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71" r:id="rId8"/>
    <p:sldId id="276" r:id="rId9"/>
    <p:sldId id="267" r:id="rId10"/>
    <p:sldId id="262" r:id="rId11"/>
    <p:sldId id="264" r:id="rId12"/>
    <p:sldId id="283" r:id="rId13"/>
    <p:sldId id="282" r:id="rId14"/>
    <p:sldId id="272" r:id="rId15"/>
    <p:sldId id="278" r:id="rId16"/>
    <p:sldId id="279" r:id="rId17"/>
    <p:sldId id="281" r:id="rId18"/>
    <p:sldId id="274" r:id="rId19"/>
    <p:sldId id="263" r:id="rId20"/>
    <p:sldId id="266" r:id="rId21"/>
    <p:sldId id="269" r:id="rId22"/>
    <p:sldId id="275" r:id="rId23"/>
    <p:sldId id="284" r:id="rId24"/>
    <p:sldId id="285"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futdinova Elena" initials="SE" lastIdx="1" clrIdx="0">
    <p:extLst>
      <p:ext uri="{19B8F6BF-5375-455C-9EA6-DF929625EA0E}">
        <p15:presenceInfo xmlns:p15="http://schemas.microsoft.com/office/powerpoint/2012/main" userId="6a5c0fce79f562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futdinova Elena" userId="6a5c0fce79f56271" providerId="LiveId" clId="{8C041225-13DB-41C5-92C4-89E0B08F1D56}"/>
    <pc:docChg chg="undo redo custSel addSld delSld modSld sldOrd">
      <pc:chgData name="Sharafutdinova Elena" userId="6a5c0fce79f56271" providerId="LiveId" clId="{8C041225-13DB-41C5-92C4-89E0B08F1D56}" dt="2024-06-21T10:19:41.662" v="5235" actId="14100"/>
      <pc:docMkLst>
        <pc:docMk/>
      </pc:docMkLst>
      <pc:sldChg chg="addSp delSp modSp new mod">
        <pc:chgData name="Sharafutdinova Elena" userId="6a5c0fce79f56271" providerId="LiveId" clId="{8C041225-13DB-41C5-92C4-89E0B08F1D56}" dt="2024-06-19T20:14:38.871" v="5066" actId="1076"/>
        <pc:sldMkLst>
          <pc:docMk/>
          <pc:sldMk cId="1929692828" sldId="256"/>
        </pc:sldMkLst>
        <pc:spChg chg="mod">
          <ac:chgData name="Sharafutdinova Elena" userId="6a5c0fce79f56271" providerId="LiveId" clId="{8C041225-13DB-41C5-92C4-89E0B08F1D56}" dt="2024-06-19T11:06:29.547" v="2316" actId="1076"/>
          <ac:spMkLst>
            <pc:docMk/>
            <pc:sldMk cId="1929692828" sldId="256"/>
            <ac:spMk id="2" creationId="{8A34AE41-8780-41E5-89AA-D0B7994D6D35}"/>
          </ac:spMkLst>
        </pc:spChg>
        <pc:spChg chg="del">
          <ac:chgData name="Sharafutdinova Elena" userId="6a5c0fce79f56271" providerId="LiveId" clId="{8C041225-13DB-41C5-92C4-89E0B08F1D56}" dt="2024-06-17T07:17:28.279" v="5" actId="478"/>
          <ac:spMkLst>
            <pc:docMk/>
            <pc:sldMk cId="1929692828" sldId="256"/>
            <ac:spMk id="3" creationId="{B19AE72B-8E9B-47EA-B0B4-76411EB6AE3F}"/>
          </ac:spMkLst>
        </pc:spChg>
        <pc:spChg chg="add mod">
          <ac:chgData name="Sharafutdinova Elena" userId="6a5c0fce79f56271" providerId="LiveId" clId="{8C041225-13DB-41C5-92C4-89E0B08F1D56}" dt="2024-06-19T20:01:56.944" v="5062" actId="14100"/>
          <ac:spMkLst>
            <pc:docMk/>
            <pc:sldMk cId="1929692828" sldId="256"/>
            <ac:spMk id="3" creationId="{FF3CDCA6-3312-4C9A-B268-948FF8662EEB}"/>
          </ac:spMkLst>
        </pc:spChg>
        <pc:spChg chg="add mod">
          <ac:chgData name="Sharafutdinova Elena" userId="6a5c0fce79f56271" providerId="LiveId" clId="{8C041225-13DB-41C5-92C4-89E0B08F1D56}" dt="2024-06-19T20:01:59.360" v="5063" actId="1076"/>
          <ac:spMkLst>
            <pc:docMk/>
            <pc:sldMk cId="1929692828" sldId="256"/>
            <ac:spMk id="4" creationId="{F35D1F00-3617-473D-B57E-77D33CC1E9E7}"/>
          </ac:spMkLst>
        </pc:spChg>
        <pc:spChg chg="add mod">
          <ac:chgData name="Sharafutdinova Elena" userId="6a5c0fce79f56271" providerId="LiveId" clId="{8C041225-13DB-41C5-92C4-89E0B08F1D56}" dt="2024-06-19T20:14:38.871" v="5066" actId="1076"/>
          <ac:spMkLst>
            <pc:docMk/>
            <pc:sldMk cId="1929692828" sldId="256"/>
            <ac:spMk id="5" creationId="{AC0B505D-B6BC-4C09-B189-C2E2A6449B19}"/>
          </ac:spMkLst>
        </pc:spChg>
      </pc:sldChg>
      <pc:sldChg chg="addSp delSp modSp new mod setBg">
        <pc:chgData name="Sharafutdinova Elena" userId="6a5c0fce79f56271" providerId="LiveId" clId="{8C041225-13DB-41C5-92C4-89E0B08F1D56}" dt="2024-06-21T10:19:41.662" v="5235" actId="14100"/>
        <pc:sldMkLst>
          <pc:docMk/>
          <pc:sldMk cId="574773597" sldId="257"/>
        </pc:sldMkLst>
        <pc:spChg chg="del">
          <ac:chgData name="Sharafutdinova Elena" userId="6a5c0fce79f56271" providerId="LiveId" clId="{8C041225-13DB-41C5-92C4-89E0B08F1D56}" dt="2024-06-17T07:18:12.928" v="12" actId="478"/>
          <ac:spMkLst>
            <pc:docMk/>
            <pc:sldMk cId="574773597" sldId="257"/>
            <ac:spMk id="2" creationId="{7FD4BD31-5EC0-4B9C-9EB0-7B00D3E5EC49}"/>
          </ac:spMkLst>
        </pc:spChg>
        <pc:spChg chg="mod">
          <ac:chgData name="Sharafutdinova Elena" userId="6a5c0fce79f56271" providerId="LiveId" clId="{8C041225-13DB-41C5-92C4-89E0B08F1D56}" dt="2024-06-21T10:19:41.662" v="5235" actId="14100"/>
          <ac:spMkLst>
            <pc:docMk/>
            <pc:sldMk cId="574773597" sldId="257"/>
            <ac:spMk id="3" creationId="{1525FEC8-90DB-47EF-9AD2-0527B2D3DD57}"/>
          </ac:spMkLst>
        </pc:spChg>
        <pc:spChg chg="add del mod">
          <ac:chgData name="Sharafutdinova Elena" userId="6a5c0fce79f56271" providerId="LiveId" clId="{8C041225-13DB-41C5-92C4-89E0B08F1D56}" dt="2024-06-17T07:27:06.410" v="168" actId="478"/>
          <ac:spMkLst>
            <pc:docMk/>
            <pc:sldMk cId="574773597" sldId="257"/>
            <ac:spMk id="5" creationId="{FBF5FF15-B12C-4DBD-ACCB-8F82A7890C3F}"/>
          </ac:spMkLst>
        </pc:spChg>
      </pc:sldChg>
      <pc:sldChg chg="addSp delSp modSp new mod">
        <pc:chgData name="Sharafutdinova Elena" userId="6a5c0fce79f56271" providerId="LiveId" clId="{8C041225-13DB-41C5-92C4-89E0B08F1D56}" dt="2024-06-19T13:00:22.055" v="3124" actId="1076"/>
        <pc:sldMkLst>
          <pc:docMk/>
          <pc:sldMk cId="2577369565" sldId="258"/>
        </pc:sldMkLst>
        <pc:spChg chg="del">
          <ac:chgData name="Sharafutdinova Elena" userId="6a5c0fce79f56271" providerId="LiveId" clId="{8C041225-13DB-41C5-92C4-89E0B08F1D56}" dt="2024-06-17T07:18:32.765" v="17" actId="478"/>
          <ac:spMkLst>
            <pc:docMk/>
            <pc:sldMk cId="2577369565" sldId="258"/>
            <ac:spMk id="2" creationId="{0CE7330E-1CFD-4E04-A909-8A46343B4515}"/>
          </ac:spMkLst>
        </pc:spChg>
        <pc:spChg chg="mod">
          <ac:chgData name="Sharafutdinova Elena" userId="6a5c0fce79f56271" providerId="LiveId" clId="{8C041225-13DB-41C5-92C4-89E0B08F1D56}" dt="2024-06-19T13:00:08.632" v="3116" actId="14100"/>
          <ac:spMkLst>
            <pc:docMk/>
            <pc:sldMk cId="2577369565" sldId="258"/>
            <ac:spMk id="3" creationId="{15C4FF2C-745F-4A73-98E0-7AE6DB3BFCB2}"/>
          </ac:spMkLst>
        </pc:spChg>
        <pc:spChg chg="add mod">
          <ac:chgData name="Sharafutdinova Elena" userId="6a5c0fce79f56271" providerId="LiveId" clId="{8C041225-13DB-41C5-92C4-89E0B08F1D56}" dt="2024-06-19T11:09:24.547" v="2428" actId="1076"/>
          <ac:spMkLst>
            <pc:docMk/>
            <pc:sldMk cId="2577369565" sldId="258"/>
            <ac:spMk id="5" creationId="{C9D12211-78DB-4F37-9C39-1DD68F4FE073}"/>
          </ac:spMkLst>
        </pc:spChg>
        <pc:picChg chg="add mod modCrop">
          <ac:chgData name="Sharafutdinova Elena" userId="6a5c0fce79f56271" providerId="LiveId" clId="{8C041225-13DB-41C5-92C4-89E0B08F1D56}" dt="2024-06-19T13:00:16.894" v="3120" actId="1076"/>
          <ac:picMkLst>
            <pc:docMk/>
            <pc:sldMk cId="2577369565" sldId="258"/>
            <ac:picMk id="7" creationId="{F6DA6471-97BD-4816-85CA-12F95CCFAA9A}"/>
          </ac:picMkLst>
        </pc:picChg>
        <pc:picChg chg="add mod modCrop">
          <ac:chgData name="Sharafutdinova Elena" userId="6a5c0fce79f56271" providerId="LiveId" clId="{8C041225-13DB-41C5-92C4-89E0B08F1D56}" dt="2024-06-19T13:00:22.055" v="3124" actId="1076"/>
          <ac:picMkLst>
            <pc:docMk/>
            <pc:sldMk cId="2577369565" sldId="258"/>
            <ac:picMk id="8" creationId="{163F5DBA-14BB-428D-8C9F-5205B6E1B95B}"/>
          </ac:picMkLst>
        </pc:picChg>
      </pc:sldChg>
      <pc:sldChg chg="addSp delSp modSp new mod">
        <pc:chgData name="Sharafutdinova Elena" userId="6a5c0fce79f56271" providerId="LiveId" clId="{8C041225-13DB-41C5-92C4-89E0B08F1D56}" dt="2024-06-19T10:00:37.321" v="1809" actId="1076"/>
        <pc:sldMkLst>
          <pc:docMk/>
          <pc:sldMk cId="2947373227" sldId="259"/>
        </pc:sldMkLst>
        <pc:spChg chg="del mod">
          <ac:chgData name="Sharafutdinova Elena" userId="6a5c0fce79f56271" providerId="LiveId" clId="{8C041225-13DB-41C5-92C4-89E0B08F1D56}" dt="2024-06-17T07:20:02.109" v="34" actId="478"/>
          <ac:spMkLst>
            <pc:docMk/>
            <pc:sldMk cId="2947373227" sldId="259"/>
            <ac:spMk id="2" creationId="{B951C069-5424-4181-881C-F17213436515}"/>
          </ac:spMkLst>
        </pc:spChg>
        <pc:spChg chg="mod">
          <ac:chgData name="Sharafutdinova Elena" userId="6a5c0fce79f56271" providerId="LiveId" clId="{8C041225-13DB-41C5-92C4-89E0B08F1D56}" dt="2024-06-19T10:00:35.840" v="1808" actId="1076"/>
          <ac:spMkLst>
            <pc:docMk/>
            <pc:sldMk cId="2947373227" sldId="259"/>
            <ac:spMk id="3" creationId="{8D379C8D-FAA3-4818-B031-ADDB8BC6B2AA}"/>
          </ac:spMkLst>
        </pc:spChg>
        <pc:spChg chg="add mod">
          <ac:chgData name="Sharafutdinova Elena" userId="6a5c0fce79f56271" providerId="LiveId" clId="{8C041225-13DB-41C5-92C4-89E0B08F1D56}" dt="2024-06-19T10:00:37.321" v="1809" actId="1076"/>
          <ac:spMkLst>
            <pc:docMk/>
            <pc:sldMk cId="2947373227" sldId="259"/>
            <ac:spMk id="5" creationId="{16B2FE6B-0B12-47BE-8AD4-74D091FD5827}"/>
          </ac:spMkLst>
        </pc:spChg>
      </pc:sldChg>
      <pc:sldChg chg="delSp modSp new mod ord">
        <pc:chgData name="Sharafutdinova Elena" userId="6a5c0fce79f56271" providerId="LiveId" clId="{8C041225-13DB-41C5-92C4-89E0B08F1D56}" dt="2024-06-20T13:22:29.978" v="5073" actId="20577"/>
        <pc:sldMkLst>
          <pc:docMk/>
          <pc:sldMk cId="345337239" sldId="260"/>
        </pc:sldMkLst>
        <pc:spChg chg="del mod">
          <ac:chgData name="Sharafutdinova Elena" userId="6a5c0fce79f56271" providerId="LiveId" clId="{8C041225-13DB-41C5-92C4-89E0B08F1D56}" dt="2024-06-17T07:33:03.881" v="219" actId="478"/>
          <ac:spMkLst>
            <pc:docMk/>
            <pc:sldMk cId="345337239" sldId="260"/>
            <ac:spMk id="2" creationId="{A00E1057-81B0-4949-8A0D-6B011FC0DA2F}"/>
          </ac:spMkLst>
        </pc:spChg>
        <pc:spChg chg="mod">
          <ac:chgData name="Sharafutdinova Elena" userId="6a5c0fce79f56271" providerId="LiveId" clId="{8C041225-13DB-41C5-92C4-89E0B08F1D56}" dt="2024-06-20T13:22:29.978" v="5073" actId="20577"/>
          <ac:spMkLst>
            <pc:docMk/>
            <pc:sldMk cId="345337239" sldId="260"/>
            <ac:spMk id="3" creationId="{1838178A-D7E8-42C9-9DC1-D135E650A075}"/>
          </ac:spMkLst>
        </pc:spChg>
      </pc:sldChg>
      <pc:sldChg chg="addSp delSp modSp new mod">
        <pc:chgData name="Sharafutdinova Elena" userId="6a5c0fce79f56271" providerId="LiveId" clId="{8C041225-13DB-41C5-92C4-89E0B08F1D56}" dt="2024-06-19T17:08:15.769" v="4374" actId="20577"/>
        <pc:sldMkLst>
          <pc:docMk/>
          <pc:sldMk cId="60439208" sldId="261"/>
        </pc:sldMkLst>
        <pc:spChg chg="del">
          <ac:chgData name="Sharafutdinova Elena" userId="6a5c0fce79f56271" providerId="LiveId" clId="{8C041225-13DB-41C5-92C4-89E0B08F1D56}" dt="2024-06-17T07:28:21.100" v="190" actId="478"/>
          <ac:spMkLst>
            <pc:docMk/>
            <pc:sldMk cId="60439208" sldId="261"/>
            <ac:spMk id="2" creationId="{CEE17E62-BA71-4069-B8DD-D8AE695EDF8C}"/>
          </ac:spMkLst>
        </pc:spChg>
        <pc:spChg chg="del">
          <ac:chgData name="Sharafutdinova Elena" userId="6a5c0fce79f56271" providerId="LiveId" clId="{8C041225-13DB-41C5-92C4-89E0B08F1D56}" dt="2024-06-17T07:28:51.864" v="191"/>
          <ac:spMkLst>
            <pc:docMk/>
            <pc:sldMk cId="60439208" sldId="261"/>
            <ac:spMk id="3" creationId="{29A326D2-BD9A-416D-A9CE-F709222DCD1A}"/>
          </ac:spMkLst>
        </pc:spChg>
        <pc:spChg chg="add del">
          <ac:chgData name="Sharafutdinova Elena" userId="6a5c0fce79f56271" providerId="LiveId" clId="{8C041225-13DB-41C5-92C4-89E0B08F1D56}" dt="2024-06-17T07:28:07.510" v="178" actId="22"/>
          <ac:spMkLst>
            <pc:docMk/>
            <pc:sldMk cId="60439208" sldId="261"/>
            <ac:spMk id="5" creationId="{BBEE6B25-FAD0-48A1-8357-30AC422F0583}"/>
          </ac:spMkLst>
        </pc:spChg>
        <pc:spChg chg="add mod">
          <ac:chgData name="Sharafutdinova Elena" userId="6a5c0fce79f56271" providerId="LiveId" clId="{8C041225-13DB-41C5-92C4-89E0B08F1D56}" dt="2024-06-19T09:58:48.984" v="1793" actId="113"/>
          <ac:spMkLst>
            <pc:docMk/>
            <pc:sldMk cId="60439208" sldId="261"/>
            <ac:spMk id="7" creationId="{ECD8C0D9-2E30-476D-B737-9EAD84844734}"/>
          </ac:spMkLst>
        </pc:spChg>
        <pc:spChg chg="add mod">
          <ac:chgData name="Sharafutdinova Elena" userId="6a5c0fce79f56271" providerId="LiveId" clId="{8C041225-13DB-41C5-92C4-89E0B08F1D56}" dt="2024-06-19T17:08:15.769" v="4374" actId="20577"/>
          <ac:spMkLst>
            <pc:docMk/>
            <pc:sldMk cId="60439208" sldId="261"/>
            <ac:spMk id="8" creationId="{F120A84B-CDD9-479A-AA4A-12D95080234C}"/>
          </ac:spMkLst>
        </pc:spChg>
      </pc:sldChg>
      <pc:sldChg chg="addSp modSp new mod ord">
        <pc:chgData name="Sharafutdinova Elena" userId="6a5c0fce79f56271" providerId="LiveId" clId="{8C041225-13DB-41C5-92C4-89E0B08F1D56}" dt="2024-06-18T15:33:46.328" v="1003"/>
        <pc:sldMkLst>
          <pc:docMk/>
          <pc:sldMk cId="2742775912" sldId="262"/>
        </pc:sldMkLst>
        <pc:spChg chg="mod">
          <ac:chgData name="Sharafutdinova Elena" userId="6a5c0fce79f56271" providerId="LiveId" clId="{8C041225-13DB-41C5-92C4-89E0B08F1D56}" dt="2024-06-17T07:58:56.216" v="284"/>
          <ac:spMkLst>
            <pc:docMk/>
            <pc:sldMk cId="2742775912" sldId="262"/>
            <ac:spMk id="3" creationId="{AA25124D-AA21-4C5A-8BCD-19D91A0E05E5}"/>
          </ac:spMkLst>
        </pc:spChg>
        <pc:spChg chg="add mod">
          <ac:chgData name="Sharafutdinova Elena" userId="6a5c0fce79f56271" providerId="LiveId" clId="{8C041225-13DB-41C5-92C4-89E0B08F1D56}" dt="2024-06-18T06:47:20.012" v="763" actId="20577"/>
          <ac:spMkLst>
            <pc:docMk/>
            <pc:sldMk cId="2742775912" sldId="262"/>
            <ac:spMk id="5" creationId="{809864B5-83D1-4459-B5C9-C5D15BCC299F}"/>
          </ac:spMkLst>
        </pc:spChg>
        <pc:picChg chg="add mod modCrop">
          <ac:chgData name="Sharafutdinova Elena" userId="6a5c0fce79f56271" providerId="LiveId" clId="{8C041225-13DB-41C5-92C4-89E0B08F1D56}" dt="2024-06-17T07:59:48.943" v="300" actId="1076"/>
          <ac:picMkLst>
            <pc:docMk/>
            <pc:sldMk cId="2742775912" sldId="262"/>
            <ac:picMk id="7" creationId="{70A5DEF7-CB4F-4257-BD8B-F618DEB5BA1E}"/>
          </ac:picMkLst>
        </pc:picChg>
      </pc:sldChg>
      <pc:sldChg chg="addSp delSp modSp new mod">
        <pc:chgData name="Sharafutdinova Elena" userId="6a5c0fce79f56271" providerId="LiveId" clId="{8C041225-13DB-41C5-92C4-89E0B08F1D56}" dt="2024-06-19T18:13:15.825" v="4899"/>
        <pc:sldMkLst>
          <pc:docMk/>
          <pc:sldMk cId="1313929835" sldId="263"/>
        </pc:sldMkLst>
        <pc:spChg chg="del mod">
          <ac:chgData name="Sharafutdinova Elena" userId="6a5c0fce79f56271" providerId="LiveId" clId="{8C041225-13DB-41C5-92C4-89E0B08F1D56}" dt="2024-06-17T08:00:27.597" v="318" actId="478"/>
          <ac:spMkLst>
            <pc:docMk/>
            <pc:sldMk cId="1313929835" sldId="263"/>
            <ac:spMk id="2" creationId="{AE70A897-BDE5-4212-BC3C-726F4438A155}"/>
          </ac:spMkLst>
        </pc:spChg>
        <pc:spChg chg="mod">
          <ac:chgData name="Sharafutdinova Elena" userId="6a5c0fce79f56271" providerId="LiveId" clId="{8C041225-13DB-41C5-92C4-89E0B08F1D56}" dt="2024-06-19T18:13:15.825" v="4899"/>
          <ac:spMkLst>
            <pc:docMk/>
            <pc:sldMk cId="1313929835" sldId="263"/>
            <ac:spMk id="3" creationId="{BD4D53A9-A26E-4547-A7E2-4FF465E7F6F8}"/>
          </ac:spMkLst>
        </pc:spChg>
        <pc:spChg chg="add del">
          <ac:chgData name="Sharafutdinova Elena" userId="6a5c0fce79f56271" providerId="LiveId" clId="{8C041225-13DB-41C5-92C4-89E0B08F1D56}" dt="2024-06-17T08:00:18.235" v="306" actId="22"/>
          <ac:spMkLst>
            <pc:docMk/>
            <pc:sldMk cId="1313929835" sldId="263"/>
            <ac:spMk id="5" creationId="{FA706DE3-CCFC-450F-8961-3CD3D87E21F9}"/>
          </ac:spMkLst>
        </pc:spChg>
        <pc:spChg chg="add mod">
          <ac:chgData name="Sharafutdinova Elena" userId="6a5c0fce79f56271" providerId="LiveId" clId="{8C041225-13DB-41C5-92C4-89E0B08F1D56}" dt="2024-06-19T12:41:47.257" v="2793" actId="1076"/>
          <ac:spMkLst>
            <pc:docMk/>
            <pc:sldMk cId="1313929835" sldId="263"/>
            <ac:spMk id="7" creationId="{E6385CB0-CBBF-4953-BDA1-8623F4150EA2}"/>
          </ac:spMkLst>
        </pc:spChg>
        <pc:spChg chg="add del">
          <ac:chgData name="Sharafutdinova Elena" userId="6a5c0fce79f56271" providerId="LiveId" clId="{8C041225-13DB-41C5-92C4-89E0B08F1D56}" dt="2024-06-17T08:10:56.358" v="388" actId="22"/>
          <ac:spMkLst>
            <pc:docMk/>
            <pc:sldMk cId="1313929835" sldId="263"/>
            <ac:spMk id="9" creationId="{B0D7FD0C-D7F9-4BE1-800E-27F0AC3D851B}"/>
          </ac:spMkLst>
        </pc:spChg>
        <pc:spChg chg="add del mod">
          <ac:chgData name="Sharafutdinova Elena" userId="6a5c0fce79f56271" providerId="LiveId" clId="{8C041225-13DB-41C5-92C4-89E0B08F1D56}" dt="2024-06-19T12:35:42.285" v="2682" actId="478"/>
          <ac:spMkLst>
            <pc:docMk/>
            <pc:sldMk cId="1313929835" sldId="263"/>
            <ac:spMk id="11" creationId="{BEDCC4F9-2F43-405E-A97B-0C14D6603AA8}"/>
          </ac:spMkLst>
        </pc:spChg>
      </pc:sldChg>
      <pc:sldChg chg="addSp delSp modSp new mod ord">
        <pc:chgData name="Sharafutdinova Elena" userId="6a5c0fce79f56271" providerId="LiveId" clId="{8C041225-13DB-41C5-92C4-89E0B08F1D56}" dt="2024-06-19T16:53:52.515" v="4272" actId="403"/>
        <pc:sldMkLst>
          <pc:docMk/>
          <pc:sldMk cId="2909529305" sldId="264"/>
        </pc:sldMkLst>
        <pc:spChg chg="del">
          <ac:chgData name="Sharafutdinova Elena" userId="6a5c0fce79f56271" providerId="LiveId" clId="{8C041225-13DB-41C5-92C4-89E0B08F1D56}" dt="2024-06-17T08:03:24.261" v="347" actId="478"/>
          <ac:spMkLst>
            <pc:docMk/>
            <pc:sldMk cId="2909529305" sldId="264"/>
            <ac:spMk id="2" creationId="{14743599-E1FF-4118-A40F-A26BB8193478}"/>
          </ac:spMkLst>
        </pc:spChg>
        <pc:spChg chg="add del mod">
          <ac:chgData name="Sharafutdinova Elena" userId="6a5c0fce79f56271" providerId="LiveId" clId="{8C041225-13DB-41C5-92C4-89E0B08F1D56}" dt="2024-06-17T08:03:17.011" v="345"/>
          <ac:spMkLst>
            <pc:docMk/>
            <pc:sldMk cId="2909529305" sldId="264"/>
            <ac:spMk id="3" creationId="{5012B764-11CA-47D4-911F-BE9F491D5ADE}"/>
          </ac:spMkLst>
        </pc:spChg>
        <pc:spChg chg="add del mod">
          <ac:chgData name="Sharafutdinova Elena" userId="6a5c0fce79f56271" providerId="LiveId" clId="{8C041225-13DB-41C5-92C4-89E0B08F1D56}" dt="2024-06-17T08:03:05.089" v="337"/>
          <ac:spMkLst>
            <pc:docMk/>
            <pc:sldMk cId="2909529305" sldId="264"/>
            <ac:spMk id="4" creationId="{DE1F619D-E10F-4B5B-824A-5CBDA06BF175}"/>
          </ac:spMkLst>
        </pc:spChg>
        <pc:spChg chg="add del mod">
          <ac:chgData name="Sharafutdinova Elena" userId="6a5c0fce79f56271" providerId="LiveId" clId="{8C041225-13DB-41C5-92C4-89E0B08F1D56}" dt="2024-06-19T16:53:52.515" v="4272" actId="403"/>
          <ac:spMkLst>
            <pc:docMk/>
            <pc:sldMk cId="2909529305" sldId="264"/>
            <ac:spMk id="5" creationId="{B99FFDB3-B78F-4B73-B080-2E2FEA19E2CA}"/>
          </ac:spMkLst>
        </pc:spChg>
        <pc:spChg chg="add del mod">
          <ac:chgData name="Sharafutdinova Elena" userId="6a5c0fce79f56271" providerId="LiveId" clId="{8C041225-13DB-41C5-92C4-89E0B08F1D56}" dt="2024-06-19T10:52:19.649" v="2310" actId="478"/>
          <ac:spMkLst>
            <pc:docMk/>
            <pc:sldMk cId="2909529305" sldId="264"/>
            <ac:spMk id="7" creationId="{425ED522-00B6-471C-9F6E-434EBCB1E585}"/>
          </ac:spMkLst>
        </pc:spChg>
        <pc:spChg chg="add del mod">
          <ac:chgData name="Sharafutdinova Elena" userId="6a5c0fce79f56271" providerId="LiveId" clId="{8C041225-13DB-41C5-92C4-89E0B08F1D56}" dt="2024-06-19T10:52:23.353" v="2312" actId="478"/>
          <ac:spMkLst>
            <pc:docMk/>
            <pc:sldMk cId="2909529305" sldId="264"/>
            <ac:spMk id="9" creationId="{3791F0DE-98D0-4B71-A281-9A044193B46D}"/>
          </ac:spMkLst>
        </pc:spChg>
      </pc:sldChg>
      <pc:sldChg chg="addSp delSp modSp new del mod">
        <pc:chgData name="Sharafutdinova Elena" userId="6a5c0fce79f56271" providerId="LiveId" clId="{8C041225-13DB-41C5-92C4-89E0B08F1D56}" dt="2024-06-18T06:41:15.801" v="613" actId="2696"/>
        <pc:sldMkLst>
          <pc:docMk/>
          <pc:sldMk cId="1772398760" sldId="265"/>
        </pc:sldMkLst>
        <pc:spChg chg="del">
          <ac:chgData name="Sharafutdinova Elena" userId="6a5c0fce79f56271" providerId="LiveId" clId="{8C041225-13DB-41C5-92C4-89E0B08F1D56}" dt="2024-06-18T05:24:48.456" v="514" actId="478"/>
          <ac:spMkLst>
            <pc:docMk/>
            <pc:sldMk cId="1772398760" sldId="265"/>
            <ac:spMk id="2" creationId="{9EF1953A-98DE-4F8D-84CE-2EFA1F786A08}"/>
          </ac:spMkLst>
        </pc:spChg>
        <pc:spChg chg="del mod">
          <ac:chgData name="Sharafutdinova Elena" userId="6a5c0fce79f56271" providerId="LiveId" clId="{8C041225-13DB-41C5-92C4-89E0B08F1D56}" dt="2024-06-18T05:24:38.920" v="511" actId="478"/>
          <ac:spMkLst>
            <pc:docMk/>
            <pc:sldMk cId="1772398760" sldId="265"/>
            <ac:spMk id="3" creationId="{C938DF5D-BE2A-4406-86AB-CDAEB6A1FC89}"/>
          </ac:spMkLst>
        </pc:spChg>
        <pc:spChg chg="add del mod">
          <ac:chgData name="Sharafutdinova Elena" userId="6a5c0fce79f56271" providerId="LiveId" clId="{8C041225-13DB-41C5-92C4-89E0B08F1D56}" dt="2024-06-18T05:24:46.198" v="513" actId="478"/>
          <ac:spMkLst>
            <pc:docMk/>
            <pc:sldMk cId="1772398760" sldId="265"/>
            <ac:spMk id="6" creationId="{7F339985-D36A-48BC-B53D-02CB19BF52E2}"/>
          </ac:spMkLst>
        </pc:spChg>
        <pc:spChg chg="add del">
          <ac:chgData name="Sharafutdinova Elena" userId="6a5c0fce79f56271" providerId="LiveId" clId="{8C041225-13DB-41C5-92C4-89E0B08F1D56}" dt="2024-06-18T05:27:21.186" v="523" actId="22"/>
          <ac:spMkLst>
            <pc:docMk/>
            <pc:sldMk cId="1772398760" sldId="265"/>
            <ac:spMk id="8" creationId="{FE2CDFD6-4BD9-4504-AD88-AEBA90DF0DD9}"/>
          </ac:spMkLst>
        </pc:spChg>
        <pc:spChg chg="add del mod">
          <ac:chgData name="Sharafutdinova Elena" userId="6a5c0fce79f56271" providerId="LiveId" clId="{8C041225-13DB-41C5-92C4-89E0B08F1D56}" dt="2024-06-18T05:46:19.254" v="564" actId="478"/>
          <ac:spMkLst>
            <pc:docMk/>
            <pc:sldMk cId="1772398760" sldId="265"/>
            <ac:spMk id="10" creationId="{2C8CE91D-D539-4445-BE1F-E62C1DBA4861}"/>
          </ac:spMkLst>
        </pc:spChg>
        <pc:graphicFrameChg chg="add mod modGraphic">
          <ac:chgData name="Sharafutdinova Elena" userId="6a5c0fce79f56271" providerId="LiveId" clId="{8C041225-13DB-41C5-92C4-89E0B08F1D56}" dt="2024-06-18T06:12:41.800" v="612" actId="20577"/>
          <ac:graphicFrameMkLst>
            <pc:docMk/>
            <pc:sldMk cId="1772398760" sldId="265"/>
            <ac:graphicFrameMk id="4" creationId="{0B89DCE4-0E4E-4BBB-830B-3DBDC2A60252}"/>
          </ac:graphicFrameMkLst>
        </pc:graphicFrameChg>
      </pc:sldChg>
      <pc:sldChg chg="addSp delSp modSp new mod">
        <pc:chgData name="Sharafutdinova Elena" userId="6a5c0fce79f56271" providerId="LiveId" clId="{8C041225-13DB-41C5-92C4-89E0B08F1D56}" dt="2024-06-19T18:14:51.900" v="4998" actId="1076"/>
        <pc:sldMkLst>
          <pc:docMk/>
          <pc:sldMk cId="1773505460" sldId="266"/>
        </pc:sldMkLst>
        <pc:spChg chg="del">
          <ac:chgData name="Sharafutdinova Elena" userId="6a5c0fce79f56271" providerId="LiveId" clId="{8C041225-13DB-41C5-92C4-89E0B08F1D56}" dt="2024-06-18T05:12:03.809" v="440" actId="478"/>
          <ac:spMkLst>
            <pc:docMk/>
            <pc:sldMk cId="1773505460" sldId="266"/>
            <ac:spMk id="2" creationId="{2328C388-0F1E-4DA6-98AA-D1AF92CB3709}"/>
          </ac:spMkLst>
        </pc:spChg>
        <pc:spChg chg="del mod">
          <ac:chgData name="Sharafutdinova Elena" userId="6a5c0fce79f56271" providerId="LiveId" clId="{8C041225-13DB-41C5-92C4-89E0B08F1D56}" dt="2024-06-19T12:38:26.033" v="2739" actId="478"/>
          <ac:spMkLst>
            <pc:docMk/>
            <pc:sldMk cId="1773505460" sldId="266"/>
            <ac:spMk id="3" creationId="{F900EACE-84C7-4579-9134-ECD473430260}"/>
          </ac:spMkLst>
        </pc:spChg>
        <pc:spChg chg="add mod">
          <ac:chgData name="Sharafutdinova Elena" userId="6a5c0fce79f56271" providerId="LiveId" clId="{8C041225-13DB-41C5-92C4-89E0B08F1D56}" dt="2024-06-19T18:14:51.900" v="4998" actId="1076"/>
          <ac:spMkLst>
            <pc:docMk/>
            <pc:sldMk cId="1773505460" sldId="266"/>
            <ac:spMk id="4" creationId="{52D81DD0-FEE6-40D5-9BFC-4716D35CC70A}"/>
          </ac:spMkLst>
        </pc:spChg>
        <pc:spChg chg="add mod">
          <ac:chgData name="Sharafutdinova Elena" userId="6a5c0fce79f56271" providerId="LiveId" clId="{8C041225-13DB-41C5-92C4-89E0B08F1D56}" dt="2024-06-19T12:39:31.242" v="2754" actId="1076"/>
          <ac:spMkLst>
            <pc:docMk/>
            <pc:sldMk cId="1773505460" sldId="266"/>
            <ac:spMk id="6" creationId="{9EFFF170-DCB9-4B50-A1F3-881DD358E072}"/>
          </ac:spMkLst>
        </pc:spChg>
        <pc:spChg chg="add del mod">
          <ac:chgData name="Sharafutdinova Elena" userId="6a5c0fce79f56271" providerId="LiveId" clId="{8C041225-13DB-41C5-92C4-89E0B08F1D56}" dt="2024-06-19T12:38:28.096" v="2740" actId="478"/>
          <ac:spMkLst>
            <pc:docMk/>
            <pc:sldMk cId="1773505460" sldId="266"/>
            <ac:spMk id="8" creationId="{1A41900C-5CA8-4A17-8B39-DF9CD0E6023B}"/>
          </ac:spMkLst>
        </pc:spChg>
      </pc:sldChg>
      <pc:sldChg chg="addSp delSp modSp new mod ord">
        <pc:chgData name="Sharafutdinova Elena" userId="6a5c0fce79f56271" providerId="LiveId" clId="{8C041225-13DB-41C5-92C4-89E0B08F1D56}" dt="2024-06-19T10:18:51.544" v="2038" actId="1076"/>
        <pc:sldMkLst>
          <pc:docMk/>
          <pc:sldMk cId="3731188963" sldId="267"/>
        </pc:sldMkLst>
        <pc:spChg chg="mod">
          <ac:chgData name="Sharafutdinova Elena" userId="6a5c0fce79f56271" providerId="LiveId" clId="{8C041225-13DB-41C5-92C4-89E0B08F1D56}" dt="2024-06-18T05:35:06.296" v="533" actId="1076"/>
          <ac:spMkLst>
            <pc:docMk/>
            <pc:sldMk cId="3731188963" sldId="267"/>
            <ac:spMk id="2" creationId="{ACC23733-EA3A-4C89-AA9E-1EF4E7447638}"/>
          </ac:spMkLst>
        </pc:spChg>
        <pc:spChg chg="del mod">
          <ac:chgData name="Sharafutdinova Elena" userId="6a5c0fce79f56271" providerId="LiveId" clId="{8C041225-13DB-41C5-92C4-89E0B08F1D56}" dt="2024-06-19T10:18:47.915" v="2037" actId="478"/>
          <ac:spMkLst>
            <pc:docMk/>
            <pc:sldMk cId="3731188963" sldId="267"/>
            <ac:spMk id="3" creationId="{D2DF7D57-4AC3-4B2D-8B14-F3B9066DC1A0}"/>
          </ac:spMkLst>
        </pc:spChg>
        <pc:picChg chg="add mod modCrop">
          <ac:chgData name="Sharafutdinova Elena" userId="6a5c0fce79f56271" providerId="LiveId" clId="{8C041225-13DB-41C5-92C4-89E0B08F1D56}" dt="2024-06-19T10:18:51.544" v="2038" actId="1076"/>
          <ac:picMkLst>
            <pc:docMk/>
            <pc:sldMk cId="3731188963" sldId="267"/>
            <ac:picMk id="5" creationId="{D759F7CB-E7C2-4C05-80B8-02D5BBC74C12}"/>
          </ac:picMkLst>
        </pc:picChg>
      </pc:sldChg>
      <pc:sldChg chg="new del">
        <pc:chgData name="Sharafutdinova Elena" userId="6a5c0fce79f56271" providerId="LiveId" clId="{8C041225-13DB-41C5-92C4-89E0B08F1D56}" dt="2024-06-19T10:11:35.821" v="2036" actId="2696"/>
        <pc:sldMkLst>
          <pc:docMk/>
          <pc:sldMk cId="3215524153" sldId="268"/>
        </pc:sldMkLst>
      </pc:sldChg>
      <pc:sldChg chg="addSp delSp modSp new mod">
        <pc:chgData name="Sharafutdinova Elena" userId="6a5c0fce79f56271" providerId="LiveId" clId="{8C041225-13DB-41C5-92C4-89E0B08F1D56}" dt="2024-06-19T12:59:31.631" v="3108" actId="1076"/>
        <pc:sldMkLst>
          <pc:docMk/>
          <pc:sldMk cId="3318462264" sldId="269"/>
        </pc:sldMkLst>
        <pc:spChg chg="del">
          <ac:chgData name="Sharafutdinova Elena" userId="6a5c0fce79f56271" providerId="LiveId" clId="{8C041225-13DB-41C5-92C4-89E0B08F1D56}" dt="2024-06-19T08:51:37.912" v="1295" actId="478"/>
          <ac:spMkLst>
            <pc:docMk/>
            <pc:sldMk cId="3318462264" sldId="269"/>
            <ac:spMk id="2" creationId="{8A47FA93-AD13-49BE-B750-66F808E15808}"/>
          </ac:spMkLst>
        </pc:spChg>
        <pc:spChg chg="mod">
          <ac:chgData name="Sharafutdinova Elena" userId="6a5c0fce79f56271" providerId="LiveId" clId="{8C041225-13DB-41C5-92C4-89E0B08F1D56}" dt="2024-06-19T09:56:09.736" v="1775" actId="1076"/>
          <ac:spMkLst>
            <pc:docMk/>
            <pc:sldMk cId="3318462264" sldId="269"/>
            <ac:spMk id="3" creationId="{BC967D73-AF92-4444-AE0A-33C3A4223EDE}"/>
          </ac:spMkLst>
        </pc:spChg>
        <pc:graphicFrameChg chg="add mod modGraphic">
          <ac:chgData name="Sharafutdinova Elena" userId="6a5c0fce79f56271" providerId="LiveId" clId="{8C041225-13DB-41C5-92C4-89E0B08F1D56}" dt="2024-06-19T12:59:31.631" v="3108" actId="1076"/>
          <ac:graphicFrameMkLst>
            <pc:docMk/>
            <pc:sldMk cId="3318462264" sldId="269"/>
            <ac:graphicFrameMk id="4" creationId="{D20A6150-6F34-4B77-9214-645DBEEBE01D}"/>
          </ac:graphicFrameMkLst>
        </pc:graphicFrameChg>
        <pc:picChg chg="add del mod modCrop">
          <ac:chgData name="Sharafutdinova Elena" userId="6a5c0fce79f56271" providerId="LiveId" clId="{8C041225-13DB-41C5-92C4-89E0B08F1D56}" dt="2024-06-19T12:59:27.732" v="3107" actId="478"/>
          <ac:picMkLst>
            <pc:docMk/>
            <pc:sldMk cId="3318462264" sldId="269"/>
            <ac:picMk id="6" creationId="{00A2231B-7358-464F-B134-6E078CE457C4}"/>
          </ac:picMkLst>
        </pc:picChg>
      </pc:sldChg>
      <pc:sldChg chg="delSp modSp add del mod">
        <pc:chgData name="Sharafutdinova Elena" userId="6a5c0fce79f56271" providerId="LiveId" clId="{8C041225-13DB-41C5-92C4-89E0B08F1D56}" dt="2024-06-19T18:15:00.235" v="4999" actId="2696"/>
        <pc:sldMkLst>
          <pc:docMk/>
          <pc:sldMk cId="766041859" sldId="270"/>
        </pc:sldMkLst>
        <pc:spChg chg="del mod">
          <ac:chgData name="Sharafutdinova Elena" userId="6a5c0fce79f56271" providerId="LiveId" clId="{8C041225-13DB-41C5-92C4-89E0B08F1D56}" dt="2024-06-19T12:44:35.441" v="2859" actId="478"/>
          <ac:spMkLst>
            <pc:docMk/>
            <pc:sldMk cId="766041859" sldId="270"/>
            <ac:spMk id="3" creationId="{F900EACE-84C7-4579-9134-ECD473430260}"/>
          </ac:spMkLst>
        </pc:spChg>
        <pc:spChg chg="mod">
          <ac:chgData name="Sharafutdinova Elena" userId="6a5c0fce79f56271" providerId="LiveId" clId="{8C041225-13DB-41C5-92C4-89E0B08F1D56}" dt="2024-06-18T06:53:08.725" v="825" actId="20577"/>
          <ac:spMkLst>
            <pc:docMk/>
            <pc:sldMk cId="766041859" sldId="270"/>
            <ac:spMk id="4" creationId="{52D81DD0-FEE6-40D5-9BFC-4716D35CC70A}"/>
          </ac:spMkLst>
        </pc:spChg>
        <pc:spChg chg="mod">
          <ac:chgData name="Sharafutdinova Elena" userId="6a5c0fce79f56271" providerId="LiveId" clId="{8C041225-13DB-41C5-92C4-89E0B08F1D56}" dt="2024-06-18T06:53:02.890" v="824" actId="20577"/>
          <ac:spMkLst>
            <pc:docMk/>
            <pc:sldMk cId="766041859" sldId="270"/>
            <ac:spMk id="6" creationId="{9EFFF170-DCB9-4B50-A1F3-881DD358E072}"/>
          </ac:spMkLst>
        </pc:spChg>
      </pc:sldChg>
      <pc:sldChg chg="modSp new mod">
        <pc:chgData name="Sharafutdinova Elena" userId="6a5c0fce79f56271" providerId="LiveId" clId="{8C041225-13DB-41C5-92C4-89E0B08F1D56}" dt="2024-06-19T10:50:54.414" v="2264" actId="113"/>
        <pc:sldMkLst>
          <pc:docMk/>
          <pc:sldMk cId="1011650611" sldId="271"/>
        </pc:sldMkLst>
        <pc:spChg chg="mod">
          <ac:chgData name="Sharafutdinova Elena" userId="6a5c0fce79f56271" providerId="LiveId" clId="{8C041225-13DB-41C5-92C4-89E0B08F1D56}" dt="2024-06-19T10:29:31.859" v="2140" actId="20577"/>
          <ac:spMkLst>
            <pc:docMk/>
            <pc:sldMk cId="1011650611" sldId="271"/>
            <ac:spMk id="2" creationId="{6F87C6AA-49A2-477D-9E97-7D6138D07485}"/>
          </ac:spMkLst>
        </pc:spChg>
        <pc:spChg chg="mod">
          <ac:chgData name="Sharafutdinova Elena" userId="6a5c0fce79f56271" providerId="LiveId" clId="{8C041225-13DB-41C5-92C4-89E0B08F1D56}" dt="2024-06-19T10:50:54.414" v="2264" actId="113"/>
          <ac:spMkLst>
            <pc:docMk/>
            <pc:sldMk cId="1011650611" sldId="271"/>
            <ac:spMk id="3" creationId="{88513A80-A858-49F4-A47E-592C396DA328}"/>
          </ac:spMkLst>
        </pc:spChg>
      </pc:sldChg>
      <pc:sldChg chg="addSp delSp modSp new mod ord addCm delCm">
        <pc:chgData name="Sharafutdinova Elena" userId="6a5c0fce79f56271" providerId="LiveId" clId="{8C041225-13DB-41C5-92C4-89E0B08F1D56}" dt="2024-06-19T20:01:25.758" v="5038" actId="404"/>
        <pc:sldMkLst>
          <pc:docMk/>
          <pc:sldMk cId="4170964561" sldId="272"/>
        </pc:sldMkLst>
        <pc:spChg chg="del mod">
          <ac:chgData name="Sharafutdinova Elena" userId="6a5c0fce79f56271" providerId="LiveId" clId="{8C041225-13DB-41C5-92C4-89E0B08F1D56}" dt="2024-06-18T15:32:06.911" v="991" actId="478"/>
          <ac:spMkLst>
            <pc:docMk/>
            <pc:sldMk cId="4170964561" sldId="272"/>
            <ac:spMk id="2" creationId="{B6A09692-9C76-4EDD-A460-8477A74659E1}"/>
          </ac:spMkLst>
        </pc:spChg>
        <pc:spChg chg="add del mod">
          <ac:chgData name="Sharafutdinova Elena" userId="6a5c0fce79f56271" providerId="LiveId" clId="{8C041225-13DB-41C5-92C4-89E0B08F1D56}" dt="2024-06-19T12:54:23.240" v="3072" actId="478"/>
          <ac:spMkLst>
            <pc:docMk/>
            <pc:sldMk cId="4170964561" sldId="272"/>
            <ac:spMk id="3" creationId="{ED08C3D4-229F-4291-9D2D-CA73277B1327}"/>
          </ac:spMkLst>
        </pc:spChg>
        <pc:spChg chg="add del mod">
          <ac:chgData name="Sharafutdinova Elena" userId="6a5c0fce79f56271" providerId="LiveId" clId="{8C041225-13DB-41C5-92C4-89E0B08F1D56}" dt="2024-06-18T15:32:00.035" v="990" actId="478"/>
          <ac:spMkLst>
            <pc:docMk/>
            <pc:sldMk cId="4170964561" sldId="272"/>
            <ac:spMk id="5" creationId="{87181943-EAE8-4871-BEEF-CAD9525176AA}"/>
          </ac:spMkLst>
        </pc:spChg>
        <pc:spChg chg="add del mod">
          <ac:chgData name="Sharafutdinova Elena" userId="6a5c0fce79f56271" providerId="LiveId" clId="{8C041225-13DB-41C5-92C4-89E0B08F1D56}" dt="2024-06-19T13:28:24.862" v="3415" actId="478"/>
          <ac:spMkLst>
            <pc:docMk/>
            <pc:sldMk cId="4170964561" sldId="272"/>
            <ac:spMk id="6" creationId="{3E58E121-E915-4768-88E1-2434C0B5A9F7}"/>
          </ac:spMkLst>
        </pc:spChg>
        <pc:spChg chg="add del mod">
          <ac:chgData name="Sharafutdinova Elena" userId="6a5c0fce79f56271" providerId="LiveId" clId="{8C041225-13DB-41C5-92C4-89E0B08F1D56}" dt="2024-06-18T15:35:34.052" v="1016" actId="478"/>
          <ac:spMkLst>
            <pc:docMk/>
            <pc:sldMk cId="4170964561" sldId="272"/>
            <ac:spMk id="7" creationId="{F347744A-D1FA-489C-A228-1449C9C7EC43}"/>
          </ac:spMkLst>
        </pc:spChg>
        <pc:spChg chg="add del mod">
          <ac:chgData name="Sharafutdinova Elena" userId="6a5c0fce79f56271" providerId="LiveId" clId="{8C041225-13DB-41C5-92C4-89E0B08F1D56}" dt="2024-06-19T13:29:26.867" v="3440" actId="478"/>
          <ac:spMkLst>
            <pc:docMk/>
            <pc:sldMk cId="4170964561" sldId="272"/>
            <ac:spMk id="8" creationId="{D313CF1C-5207-499C-B6D2-F6B48DB14DCA}"/>
          </ac:spMkLst>
        </pc:spChg>
        <pc:spChg chg="add del mod">
          <ac:chgData name="Sharafutdinova Elena" userId="6a5c0fce79f56271" providerId="LiveId" clId="{8C041225-13DB-41C5-92C4-89E0B08F1D56}" dt="2024-06-18T15:37:48.762" v="1032"/>
          <ac:spMkLst>
            <pc:docMk/>
            <pc:sldMk cId="4170964561" sldId="272"/>
            <ac:spMk id="9" creationId="{D74E2B8F-2DCB-4F2D-9A7D-EAE42ECA9687}"/>
          </ac:spMkLst>
        </pc:spChg>
        <pc:spChg chg="add del mod">
          <ac:chgData name="Sharafutdinova Elena" userId="6a5c0fce79f56271" providerId="LiveId" clId="{8C041225-13DB-41C5-92C4-89E0B08F1D56}" dt="2024-06-19T13:05:34.727" v="3200" actId="478"/>
          <ac:spMkLst>
            <pc:docMk/>
            <pc:sldMk cId="4170964561" sldId="272"/>
            <ac:spMk id="10" creationId="{97DCFB86-6D74-4788-AD1F-73CA5DD6300D}"/>
          </ac:spMkLst>
        </pc:spChg>
        <pc:spChg chg="add del mod">
          <ac:chgData name="Sharafutdinova Elena" userId="6a5c0fce79f56271" providerId="LiveId" clId="{8C041225-13DB-41C5-92C4-89E0B08F1D56}" dt="2024-06-19T13:29:15.053" v="3435" actId="478"/>
          <ac:spMkLst>
            <pc:docMk/>
            <pc:sldMk cId="4170964561" sldId="272"/>
            <ac:spMk id="12" creationId="{C31DFA5B-22EF-44CD-A75E-012EE641C994}"/>
          </ac:spMkLst>
        </pc:spChg>
        <pc:spChg chg="add mod">
          <ac:chgData name="Sharafutdinova Elena" userId="6a5c0fce79f56271" providerId="LiveId" clId="{8C041225-13DB-41C5-92C4-89E0B08F1D56}" dt="2024-06-19T20:01:25.758" v="5038" actId="404"/>
          <ac:spMkLst>
            <pc:docMk/>
            <pc:sldMk cId="4170964561" sldId="272"/>
            <ac:spMk id="14" creationId="{364F1946-5329-4766-8411-D5C01A1820BD}"/>
          </ac:spMkLst>
        </pc:spChg>
        <pc:spChg chg="add mod">
          <ac:chgData name="Sharafutdinova Elena" userId="6a5c0fce79f56271" providerId="LiveId" clId="{8C041225-13DB-41C5-92C4-89E0B08F1D56}" dt="2024-06-19T13:29:42.940" v="3447"/>
          <ac:spMkLst>
            <pc:docMk/>
            <pc:sldMk cId="4170964561" sldId="272"/>
            <ac:spMk id="16" creationId="{54D34A18-837E-4B7A-8191-F42FEBD36402}"/>
          </ac:spMkLst>
        </pc:spChg>
        <pc:spChg chg="add mod">
          <ac:chgData name="Sharafutdinova Elena" userId="6a5c0fce79f56271" providerId="LiveId" clId="{8C041225-13DB-41C5-92C4-89E0B08F1D56}" dt="2024-06-19T17:38:30.208" v="4468" actId="1076"/>
          <ac:spMkLst>
            <pc:docMk/>
            <pc:sldMk cId="4170964561" sldId="272"/>
            <ac:spMk id="18" creationId="{B9A10A49-884D-4F53-9D29-6CBF71C56BBB}"/>
          </ac:spMkLst>
        </pc:spChg>
        <pc:spChg chg="add mod">
          <ac:chgData name="Sharafutdinova Elena" userId="6a5c0fce79f56271" providerId="LiveId" clId="{8C041225-13DB-41C5-92C4-89E0B08F1D56}" dt="2024-06-19T18:12:36.041" v="4893" actId="20577"/>
          <ac:spMkLst>
            <pc:docMk/>
            <pc:sldMk cId="4170964561" sldId="272"/>
            <ac:spMk id="20" creationId="{48D33297-8785-472D-872F-2594215C6134}"/>
          </ac:spMkLst>
        </pc:spChg>
        <pc:spChg chg="add del mod">
          <ac:chgData name="Sharafutdinova Elena" userId="6a5c0fce79f56271" providerId="LiveId" clId="{8C041225-13DB-41C5-92C4-89E0B08F1D56}" dt="2024-06-19T16:44:06.865" v="3751"/>
          <ac:spMkLst>
            <pc:docMk/>
            <pc:sldMk cId="4170964561" sldId="272"/>
            <ac:spMk id="22" creationId="{64556F55-2317-46A7-BD18-72930139ADCF}"/>
          </ac:spMkLst>
        </pc:spChg>
        <pc:spChg chg="add del mod">
          <ac:chgData name="Sharafutdinova Elena" userId="6a5c0fce79f56271" providerId="LiveId" clId="{8C041225-13DB-41C5-92C4-89E0B08F1D56}" dt="2024-06-19T16:46:40.644" v="3801" actId="478"/>
          <ac:spMkLst>
            <pc:docMk/>
            <pc:sldMk cId="4170964561" sldId="272"/>
            <ac:spMk id="24" creationId="{1ECDDBC6-05C5-4669-A6CA-8E7D830944A0}"/>
          </ac:spMkLst>
        </pc:spChg>
      </pc:sldChg>
      <pc:sldChg chg="delSp modSp new del mod">
        <pc:chgData name="Sharafutdinova Elena" userId="6a5c0fce79f56271" providerId="LiveId" clId="{8C041225-13DB-41C5-92C4-89E0B08F1D56}" dt="2024-06-19T12:18:54.915" v="2666" actId="2696"/>
        <pc:sldMkLst>
          <pc:docMk/>
          <pc:sldMk cId="2655709939" sldId="273"/>
        </pc:sldMkLst>
        <pc:spChg chg="del">
          <ac:chgData name="Sharafutdinova Elena" userId="6a5c0fce79f56271" providerId="LiveId" clId="{8C041225-13DB-41C5-92C4-89E0B08F1D56}" dt="2024-06-18T15:24:11.311" v="968" actId="478"/>
          <ac:spMkLst>
            <pc:docMk/>
            <pc:sldMk cId="2655709939" sldId="273"/>
            <ac:spMk id="2" creationId="{B15BF7A8-3DED-42E4-9A90-222126F0FF90}"/>
          </ac:spMkLst>
        </pc:spChg>
        <pc:spChg chg="mod">
          <ac:chgData name="Sharafutdinova Elena" userId="6a5c0fce79f56271" providerId="LiveId" clId="{8C041225-13DB-41C5-92C4-89E0B08F1D56}" dt="2024-06-19T12:17:24.662" v="2665" actId="20577"/>
          <ac:spMkLst>
            <pc:docMk/>
            <pc:sldMk cId="2655709939" sldId="273"/>
            <ac:spMk id="3" creationId="{0B760EE1-17E3-4076-B92F-FE9B6E1FF028}"/>
          </ac:spMkLst>
        </pc:spChg>
      </pc:sldChg>
      <pc:sldChg chg="delSp modSp new mod">
        <pc:chgData name="Sharafutdinova Elena" userId="6a5c0fce79f56271" providerId="LiveId" clId="{8C041225-13DB-41C5-92C4-89E0B08F1D56}" dt="2024-06-19T12:44:25.357" v="2858" actId="478"/>
        <pc:sldMkLst>
          <pc:docMk/>
          <pc:sldMk cId="3614323477" sldId="274"/>
        </pc:sldMkLst>
        <pc:spChg chg="mod">
          <ac:chgData name="Sharafutdinova Elena" userId="6a5c0fce79f56271" providerId="LiveId" clId="{8C041225-13DB-41C5-92C4-89E0B08F1D56}" dt="2024-06-19T12:44:23.432" v="2857" actId="1076"/>
          <ac:spMkLst>
            <pc:docMk/>
            <pc:sldMk cId="3614323477" sldId="274"/>
            <ac:spMk id="2" creationId="{75F403EC-B5DB-4B3D-BCBD-C079E77A6438}"/>
          </ac:spMkLst>
        </pc:spChg>
        <pc:spChg chg="del">
          <ac:chgData name="Sharafutdinova Elena" userId="6a5c0fce79f56271" providerId="LiveId" clId="{8C041225-13DB-41C5-92C4-89E0B08F1D56}" dt="2024-06-19T12:44:25.357" v="2858" actId="478"/>
          <ac:spMkLst>
            <pc:docMk/>
            <pc:sldMk cId="3614323477" sldId="274"/>
            <ac:spMk id="3" creationId="{4A0F6915-0593-441D-9803-E2E75B1375FA}"/>
          </ac:spMkLst>
        </pc:spChg>
      </pc:sldChg>
      <pc:sldChg chg="addSp delSp modSp new mod">
        <pc:chgData name="Sharafutdinova Elena" userId="6a5c0fce79f56271" providerId="LiveId" clId="{8C041225-13DB-41C5-92C4-89E0B08F1D56}" dt="2024-06-19T10:31:24.330" v="2150" actId="14734"/>
        <pc:sldMkLst>
          <pc:docMk/>
          <pc:sldMk cId="4251987060" sldId="275"/>
        </pc:sldMkLst>
        <pc:spChg chg="del">
          <ac:chgData name="Sharafutdinova Elena" userId="6a5c0fce79f56271" providerId="LiveId" clId="{8C041225-13DB-41C5-92C4-89E0B08F1D56}" dt="2024-06-19T09:06:36.042" v="1403" actId="478"/>
          <ac:spMkLst>
            <pc:docMk/>
            <pc:sldMk cId="4251987060" sldId="275"/>
            <ac:spMk id="2" creationId="{C5DD049E-D64C-4E07-ACBB-2B29F7BD0EEE}"/>
          </ac:spMkLst>
        </pc:spChg>
        <pc:spChg chg="del mod">
          <ac:chgData name="Sharafutdinova Elena" userId="6a5c0fce79f56271" providerId="LiveId" clId="{8C041225-13DB-41C5-92C4-89E0B08F1D56}" dt="2024-06-19T09:20:07.239" v="1536" actId="478"/>
          <ac:spMkLst>
            <pc:docMk/>
            <pc:sldMk cId="4251987060" sldId="275"/>
            <ac:spMk id="3" creationId="{7B0F936C-D0C7-41CE-A187-35C8D0DAEC9A}"/>
          </ac:spMkLst>
        </pc:spChg>
        <pc:graphicFrameChg chg="add del mod modGraphic">
          <ac:chgData name="Sharafutdinova Elena" userId="6a5c0fce79f56271" providerId="LiveId" clId="{8C041225-13DB-41C5-92C4-89E0B08F1D56}" dt="2024-06-19T09:06:34.642" v="1402" actId="478"/>
          <ac:graphicFrameMkLst>
            <pc:docMk/>
            <pc:sldMk cId="4251987060" sldId="275"/>
            <ac:graphicFrameMk id="4" creationId="{8147F41D-6D6E-4627-9A68-C26EB47123FC}"/>
          </ac:graphicFrameMkLst>
        </pc:graphicFrameChg>
        <pc:graphicFrameChg chg="add mod modGraphic">
          <ac:chgData name="Sharafutdinova Elena" userId="6a5c0fce79f56271" providerId="LiveId" clId="{8C041225-13DB-41C5-92C4-89E0B08F1D56}" dt="2024-06-19T10:31:24.330" v="2150" actId="14734"/>
          <ac:graphicFrameMkLst>
            <pc:docMk/>
            <pc:sldMk cId="4251987060" sldId="275"/>
            <ac:graphicFrameMk id="5" creationId="{3BECE29F-AD70-4F8F-9AC2-507C5184AA1A}"/>
          </ac:graphicFrameMkLst>
        </pc:graphicFrameChg>
      </pc:sldChg>
      <pc:sldChg chg="modSp new mod">
        <pc:chgData name="Sharafutdinova Elena" userId="6a5c0fce79f56271" providerId="LiveId" clId="{8C041225-13DB-41C5-92C4-89E0B08F1D56}" dt="2024-06-19T10:50:30.419" v="2260" actId="255"/>
        <pc:sldMkLst>
          <pc:docMk/>
          <pc:sldMk cId="605196408" sldId="276"/>
        </pc:sldMkLst>
        <pc:spChg chg="mod">
          <ac:chgData name="Sharafutdinova Elena" userId="6a5c0fce79f56271" providerId="LiveId" clId="{8C041225-13DB-41C5-92C4-89E0B08F1D56}" dt="2024-06-19T10:50:30.419" v="2260" actId="255"/>
          <ac:spMkLst>
            <pc:docMk/>
            <pc:sldMk cId="605196408" sldId="276"/>
            <ac:spMk id="2" creationId="{A5DF6EC4-B42D-4177-A413-7AD364054B8C}"/>
          </ac:spMkLst>
        </pc:spChg>
        <pc:spChg chg="mod">
          <ac:chgData name="Sharafutdinova Elena" userId="6a5c0fce79f56271" providerId="LiveId" clId="{8C041225-13DB-41C5-92C4-89E0B08F1D56}" dt="2024-06-19T10:50:00.854" v="2259" actId="13822"/>
          <ac:spMkLst>
            <pc:docMk/>
            <pc:sldMk cId="605196408" sldId="276"/>
            <ac:spMk id="3" creationId="{64BFE425-F420-4A06-94D5-40CE3EB203E6}"/>
          </ac:spMkLst>
        </pc:spChg>
      </pc:sldChg>
      <pc:sldChg chg="addSp delSp modSp new del mod">
        <pc:chgData name="Sharafutdinova Elena" userId="6a5c0fce79f56271" providerId="LiveId" clId="{8C041225-13DB-41C5-92C4-89E0B08F1D56}" dt="2024-06-19T16:53:41.429" v="4271" actId="2696"/>
        <pc:sldMkLst>
          <pc:docMk/>
          <pc:sldMk cId="3474199946" sldId="277"/>
        </pc:sldMkLst>
        <pc:picChg chg="add del mod modCrop">
          <ac:chgData name="Sharafutdinova Elena" userId="6a5c0fce79f56271" providerId="LiveId" clId="{8C041225-13DB-41C5-92C4-89E0B08F1D56}" dt="2024-06-19T11:39:45.346" v="2438" actId="478"/>
          <ac:picMkLst>
            <pc:docMk/>
            <pc:sldMk cId="3474199946" sldId="277"/>
            <ac:picMk id="5" creationId="{BD9E66F9-A3FD-4F14-83D2-322AEBFD0DC1}"/>
          </ac:picMkLst>
        </pc:picChg>
        <pc:picChg chg="add mod modCrop">
          <ac:chgData name="Sharafutdinova Elena" userId="6a5c0fce79f56271" providerId="LiveId" clId="{8C041225-13DB-41C5-92C4-89E0B08F1D56}" dt="2024-06-19T11:40:04.959" v="2446" actId="1076"/>
          <ac:picMkLst>
            <pc:docMk/>
            <pc:sldMk cId="3474199946" sldId="277"/>
            <ac:picMk id="7" creationId="{C8A25E9A-5B18-4087-A94B-02C2FD2715FD}"/>
          </ac:picMkLst>
        </pc:picChg>
        <pc:picChg chg="add del">
          <ac:chgData name="Sharafutdinova Elena" userId="6a5c0fce79f56271" providerId="LiveId" clId="{8C041225-13DB-41C5-92C4-89E0B08F1D56}" dt="2024-06-19T11:41:06.930" v="2448" actId="22"/>
          <ac:picMkLst>
            <pc:docMk/>
            <pc:sldMk cId="3474199946" sldId="277"/>
            <ac:picMk id="9" creationId="{6D5DD756-C7E0-4206-8B2D-D02CE0397576}"/>
          </ac:picMkLst>
        </pc:picChg>
      </pc:sldChg>
      <pc:sldChg chg="addSp delSp modSp new mod">
        <pc:chgData name="Sharafutdinova Elena" userId="6a5c0fce79f56271" providerId="LiveId" clId="{8C041225-13DB-41C5-92C4-89E0B08F1D56}" dt="2024-06-19T16:55:19.964" v="4311" actId="1076"/>
        <pc:sldMkLst>
          <pc:docMk/>
          <pc:sldMk cId="3225021761" sldId="278"/>
        </pc:sldMkLst>
        <pc:spChg chg="mod">
          <ac:chgData name="Sharafutdinova Elena" userId="6a5c0fce79f56271" providerId="LiveId" clId="{8C041225-13DB-41C5-92C4-89E0B08F1D56}" dt="2024-06-19T12:46:30.120" v="2861" actId="14100"/>
          <ac:spMkLst>
            <pc:docMk/>
            <pc:sldMk cId="3225021761" sldId="278"/>
            <ac:spMk id="2" creationId="{C2C23B7D-1673-4638-805F-B2C70F2461BC}"/>
          </ac:spMkLst>
        </pc:spChg>
        <pc:spChg chg="mod">
          <ac:chgData name="Sharafutdinova Elena" userId="6a5c0fce79f56271" providerId="LiveId" clId="{8C041225-13DB-41C5-92C4-89E0B08F1D56}" dt="2024-06-19T16:51:44.774" v="4165" actId="20577"/>
          <ac:spMkLst>
            <pc:docMk/>
            <pc:sldMk cId="3225021761" sldId="278"/>
            <ac:spMk id="3" creationId="{43C27AB1-DA43-46EB-98D9-5F0ECDB22B7F}"/>
          </ac:spMkLst>
        </pc:spChg>
        <pc:spChg chg="add del mod">
          <ac:chgData name="Sharafutdinova Elena" userId="6a5c0fce79f56271" providerId="LiveId" clId="{8C041225-13DB-41C5-92C4-89E0B08F1D56}" dt="2024-06-19T12:46:35.825" v="2863"/>
          <ac:spMkLst>
            <pc:docMk/>
            <pc:sldMk cId="3225021761" sldId="278"/>
            <ac:spMk id="4" creationId="{29EDAE6C-91E2-40EA-BD3E-9640C81A6D72}"/>
          </ac:spMkLst>
        </pc:spChg>
        <pc:spChg chg="add mod">
          <ac:chgData name="Sharafutdinova Elena" userId="6a5c0fce79f56271" providerId="LiveId" clId="{8C041225-13DB-41C5-92C4-89E0B08F1D56}" dt="2024-06-19T16:55:19.964" v="4311" actId="1076"/>
          <ac:spMkLst>
            <pc:docMk/>
            <pc:sldMk cId="3225021761" sldId="278"/>
            <ac:spMk id="6" creationId="{09B5F427-F03F-4D87-B7D3-4C257372DADC}"/>
          </ac:spMkLst>
        </pc:spChg>
        <pc:picChg chg="add del">
          <ac:chgData name="Sharafutdinova Elena" userId="6a5c0fce79f56271" providerId="LiveId" clId="{8C041225-13DB-41C5-92C4-89E0B08F1D56}" dt="2024-06-19T12:46:40.810" v="2865" actId="478"/>
          <ac:picMkLst>
            <pc:docMk/>
            <pc:sldMk cId="3225021761" sldId="278"/>
            <ac:picMk id="5" creationId="{F4F4FF90-2D42-44AB-93BD-2DD7E25B1CB8}"/>
          </ac:picMkLst>
        </pc:picChg>
      </pc:sldChg>
      <pc:sldChg chg="addSp delSp modSp new mod">
        <pc:chgData name="Sharafutdinova Elena" userId="6a5c0fce79f56271" providerId="LiveId" clId="{8C041225-13DB-41C5-92C4-89E0B08F1D56}" dt="2024-06-19T18:12:49.097" v="4895" actId="1076"/>
        <pc:sldMkLst>
          <pc:docMk/>
          <pc:sldMk cId="565968624" sldId="279"/>
        </pc:sldMkLst>
        <pc:spChg chg="del mod">
          <ac:chgData name="Sharafutdinova Elena" userId="6a5c0fce79f56271" providerId="LiveId" clId="{8C041225-13DB-41C5-92C4-89E0B08F1D56}" dt="2024-06-19T13:02:33.449" v="3135" actId="478"/>
          <ac:spMkLst>
            <pc:docMk/>
            <pc:sldMk cId="565968624" sldId="279"/>
            <ac:spMk id="2" creationId="{04A973A7-CD33-475F-BBB3-66C796A4B106}"/>
          </ac:spMkLst>
        </pc:spChg>
        <pc:spChg chg="mod">
          <ac:chgData name="Sharafutdinova Elena" userId="6a5c0fce79f56271" providerId="LiveId" clId="{8C041225-13DB-41C5-92C4-89E0B08F1D56}" dt="2024-06-19T18:12:49.097" v="4895" actId="1076"/>
          <ac:spMkLst>
            <pc:docMk/>
            <pc:sldMk cId="565968624" sldId="279"/>
            <ac:spMk id="3" creationId="{833B3E45-C61B-4FB1-9678-68176BF0B60B}"/>
          </ac:spMkLst>
        </pc:spChg>
        <pc:spChg chg="add del">
          <ac:chgData name="Sharafutdinova Elena" userId="6a5c0fce79f56271" providerId="LiveId" clId="{8C041225-13DB-41C5-92C4-89E0B08F1D56}" dt="2024-06-19T13:02:46.469" v="3138" actId="22"/>
          <ac:spMkLst>
            <pc:docMk/>
            <pc:sldMk cId="565968624" sldId="279"/>
            <ac:spMk id="7" creationId="{8CFF5809-6A27-4D59-A9D1-2FA2A27BD16B}"/>
          </ac:spMkLst>
        </pc:spChg>
        <pc:spChg chg="add del">
          <ac:chgData name="Sharafutdinova Elena" userId="6a5c0fce79f56271" providerId="LiveId" clId="{8C041225-13DB-41C5-92C4-89E0B08F1D56}" dt="2024-06-19T13:02:47.828" v="3140" actId="22"/>
          <ac:spMkLst>
            <pc:docMk/>
            <pc:sldMk cId="565968624" sldId="279"/>
            <ac:spMk id="9" creationId="{C341CD20-1B26-42A5-B826-025B87CD29D1}"/>
          </ac:spMkLst>
        </pc:spChg>
        <pc:spChg chg="add mod">
          <ac:chgData name="Sharafutdinova Elena" userId="6a5c0fce79f56271" providerId="LiveId" clId="{8C041225-13DB-41C5-92C4-89E0B08F1D56}" dt="2024-06-19T16:55:01.797" v="4299" actId="14100"/>
          <ac:spMkLst>
            <pc:docMk/>
            <pc:sldMk cId="565968624" sldId="279"/>
            <ac:spMk id="11" creationId="{72FD6C66-1337-47B4-AEB0-00CF0E3F1A5E}"/>
          </ac:spMkLst>
        </pc:spChg>
        <pc:spChg chg="add del">
          <ac:chgData name="Sharafutdinova Elena" userId="6a5c0fce79f56271" providerId="LiveId" clId="{8C041225-13DB-41C5-92C4-89E0B08F1D56}" dt="2024-06-19T13:03:09.287" v="3147" actId="22"/>
          <ac:spMkLst>
            <pc:docMk/>
            <pc:sldMk cId="565968624" sldId="279"/>
            <ac:spMk id="13" creationId="{DCFCDCBA-B9C0-401B-BFD3-A7A1B4B2EE84}"/>
          </ac:spMkLst>
        </pc:spChg>
        <pc:spChg chg="add del mod">
          <ac:chgData name="Sharafutdinova Elena" userId="6a5c0fce79f56271" providerId="LiveId" clId="{8C041225-13DB-41C5-92C4-89E0B08F1D56}" dt="2024-06-19T13:05:13.347" v="3188" actId="478"/>
          <ac:spMkLst>
            <pc:docMk/>
            <pc:sldMk cId="565968624" sldId="279"/>
            <ac:spMk id="15" creationId="{F3FB7CDA-3CB1-4805-A7CE-FD4C847A99BD}"/>
          </ac:spMkLst>
        </pc:spChg>
        <pc:picChg chg="add mod">
          <ac:chgData name="Sharafutdinova Elena" userId="6a5c0fce79f56271" providerId="LiveId" clId="{8C041225-13DB-41C5-92C4-89E0B08F1D56}" dt="2024-06-19T13:14:07.775" v="3400" actId="14100"/>
          <ac:picMkLst>
            <pc:docMk/>
            <pc:sldMk cId="565968624" sldId="279"/>
            <ac:picMk id="5" creationId="{057A5BF3-2440-4096-AA76-CB32A21040AB}"/>
          </ac:picMkLst>
        </pc:picChg>
      </pc:sldChg>
      <pc:sldChg chg="new del">
        <pc:chgData name="Sharafutdinova Elena" userId="6a5c0fce79f56271" providerId="LiveId" clId="{8C041225-13DB-41C5-92C4-89E0B08F1D56}" dt="2024-06-19T15:44:06.513" v="3569" actId="2696"/>
        <pc:sldMkLst>
          <pc:docMk/>
          <pc:sldMk cId="3077064805" sldId="280"/>
        </pc:sldMkLst>
      </pc:sldChg>
      <pc:sldChg chg="modSp add mod">
        <pc:chgData name="Sharafutdinova Elena" userId="6a5c0fce79f56271" providerId="LiveId" clId="{8C041225-13DB-41C5-92C4-89E0B08F1D56}" dt="2024-06-19T18:17:02.404" v="5036" actId="14100"/>
        <pc:sldMkLst>
          <pc:docMk/>
          <pc:sldMk cId="1970853107" sldId="281"/>
        </pc:sldMkLst>
        <pc:spChg chg="mod">
          <ac:chgData name="Sharafutdinova Elena" userId="6a5c0fce79f56271" providerId="LiveId" clId="{8C041225-13DB-41C5-92C4-89E0B08F1D56}" dt="2024-06-19T17:12:14.982" v="4378" actId="207"/>
          <ac:spMkLst>
            <pc:docMk/>
            <pc:sldMk cId="1970853107" sldId="281"/>
            <ac:spMk id="3" creationId="{833B3E45-C61B-4FB1-9678-68176BF0B60B}"/>
          </ac:spMkLst>
        </pc:spChg>
        <pc:spChg chg="mod">
          <ac:chgData name="Sharafutdinova Elena" userId="6a5c0fce79f56271" providerId="LiveId" clId="{8C041225-13DB-41C5-92C4-89E0B08F1D56}" dt="2024-06-19T18:17:02.404" v="5036" actId="14100"/>
          <ac:spMkLst>
            <pc:docMk/>
            <pc:sldMk cId="1970853107" sldId="281"/>
            <ac:spMk id="11" creationId="{72FD6C66-1337-47B4-AEB0-00CF0E3F1A5E}"/>
          </ac:spMkLst>
        </pc:spChg>
      </pc:sldChg>
      <pc:sldChg chg="addSp delSp modSp new mod ord">
        <pc:chgData name="Sharafutdinova Elena" userId="6a5c0fce79f56271" providerId="LiveId" clId="{8C041225-13DB-41C5-92C4-89E0B08F1D56}" dt="2024-06-19T18:15:55.629" v="5001"/>
        <pc:sldMkLst>
          <pc:docMk/>
          <pc:sldMk cId="3002730310" sldId="282"/>
        </pc:sldMkLst>
        <pc:spChg chg="mod">
          <ac:chgData name="Sharafutdinova Elena" userId="6a5c0fce79f56271" providerId="LiveId" clId="{8C041225-13DB-41C5-92C4-89E0B08F1D56}" dt="2024-06-19T17:55:46.838" v="4610" actId="1076"/>
          <ac:spMkLst>
            <pc:docMk/>
            <pc:sldMk cId="3002730310" sldId="282"/>
            <ac:spMk id="2" creationId="{C06234A7-4324-417B-89B9-4AC87D5CA847}"/>
          </ac:spMkLst>
        </pc:spChg>
        <pc:spChg chg="del mod">
          <ac:chgData name="Sharafutdinova Elena" userId="6a5c0fce79f56271" providerId="LiveId" clId="{8C041225-13DB-41C5-92C4-89E0B08F1D56}" dt="2024-06-19T18:07:00.147" v="4692" actId="478"/>
          <ac:spMkLst>
            <pc:docMk/>
            <pc:sldMk cId="3002730310" sldId="282"/>
            <ac:spMk id="3" creationId="{4B440720-A726-475B-A858-065D6B851165}"/>
          </ac:spMkLst>
        </pc:spChg>
        <pc:spChg chg="add del mod">
          <ac:chgData name="Sharafutdinova Elena" userId="6a5c0fce79f56271" providerId="LiveId" clId="{8C041225-13DB-41C5-92C4-89E0B08F1D56}" dt="2024-06-19T17:36:20.834" v="4448" actId="478"/>
          <ac:spMkLst>
            <pc:docMk/>
            <pc:sldMk cId="3002730310" sldId="282"/>
            <ac:spMk id="5" creationId="{3071DC58-51B4-4253-AE56-D94DC2B35526}"/>
          </ac:spMkLst>
        </pc:spChg>
        <pc:spChg chg="add mod">
          <ac:chgData name="Sharafutdinova Elena" userId="6a5c0fce79f56271" providerId="LiveId" clId="{8C041225-13DB-41C5-92C4-89E0B08F1D56}" dt="2024-06-19T18:06:38.069" v="4685" actId="1076"/>
          <ac:spMkLst>
            <pc:docMk/>
            <pc:sldMk cId="3002730310" sldId="282"/>
            <ac:spMk id="7" creationId="{743F0B43-D91E-465A-9BE7-276002012756}"/>
          </ac:spMkLst>
        </pc:spChg>
        <pc:spChg chg="add del">
          <ac:chgData name="Sharafutdinova Elena" userId="6a5c0fce79f56271" providerId="LiveId" clId="{8C041225-13DB-41C5-92C4-89E0B08F1D56}" dt="2024-06-19T18:05:03.973" v="4656" actId="22"/>
          <ac:spMkLst>
            <pc:docMk/>
            <pc:sldMk cId="3002730310" sldId="282"/>
            <ac:spMk id="9" creationId="{E9184905-7622-405F-9814-4A818377CFCC}"/>
          </ac:spMkLst>
        </pc:spChg>
        <pc:spChg chg="add mod">
          <ac:chgData name="Sharafutdinova Elena" userId="6a5c0fce79f56271" providerId="LiveId" clId="{8C041225-13DB-41C5-92C4-89E0B08F1D56}" dt="2024-06-19T18:07:18.263" v="4698" actId="255"/>
          <ac:spMkLst>
            <pc:docMk/>
            <pc:sldMk cId="3002730310" sldId="282"/>
            <ac:spMk id="11" creationId="{30ACED9E-3AFB-4010-9036-CB774E7EB1A8}"/>
          </ac:spMkLst>
        </pc:spChg>
        <pc:spChg chg="add mod">
          <ac:chgData name="Sharafutdinova Elena" userId="6a5c0fce79f56271" providerId="LiveId" clId="{8C041225-13DB-41C5-92C4-89E0B08F1D56}" dt="2024-06-19T18:07:28.997" v="4700" actId="1076"/>
          <ac:spMkLst>
            <pc:docMk/>
            <pc:sldMk cId="3002730310" sldId="282"/>
            <ac:spMk id="13" creationId="{3DB7809E-FB7A-471A-AB8B-A93469B77F74}"/>
          </ac:spMkLst>
        </pc:spChg>
        <pc:spChg chg="add mod">
          <ac:chgData name="Sharafutdinova Elena" userId="6a5c0fce79f56271" providerId="LiveId" clId="{8C041225-13DB-41C5-92C4-89E0B08F1D56}" dt="2024-06-19T18:08:19.300" v="4736" actId="1076"/>
          <ac:spMkLst>
            <pc:docMk/>
            <pc:sldMk cId="3002730310" sldId="282"/>
            <ac:spMk id="15" creationId="{6DEA7058-94DB-469E-B073-6DE12392E951}"/>
          </ac:spMkLst>
        </pc:spChg>
      </pc:sldChg>
      <pc:sldChg chg="addSp modSp new mod ord">
        <pc:chgData name="Sharafutdinova Elena" userId="6a5c0fce79f56271" providerId="LiveId" clId="{8C041225-13DB-41C5-92C4-89E0B08F1D56}" dt="2024-06-19T18:11:49.470" v="4890" actId="20577"/>
        <pc:sldMkLst>
          <pc:docMk/>
          <pc:sldMk cId="582017006" sldId="283"/>
        </pc:sldMkLst>
        <pc:spChg chg="mod">
          <ac:chgData name="Sharafutdinova Elena" userId="6a5c0fce79f56271" providerId="LiveId" clId="{8C041225-13DB-41C5-92C4-89E0B08F1D56}" dt="2024-06-19T18:10:16.188" v="4768" actId="1076"/>
          <ac:spMkLst>
            <pc:docMk/>
            <pc:sldMk cId="582017006" sldId="283"/>
            <ac:spMk id="2" creationId="{59377C0D-A884-45DA-A918-3B6E689036FE}"/>
          </ac:spMkLst>
        </pc:spChg>
        <pc:spChg chg="mod">
          <ac:chgData name="Sharafutdinova Elena" userId="6a5c0fce79f56271" providerId="LiveId" clId="{8C041225-13DB-41C5-92C4-89E0B08F1D56}" dt="2024-06-19T18:11:49.470" v="4890" actId="20577"/>
          <ac:spMkLst>
            <pc:docMk/>
            <pc:sldMk cId="582017006" sldId="283"/>
            <ac:spMk id="3" creationId="{5FE74751-3BD1-4F74-B033-43189A936ADA}"/>
          </ac:spMkLst>
        </pc:spChg>
        <pc:spChg chg="add mod">
          <ac:chgData name="Sharafutdinova Elena" userId="6a5c0fce79f56271" providerId="LiveId" clId="{8C041225-13DB-41C5-92C4-89E0B08F1D56}" dt="2024-06-19T17:40:03.783" v="4487" actId="1076"/>
          <ac:spMkLst>
            <pc:docMk/>
            <pc:sldMk cId="582017006" sldId="283"/>
            <ac:spMk id="5" creationId="{E404FDA1-0B5D-4D4D-AF20-E7E2FFB1CB34}"/>
          </ac:spMkLst>
        </pc:spChg>
        <pc:spChg chg="add mod">
          <ac:chgData name="Sharafutdinova Elena" userId="6a5c0fce79f56271" providerId="LiveId" clId="{8C041225-13DB-41C5-92C4-89E0B08F1D56}" dt="2024-06-19T18:10:37.948" v="4776" actId="1076"/>
          <ac:spMkLst>
            <pc:docMk/>
            <pc:sldMk cId="582017006" sldId="283"/>
            <ac:spMk id="7" creationId="{0FEA8083-EBEB-4AC6-B15E-2D4AC61B4D24}"/>
          </ac:spMkLst>
        </pc:spChg>
      </pc:sldChg>
      <pc:sldChg chg="addSp delSp modSp new mod">
        <pc:chgData name="Sharafutdinova Elena" userId="6a5c0fce79f56271" providerId="LiveId" clId="{8C041225-13DB-41C5-92C4-89E0B08F1D56}" dt="2024-06-20T17:06:48.670" v="5215" actId="1076"/>
        <pc:sldMkLst>
          <pc:docMk/>
          <pc:sldMk cId="79440077" sldId="284"/>
        </pc:sldMkLst>
        <pc:spChg chg="mod">
          <ac:chgData name="Sharafutdinova Elena" userId="6a5c0fce79f56271" providerId="LiveId" clId="{8C041225-13DB-41C5-92C4-89E0B08F1D56}" dt="2024-06-20T16:53:15.882" v="5209" actId="403"/>
          <ac:spMkLst>
            <pc:docMk/>
            <pc:sldMk cId="79440077" sldId="284"/>
            <ac:spMk id="2" creationId="{9AFF6663-2CB1-4FE7-823E-972B3A09C75D}"/>
          </ac:spMkLst>
        </pc:spChg>
        <pc:spChg chg="add mod">
          <ac:chgData name="Sharafutdinova Elena" userId="6a5c0fce79f56271" providerId="LiveId" clId="{8C041225-13DB-41C5-92C4-89E0B08F1D56}" dt="2024-06-20T17:06:48.670" v="5215" actId="1076"/>
          <ac:spMkLst>
            <pc:docMk/>
            <pc:sldMk cId="79440077" sldId="284"/>
            <ac:spMk id="8" creationId="{DAE93FAB-296A-4260-97C0-FC4DB602E7E2}"/>
          </ac:spMkLst>
        </pc:spChg>
        <pc:picChg chg="add del mod modCrop">
          <ac:chgData name="Sharafutdinova Elena" userId="6a5c0fce79f56271" providerId="LiveId" clId="{8C041225-13DB-41C5-92C4-89E0B08F1D56}" dt="2024-06-20T16:49:42.880" v="5084" actId="478"/>
          <ac:picMkLst>
            <pc:docMk/>
            <pc:sldMk cId="79440077" sldId="284"/>
            <ac:picMk id="5" creationId="{B6CD8E6F-9A4B-4CE7-B413-D0A735B016AF}"/>
          </ac:picMkLst>
        </pc:picChg>
        <pc:picChg chg="add mod modCrop">
          <ac:chgData name="Sharafutdinova Elena" userId="6a5c0fce79f56271" providerId="LiveId" clId="{8C041225-13DB-41C5-92C4-89E0B08F1D56}" dt="2024-06-20T16:53:17.735" v="5210" actId="1076"/>
          <ac:picMkLst>
            <pc:docMk/>
            <pc:sldMk cId="79440077" sldId="284"/>
            <ac:picMk id="7" creationId="{534DDC5B-41FF-488C-9AAB-4890896B453A}"/>
          </ac:picMkLst>
        </pc:picChg>
      </pc:sldChg>
      <pc:sldChg chg="addSp delSp modSp new mod">
        <pc:chgData name="Sharafutdinova Elena" userId="6a5c0fce79f56271" providerId="LiveId" clId="{8C041225-13DB-41C5-92C4-89E0B08F1D56}" dt="2024-06-20T17:08:00.297" v="5234" actId="113"/>
        <pc:sldMkLst>
          <pc:docMk/>
          <pc:sldMk cId="1829071003" sldId="285"/>
        </pc:sldMkLst>
        <pc:spChg chg="del mod">
          <ac:chgData name="Sharafutdinova Elena" userId="6a5c0fce79f56271" providerId="LiveId" clId="{8C041225-13DB-41C5-92C4-89E0B08F1D56}" dt="2024-06-20T17:07:20.972" v="5227" actId="478"/>
          <ac:spMkLst>
            <pc:docMk/>
            <pc:sldMk cId="1829071003" sldId="285"/>
            <ac:spMk id="2" creationId="{C4AC0064-DEBE-4FA5-93E4-86613CCE222C}"/>
          </ac:spMkLst>
        </pc:spChg>
        <pc:spChg chg="add del mod">
          <ac:chgData name="Sharafutdinova Elena" userId="6a5c0fce79f56271" providerId="LiveId" clId="{8C041225-13DB-41C5-92C4-89E0B08F1D56}" dt="2024-06-20T17:08:00.297" v="5234" actId="113"/>
          <ac:spMkLst>
            <pc:docMk/>
            <pc:sldMk cId="1829071003" sldId="285"/>
            <ac:spMk id="3" creationId="{2B3EFB60-0B74-419D-893B-7BE6A051FA9B}"/>
          </ac:spMkLst>
        </pc:spChg>
        <pc:spChg chg="add mod">
          <ac:chgData name="Sharafutdinova Elena" userId="6a5c0fce79f56271" providerId="LiveId" clId="{8C041225-13DB-41C5-92C4-89E0B08F1D56}" dt="2024-06-20T17:06:53.396" v="5217" actId="1076"/>
          <ac:spMkLst>
            <pc:docMk/>
            <pc:sldMk cId="1829071003" sldId="285"/>
            <ac:spMk id="4" creationId="{966A2198-2B5F-432C-B6BF-17CB257A60EA}"/>
          </ac:spMkLst>
        </pc:spChg>
        <pc:spChg chg="add del mod">
          <ac:chgData name="Sharafutdinova Elena" userId="6a5c0fce79f56271" providerId="LiveId" clId="{8C041225-13DB-41C5-92C4-89E0B08F1D56}" dt="2024-06-20T17:06:57.443" v="5219" actId="478"/>
          <ac:spMkLst>
            <pc:docMk/>
            <pc:sldMk cId="1829071003" sldId="285"/>
            <ac:spMk id="6" creationId="{E9EB7BF3-AD96-4D7D-BEE0-3939DA82C355}"/>
          </ac:spMkLst>
        </pc:spChg>
        <pc:spChg chg="add mod">
          <ac:chgData name="Sharafutdinova Elena" userId="6a5c0fce79f56271" providerId="LiveId" clId="{8C041225-13DB-41C5-92C4-89E0B08F1D56}" dt="2024-06-20T17:07:23.447" v="5229" actId="1076"/>
          <ac:spMkLst>
            <pc:docMk/>
            <pc:sldMk cId="1829071003" sldId="285"/>
            <ac:spMk id="7" creationId="{9FA34DFE-A517-49A2-938E-D2B27663A792}"/>
          </ac:spMkLst>
        </pc:spChg>
      </pc:sldChg>
      <pc:sldMasterChg chg="addSldLayout">
        <pc:chgData name="Sharafutdinova Elena" userId="6a5c0fce79f56271" providerId="LiveId" clId="{8C041225-13DB-41C5-92C4-89E0B08F1D56}" dt="2024-06-17T07:16:52.077" v="0" actId="680"/>
        <pc:sldMasterMkLst>
          <pc:docMk/>
          <pc:sldMasterMk cId="3986348768" sldId="2147483648"/>
        </pc:sldMasterMkLst>
        <pc:sldLayoutChg chg="add">
          <pc:chgData name="Sharafutdinova Elena" userId="6a5c0fce79f56271" providerId="LiveId" clId="{8C041225-13DB-41C5-92C4-89E0B08F1D56}" dt="2024-06-17T07:16:52.077" v="0" actId="680"/>
          <pc:sldLayoutMkLst>
            <pc:docMk/>
            <pc:sldMasterMk cId="3986348768" sldId="2147483648"/>
            <pc:sldLayoutMk cId="2320435697"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2B34DC-4454-4366-890D-84467123DDC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5653BA6-59A0-4476-83B8-C4D54CBF698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extLst>
      <p:ext uri="{BB962C8B-B14F-4D97-AF65-F5344CB8AC3E}">
        <p14:creationId xmlns:p14="http://schemas.microsoft.com/office/powerpoint/2010/main" val="23204356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34876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2309.11674"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arxiv.org/pdf/2309.1167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aea.org/ru/publications/14836/obrashchenie-s-izyatymi-iz-upotrebleniya-zakrytymi-radioaktivnymi-istochnikami"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huggingface.co/metric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4AE41-8780-41E5-89AA-D0B7994D6D35}"/>
              </a:ext>
            </a:extLst>
          </p:cNvPr>
          <p:cNvSpPr>
            <a:spLocks noGrp="1"/>
          </p:cNvSpPr>
          <p:nvPr>
            <p:ph type="ctrTitle"/>
          </p:nvPr>
        </p:nvSpPr>
        <p:spPr>
          <a:xfrm>
            <a:off x="1310012" y="1041400"/>
            <a:ext cx="9876148" cy="2387600"/>
          </a:xfrm>
        </p:spPr>
        <p:txBody>
          <a:bodyPr/>
          <a:lstStyle/>
          <a:p>
            <a:r>
              <a:rPr lang="ru-RU" sz="4800" kern="0" dirty="0">
                <a:solidFill>
                  <a:srgbClr val="002060"/>
                </a:solidFill>
                <a:latin typeface="Roboto" panose="02000000000000000000" pitchFamily="2" charset="0"/>
                <a:ea typeface="Roboto" panose="02000000000000000000" pitchFamily="2" charset="0"/>
              </a:rPr>
              <a:t>Машинный перевод текста. </a:t>
            </a:r>
            <a:br>
              <a:rPr lang="ru-RU" sz="4800" kern="0" dirty="0">
                <a:solidFill>
                  <a:srgbClr val="002060"/>
                </a:solidFill>
                <a:latin typeface="Roboto" panose="02000000000000000000" pitchFamily="2" charset="0"/>
                <a:ea typeface="Roboto" panose="02000000000000000000" pitchFamily="2" charset="0"/>
              </a:rPr>
            </a:br>
            <a:r>
              <a:rPr lang="ru-RU" sz="4800" kern="0" dirty="0">
                <a:solidFill>
                  <a:srgbClr val="002060"/>
                </a:solidFill>
                <a:latin typeface="Roboto" panose="02000000000000000000" pitchFamily="2" charset="0"/>
                <a:ea typeface="Roboto" panose="02000000000000000000" pitchFamily="2" charset="0"/>
              </a:rPr>
              <a:t>Сравнение моделей и их оценка</a:t>
            </a:r>
            <a:r>
              <a:rPr lang="ru-RU" sz="4800" kern="0" dirty="0">
                <a:solidFill>
                  <a:srgbClr val="002060"/>
                </a:solidFill>
                <a:effectLst/>
                <a:latin typeface="Roboto" panose="02000000000000000000" pitchFamily="2" charset="0"/>
                <a:ea typeface="Roboto" panose="02000000000000000000" pitchFamily="2" charset="0"/>
              </a:rPr>
              <a:t>.</a:t>
            </a:r>
            <a:endParaRPr lang="ru-RU" sz="4800" dirty="0">
              <a:solidFill>
                <a:srgbClr val="002060"/>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F35D1F00-3617-473D-B57E-77D33CC1E9E7}"/>
              </a:ext>
            </a:extLst>
          </p:cNvPr>
          <p:cNvSpPr txBox="1"/>
          <p:nvPr/>
        </p:nvSpPr>
        <p:spPr>
          <a:xfrm>
            <a:off x="344497" y="5986021"/>
            <a:ext cx="3850640" cy="523220"/>
          </a:xfrm>
          <a:prstGeom prst="rect">
            <a:avLst/>
          </a:prstGeom>
          <a:noFill/>
        </p:spPr>
        <p:txBody>
          <a:bodyPr wrap="square" rtlCol="0">
            <a:spAutoFit/>
          </a:bodyPr>
          <a:lstStyle/>
          <a:p>
            <a:endParaRPr lang="ru-RU" sz="2800" dirty="0">
              <a:solidFill>
                <a:srgbClr val="002060"/>
              </a:solidFill>
            </a:endParaRPr>
          </a:p>
        </p:txBody>
      </p:sp>
      <p:sp>
        <p:nvSpPr>
          <p:cNvPr id="5" name="TextBox 4">
            <a:extLst>
              <a:ext uri="{FF2B5EF4-FFF2-40B4-BE49-F238E27FC236}">
                <a16:creationId xmlns:a16="http://schemas.microsoft.com/office/drawing/2014/main" id="{AC0B505D-B6BC-4C09-B189-C2E2A6449B19}"/>
              </a:ext>
            </a:extLst>
          </p:cNvPr>
          <p:cNvSpPr txBox="1"/>
          <p:nvPr/>
        </p:nvSpPr>
        <p:spPr>
          <a:xfrm>
            <a:off x="5955435" y="5903893"/>
            <a:ext cx="3850640" cy="954107"/>
          </a:xfrm>
          <a:prstGeom prst="rect">
            <a:avLst/>
          </a:prstGeom>
          <a:noFill/>
        </p:spPr>
        <p:txBody>
          <a:bodyPr wrap="square" rtlCol="0">
            <a:spAutoFit/>
          </a:bodyPr>
          <a:lstStyle/>
          <a:p>
            <a:r>
              <a:rPr lang="ru-RU" sz="2800" dirty="0">
                <a:solidFill>
                  <a:srgbClr val="002060"/>
                </a:solidFill>
              </a:rPr>
              <a:t>ВШЭ</a:t>
            </a:r>
          </a:p>
          <a:p>
            <a:r>
              <a:rPr lang="ru-RU" sz="2800" dirty="0">
                <a:solidFill>
                  <a:srgbClr val="002060"/>
                </a:solidFill>
              </a:rPr>
              <a:t>2024</a:t>
            </a:r>
          </a:p>
        </p:txBody>
      </p:sp>
      <p:sp>
        <p:nvSpPr>
          <p:cNvPr id="3" name="TextBox 2">
            <a:extLst>
              <a:ext uri="{FF2B5EF4-FFF2-40B4-BE49-F238E27FC236}">
                <a16:creationId xmlns:a16="http://schemas.microsoft.com/office/drawing/2014/main" id="{FF3CDCA6-3312-4C9A-B268-948FF8662EEB}"/>
              </a:ext>
            </a:extLst>
          </p:cNvPr>
          <p:cNvSpPr txBox="1"/>
          <p:nvPr/>
        </p:nvSpPr>
        <p:spPr>
          <a:xfrm>
            <a:off x="659876" y="5986021"/>
            <a:ext cx="4081806" cy="461665"/>
          </a:xfrm>
          <a:prstGeom prst="rect">
            <a:avLst/>
          </a:prstGeom>
          <a:noFill/>
        </p:spPr>
        <p:txBody>
          <a:bodyPr wrap="square" rtlCol="0">
            <a:spAutoFit/>
          </a:bodyPr>
          <a:lstStyle/>
          <a:p>
            <a:r>
              <a:rPr lang="ru-RU" sz="2400" dirty="0">
                <a:solidFill>
                  <a:srgbClr val="002060"/>
                </a:solidFill>
              </a:rPr>
              <a:t>Елена Шарафутдинова</a:t>
            </a:r>
          </a:p>
        </p:txBody>
      </p:sp>
    </p:spTree>
    <p:extLst>
      <p:ext uri="{BB962C8B-B14F-4D97-AF65-F5344CB8AC3E}">
        <p14:creationId xmlns:p14="http://schemas.microsoft.com/office/powerpoint/2010/main" val="192969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70200-E3B9-4398-9508-C4E076D2EE68}"/>
              </a:ext>
            </a:extLst>
          </p:cNvPr>
          <p:cNvSpPr>
            <a:spLocks noGrp="1"/>
          </p:cNvSpPr>
          <p:nvPr>
            <p:ph type="ctrTitle"/>
          </p:nvPr>
        </p:nvSpPr>
        <p:spPr/>
        <p:txBody>
          <a:bodyPr/>
          <a:lstStyle/>
          <a:p>
            <a:endParaRPr lang="ru-RU" dirty="0"/>
          </a:p>
        </p:txBody>
      </p:sp>
      <p:sp>
        <p:nvSpPr>
          <p:cNvPr id="3" name="Подзаголовок 2">
            <a:extLst>
              <a:ext uri="{FF2B5EF4-FFF2-40B4-BE49-F238E27FC236}">
                <a16:creationId xmlns:a16="http://schemas.microsoft.com/office/drawing/2014/main" id="{AA25124D-AA21-4C5A-8BCD-19D91A0E05E5}"/>
              </a:ext>
            </a:extLst>
          </p:cNvPr>
          <p:cNvSpPr>
            <a:spLocks noGrp="1"/>
          </p:cNvSpPr>
          <p:nvPr>
            <p:ph type="subTitle" idx="1"/>
          </p:nvPr>
        </p:nvSpPr>
        <p:spPr/>
        <p:txBody>
          <a:bodyPr/>
          <a:lstStyle/>
          <a:p>
            <a:endParaRPr lang="ru-RU" dirty="0"/>
          </a:p>
        </p:txBody>
      </p:sp>
      <p:sp>
        <p:nvSpPr>
          <p:cNvPr id="5" name="TextBox 4">
            <a:extLst>
              <a:ext uri="{FF2B5EF4-FFF2-40B4-BE49-F238E27FC236}">
                <a16:creationId xmlns:a16="http://schemas.microsoft.com/office/drawing/2014/main" id="{809864B5-83D1-4459-B5C9-C5D15BCC299F}"/>
              </a:ext>
            </a:extLst>
          </p:cNvPr>
          <p:cNvSpPr txBox="1"/>
          <p:nvPr/>
        </p:nvSpPr>
        <p:spPr>
          <a:xfrm>
            <a:off x="419100" y="376368"/>
            <a:ext cx="6096000" cy="369332"/>
          </a:xfrm>
          <a:prstGeom prst="rect">
            <a:avLst/>
          </a:prstGeom>
          <a:noFill/>
        </p:spPr>
        <p:txBody>
          <a:bodyPr wrap="square">
            <a:spAutoFit/>
          </a:bodyPr>
          <a:lstStyle/>
          <a:p>
            <a:pPr algn="l"/>
            <a:r>
              <a:rPr lang="ru-RU" b="0" i="0" dirty="0" err="1">
                <a:solidFill>
                  <a:srgbClr val="212121"/>
                </a:solidFill>
                <a:effectLst/>
                <a:latin typeface="Roboto" panose="02000000000000000000" pitchFamily="2" charset="0"/>
              </a:rPr>
              <a:t>Инференс</a:t>
            </a:r>
            <a:endParaRPr lang="ru-RU" b="0" i="0" dirty="0">
              <a:solidFill>
                <a:srgbClr val="212121"/>
              </a:solidFill>
              <a:effectLst/>
              <a:latin typeface="Roboto" panose="02000000000000000000" pitchFamily="2" charset="0"/>
            </a:endParaRPr>
          </a:p>
        </p:txBody>
      </p:sp>
      <p:pic>
        <p:nvPicPr>
          <p:cNvPr id="7" name="Рисунок 6">
            <a:extLst>
              <a:ext uri="{FF2B5EF4-FFF2-40B4-BE49-F238E27FC236}">
                <a16:creationId xmlns:a16="http://schemas.microsoft.com/office/drawing/2014/main" id="{70A5DEF7-CB4F-4257-BD8B-F618DEB5BA1E}"/>
              </a:ext>
            </a:extLst>
          </p:cNvPr>
          <p:cNvPicPr>
            <a:picLocks noChangeAspect="1"/>
          </p:cNvPicPr>
          <p:nvPr/>
        </p:nvPicPr>
        <p:blipFill rotWithShape="1">
          <a:blip r:embed="rId2"/>
          <a:srcRect l="3376" t="23333" r="39250" b="20444"/>
          <a:stretch/>
        </p:blipFill>
        <p:spPr>
          <a:xfrm>
            <a:off x="419100" y="971534"/>
            <a:ext cx="10462260" cy="5766779"/>
          </a:xfrm>
          <a:prstGeom prst="rect">
            <a:avLst/>
          </a:prstGeom>
        </p:spPr>
      </p:pic>
    </p:spTree>
    <p:extLst>
      <p:ext uri="{BB962C8B-B14F-4D97-AF65-F5344CB8AC3E}">
        <p14:creationId xmlns:p14="http://schemas.microsoft.com/office/powerpoint/2010/main" val="274277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99FFDB3-B78F-4B73-B080-2E2FEA19E2CA}"/>
              </a:ext>
            </a:extLst>
          </p:cNvPr>
          <p:cNvSpPr>
            <a:spLocks noGrp="1" noChangeArrowheads="1"/>
          </p:cNvSpPr>
          <p:nvPr>
            <p:ph type="subTitle" idx="1"/>
          </p:nvPr>
        </p:nvSpPr>
        <p:spPr bwMode="auto">
          <a:xfrm>
            <a:off x="204249" y="1006897"/>
            <a:ext cx="10957087" cy="4154984"/>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b="1" i="0" u="none" strike="noStrike" cap="none" normalizeH="0" baseline="0" dirty="0">
                <a:ln>
                  <a:noFill/>
                </a:ln>
                <a:solidFill>
                  <a:srgbClr val="002060"/>
                </a:solidFill>
                <a:effectLst/>
                <a:latin typeface="Arial" panose="020B0604020202020204" pitchFamily="34" charset="0"/>
              </a:rPr>
              <a:t>Source </a:t>
            </a:r>
            <a:r>
              <a:rPr lang="ru-RU" b="0" i="0" dirty="0">
                <a:solidFill>
                  <a:srgbClr val="333333"/>
                </a:solidFill>
                <a:effectLst/>
                <a:latin typeface="-apple-system"/>
              </a:rPr>
              <a:t>–</a:t>
            </a:r>
            <a:r>
              <a:rPr lang="en-US" altLang="ru-RU" dirty="0">
                <a:solidFill>
                  <a:srgbClr val="002060"/>
                </a:solidFill>
                <a:latin typeface="Arial" panose="020B0604020202020204" pitchFamily="34" charset="0"/>
              </a:rPr>
              <a:t> </a:t>
            </a:r>
            <a:r>
              <a:rPr kumimoji="0" lang="ru-RU" altLang="ru-RU" b="1" i="0" u="none" strike="noStrike" cap="none" normalizeH="0" baseline="0" dirty="0">
                <a:ln>
                  <a:noFill/>
                </a:ln>
                <a:solidFill>
                  <a:srgbClr val="002060"/>
                </a:solidFill>
                <a:effectLst/>
                <a:latin typeface="Arial" panose="020B0604020202020204" pitchFamily="34" charset="0"/>
              </a:rPr>
              <a:t>исходный текст</a:t>
            </a:r>
            <a:r>
              <a:rPr kumimoji="0" lang="ru-RU" altLang="ru-RU" b="0" i="0" u="none" strike="noStrike" cap="none" normalizeH="0" baseline="0" dirty="0">
                <a:ln>
                  <a:noFill/>
                </a:ln>
                <a:solidFill>
                  <a:schemeClr val="tx1"/>
                </a:solidFill>
                <a:effectLst/>
                <a:latin typeface="Arial" panose="020B0604020202020204" pitchFamily="34" charset="0"/>
              </a:rPr>
              <a:t>, который нужно перевести.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ru-RU"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b="1" i="0" u="none" strike="noStrike" cap="none" normalizeH="0" baseline="0" dirty="0">
                <a:ln>
                  <a:noFill/>
                </a:ln>
                <a:solidFill>
                  <a:srgbClr val="002060"/>
                </a:solidFill>
                <a:effectLst/>
                <a:latin typeface="Arial" panose="020B0604020202020204" pitchFamily="34" charset="0"/>
              </a:rPr>
              <a:t>Reference </a:t>
            </a:r>
            <a:r>
              <a:rPr lang="ru-RU" b="0" i="0" dirty="0">
                <a:solidFill>
                  <a:srgbClr val="333333"/>
                </a:solidFill>
                <a:effectLst/>
                <a:latin typeface="-apple-system"/>
              </a:rPr>
              <a:t>–</a:t>
            </a:r>
            <a:r>
              <a:rPr kumimoji="0" lang="ru-RU" altLang="ru-RU" b="0" i="0" u="none" strike="noStrike" cap="none" normalizeH="0" baseline="0" dirty="0">
                <a:ln>
                  <a:noFill/>
                </a:ln>
                <a:solidFill>
                  <a:schemeClr val="tx1"/>
                </a:solidFill>
                <a:effectLst/>
                <a:latin typeface="Arial" panose="020B0604020202020204" pitchFamily="34" charset="0"/>
              </a:rPr>
              <a:t> </a:t>
            </a:r>
            <a:r>
              <a:rPr lang="ru-RU" altLang="ru-RU" b="1" dirty="0">
                <a:solidFill>
                  <a:srgbClr val="002060"/>
                </a:solidFill>
                <a:latin typeface="Arial" panose="020B0604020202020204" pitchFamily="34" charset="0"/>
              </a:rPr>
              <a:t>э</a:t>
            </a:r>
            <a:r>
              <a:rPr kumimoji="0" lang="ru-RU" altLang="ru-RU" b="1" i="0" u="none" strike="noStrike" cap="none" normalizeH="0" baseline="0" dirty="0">
                <a:ln>
                  <a:noFill/>
                </a:ln>
                <a:solidFill>
                  <a:srgbClr val="002060"/>
                </a:solidFill>
                <a:effectLst/>
                <a:latin typeface="Arial" panose="020B0604020202020204" pitchFamily="34" charset="0"/>
              </a:rPr>
              <a:t>талонный перевод исходного текста на целевой язык</a:t>
            </a:r>
            <a:r>
              <a:rPr kumimoji="0" lang="ru-RU" altLang="ru-RU" b="0" i="0" u="none" strike="noStrike" cap="none" normalizeH="0" baseline="0" dirty="0">
                <a:ln>
                  <a:noFill/>
                </a:ln>
                <a:solidFill>
                  <a:schemeClr val="tx1"/>
                </a:solidFill>
                <a:effectLst/>
                <a:latin typeface="Arial" panose="020B0604020202020204" pitchFamily="34" charset="0"/>
              </a:rPr>
              <a:t>. Этот перевод предоставляется человеком и используется для сравнения с автоматическими переводами, чтобы оценить их качество. В нашем случае это правильный перевод английского текста на русский, выполненный человеком.</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ru-RU" altLang="ru-RU"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b="1" i="0" u="none" strike="noStrike" cap="none" normalizeH="0" baseline="0" dirty="0" err="1">
                <a:ln>
                  <a:noFill/>
                </a:ln>
                <a:solidFill>
                  <a:srgbClr val="002060"/>
                </a:solidFill>
                <a:effectLst/>
                <a:latin typeface="Arial" panose="020B0604020202020204" pitchFamily="34" charset="0"/>
              </a:rPr>
              <a:t>Hypothesis</a:t>
            </a:r>
            <a:r>
              <a:rPr kumimoji="0" lang="ru-RU" altLang="ru-RU" b="1" i="0" u="none" strike="noStrike" cap="none" normalizeH="0" baseline="0" dirty="0">
                <a:ln>
                  <a:noFill/>
                </a:ln>
                <a:solidFill>
                  <a:srgbClr val="002060"/>
                </a:solidFill>
                <a:effectLst/>
                <a:latin typeface="Arial" panose="020B0604020202020204" pitchFamily="34" charset="0"/>
              </a:rPr>
              <a:t> </a:t>
            </a:r>
            <a:r>
              <a:rPr lang="ru-RU" b="0" i="0" dirty="0">
                <a:solidFill>
                  <a:srgbClr val="333333"/>
                </a:solidFill>
                <a:effectLst/>
                <a:latin typeface="-apple-system"/>
              </a:rPr>
              <a:t>–</a:t>
            </a:r>
            <a:r>
              <a:rPr kumimoji="0" lang="ru-RU" altLang="ru-RU" b="0" i="0" u="none" strike="noStrike" cap="none" normalizeH="0" baseline="0" dirty="0">
                <a:ln>
                  <a:noFill/>
                </a:ln>
                <a:solidFill>
                  <a:schemeClr val="tx1"/>
                </a:solidFill>
                <a:effectLst/>
                <a:latin typeface="Arial" panose="020B0604020202020204" pitchFamily="34" charset="0"/>
              </a:rPr>
              <a:t> </a:t>
            </a:r>
            <a:r>
              <a:rPr lang="ru-RU" altLang="ru-RU" b="1" dirty="0">
                <a:solidFill>
                  <a:srgbClr val="002060"/>
                </a:solidFill>
                <a:latin typeface="Arial" panose="020B0604020202020204" pitchFamily="34" charset="0"/>
              </a:rPr>
              <a:t>п</a:t>
            </a:r>
            <a:r>
              <a:rPr kumimoji="0" lang="ru-RU" altLang="ru-RU" b="1" u="none" strike="noStrike" cap="none" normalizeH="0" baseline="0" dirty="0">
                <a:ln>
                  <a:noFill/>
                </a:ln>
                <a:solidFill>
                  <a:srgbClr val="002060"/>
                </a:solidFill>
                <a:effectLst/>
                <a:latin typeface="Arial" panose="020B0604020202020204" pitchFamily="34" charset="0"/>
              </a:rPr>
              <a:t>еревод, сгенерированный машинной моделью перевода</a:t>
            </a:r>
            <a:r>
              <a:rPr kumimoji="0" lang="ru-RU" altLang="ru-RU" b="0" i="0" u="none" strike="noStrike" cap="none" normalizeH="0" baseline="0" dirty="0">
                <a:ln>
                  <a:noFill/>
                </a:ln>
                <a:solidFill>
                  <a:schemeClr val="tx1"/>
                </a:solidFill>
                <a:effectLst/>
                <a:latin typeface="Arial" panose="020B0604020202020204" pitchFamily="34" charset="0"/>
              </a:rPr>
              <a:t>. Этот перевод сравнивается с эталонным переводом (reference) для оценки качества работы модели.</a:t>
            </a:r>
          </a:p>
        </p:txBody>
      </p:sp>
    </p:spTree>
    <p:extLst>
      <p:ext uri="{BB962C8B-B14F-4D97-AF65-F5344CB8AC3E}">
        <p14:creationId xmlns:p14="http://schemas.microsoft.com/office/powerpoint/2010/main" val="290952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77C0D-A884-45DA-A918-3B6E689036FE}"/>
              </a:ext>
            </a:extLst>
          </p:cNvPr>
          <p:cNvSpPr>
            <a:spLocks noGrp="1"/>
          </p:cNvSpPr>
          <p:nvPr>
            <p:ph type="ctrTitle"/>
          </p:nvPr>
        </p:nvSpPr>
        <p:spPr>
          <a:xfrm>
            <a:off x="354956" y="326016"/>
            <a:ext cx="10988233" cy="810609"/>
          </a:xfrm>
        </p:spPr>
        <p:txBody>
          <a:bodyPr/>
          <a:lstStyle/>
          <a:p>
            <a:r>
              <a:rPr lang="ru-RU" sz="6000" b="1" dirty="0" err="1">
                <a:solidFill>
                  <a:srgbClr val="002060"/>
                </a:solidFill>
              </a:rPr>
              <a:t>Инференс</a:t>
            </a:r>
            <a:r>
              <a:rPr lang="ru-RU" sz="6000" b="1" dirty="0">
                <a:solidFill>
                  <a:srgbClr val="002060"/>
                </a:solidFill>
              </a:rPr>
              <a:t> </a:t>
            </a:r>
            <a:r>
              <a:rPr lang="en-US" sz="6000" b="1" dirty="0">
                <a:solidFill>
                  <a:srgbClr val="002060"/>
                </a:solidFill>
              </a:rPr>
              <a:t>fine-tuned </a:t>
            </a:r>
            <a:r>
              <a:rPr lang="ru-RU" sz="6000" b="1" dirty="0">
                <a:solidFill>
                  <a:srgbClr val="002060"/>
                </a:solidFill>
              </a:rPr>
              <a:t>модели</a:t>
            </a:r>
            <a:endParaRPr lang="ru-RU" dirty="0"/>
          </a:p>
        </p:txBody>
      </p:sp>
      <p:sp>
        <p:nvSpPr>
          <p:cNvPr id="3" name="Подзаголовок 2">
            <a:extLst>
              <a:ext uri="{FF2B5EF4-FFF2-40B4-BE49-F238E27FC236}">
                <a16:creationId xmlns:a16="http://schemas.microsoft.com/office/drawing/2014/main" id="{5FE74751-3BD1-4F74-B033-43189A936ADA}"/>
              </a:ext>
            </a:extLst>
          </p:cNvPr>
          <p:cNvSpPr>
            <a:spLocks noGrp="1"/>
          </p:cNvSpPr>
          <p:nvPr>
            <p:ph type="subTitle" idx="1"/>
          </p:nvPr>
        </p:nvSpPr>
        <p:spPr>
          <a:xfrm>
            <a:off x="0" y="1899166"/>
            <a:ext cx="6886937" cy="4526104"/>
          </a:xfrm>
        </p:spPr>
        <p:txBody>
          <a:bodyPr/>
          <a:lstStyle/>
          <a:p>
            <a:pPr marL="342900" indent="-342900" algn="l">
              <a:buFont typeface="Wingdings" panose="05000000000000000000" pitchFamily="2" charset="2"/>
              <a:buChar char="ü"/>
            </a:pPr>
            <a:r>
              <a:rPr lang="ru-RU" sz="1600" b="1" dirty="0"/>
              <a:t>Пример 1</a:t>
            </a:r>
            <a:endParaRPr lang="en-US" sz="1600" b="1" dirty="0"/>
          </a:p>
          <a:p>
            <a:pPr algn="l"/>
            <a:r>
              <a:rPr lang="en-US" sz="1800" b="1" dirty="0">
                <a:solidFill>
                  <a:srgbClr val="002060"/>
                </a:solidFill>
              </a:rPr>
              <a:t>source</a:t>
            </a:r>
            <a:r>
              <a:rPr lang="en-US" sz="1800" dirty="0"/>
              <a:t> =  This will entail identifying the environmental pathways for radionuclides to humans and the potential exposures. </a:t>
            </a:r>
          </a:p>
          <a:p>
            <a:pPr algn="l"/>
            <a:r>
              <a:rPr lang="en-US" sz="1800" b="1" dirty="0">
                <a:solidFill>
                  <a:srgbClr val="002060"/>
                </a:solidFill>
              </a:rPr>
              <a:t>reference </a:t>
            </a:r>
            <a:r>
              <a:rPr lang="en-US" sz="1800" dirty="0"/>
              <a:t>=  </a:t>
            </a:r>
            <a:r>
              <a:rPr lang="ru-RU" sz="1800" dirty="0"/>
              <a:t>Это связано с определением путей переноса радионуклидов в окружающей среде и их потенциального контакта с человеком. </a:t>
            </a:r>
          </a:p>
          <a:p>
            <a:pPr algn="l"/>
            <a:r>
              <a:rPr lang="en-US" sz="1800" b="1" dirty="0">
                <a:solidFill>
                  <a:srgbClr val="002060"/>
                </a:solidFill>
              </a:rPr>
              <a:t>hypothesis</a:t>
            </a:r>
            <a:r>
              <a:rPr lang="en-US" sz="1800" dirty="0"/>
              <a:t> =   </a:t>
            </a:r>
            <a:r>
              <a:rPr lang="ru-RU" sz="1800" dirty="0"/>
              <a:t>Это предполагает определение путей, по которым радионуклиды могут попасть к людям и возможных воздействий.</a:t>
            </a:r>
          </a:p>
          <a:p>
            <a:pPr marL="457200" indent="-457200" algn="l">
              <a:buFont typeface="Wingdings" panose="05000000000000000000" pitchFamily="2" charset="2"/>
              <a:buChar char="ü"/>
            </a:pPr>
            <a:r>
              <a:rPr lang="ru-RU" sz="1600" b="1" dirty="0"/>
              <a:t>Пример 2</a:t>
            </a:r>
          </a:p>
          <a:p>
            <a:pPr algn="l"/>
            <a:r>
              <a:rPr lang="ru-RU" sz="1800" b="1" dirty="0" err="1">
                <a:solidFill>
                  <a:srgbClr val="002060"/>
                </a:solidFill>
              </a:rPr>
              <a:t>source</a:t>
            </a:r>
            <a:r>
              <a:rPr lang="ru-RU" sz="1800" dirty="0"/>
              <a:t> =  </a:t>
            </a:r>
            <a:r>
              <a:rPr lang="ru-RU" sz="1800" dirty="0" err="1"/>
              <a:t>Bone</a:t>
            </a:r>
            <a:r>
              <a:rPr lang="ru-RU" sz="1800" dirty="0"/>
              <a:t> </a:t>
            </a:r>
            <a:r>
              <a:rPr lang="ru-RU" sz="1800" dirty="0" err="1"/>
              <a:t>densitometers</a:t>
            </a:r>
            <a:r>
              <a:rPr lang="ru-RU" sz="1800" dirty="0"/>
              <a:t> 	 </a:t>
            </a:r>
          </a:p>
          <a:p>
            <a:pPr algn="l"/>
            <a:r>
              <a:rPr lang="ru-RU" sz="1800" b="1" dirty="0">
                <a:solidFill>
                  <a:srgbClr val="002060"/>
                </a:solidFill>
              </a:rPr>
              <a:t>reference</a:t>
            </a:r>
            <a:r>
              <a:rPr lang="ru-RU" sz="1800" dirty="0"/>
              <a:t> =  Костные денситометры	 </a:t>
            </a:r>
          </a:p>
          <a:p>
            <a:pPr algn="l"/>
            <a:r>
              <a:rPr lang="en-US" sz="1800" b="1" dirty="0">
                <a:solidFill>
                  <a:srgbClr val="002060"/>
                </a:solidFill>
              </a:rPr>
              <a:t>hypothesis</a:t>
            </a:r>
            <a:r>
              <a:rPr lang="ru-RU" sz="1800" dirty="0"/>
              <a:t> =   Приборы для определения плотности костной ткани</a:t>
            </a:r>
          </a:p>
          <a:p>
            <a:pPr algn="l"/>
            <a:endParaRPr lang="ru-RU" sz="1800" dirty="0"/>
          </a:p>
          <a:p>
            <a:pPr algn="l"/>
            <a:r>
              <a:rPr lang="ru-RU" sz="1800" b="1" dirty="0">
                <a:solidFill>
                  <a:srgbClr val="C00000"/>
                </a:solidFill>
              </a:rPr>
              <a:t>Вывод</a:t>
            </a:r>
            <a:r>
              <a:rPr lang="ru-RU" sz="1800" dirty="0">
                <a:solidFill>
                  <a:srgbClr val="C00000"/>
                </a:solidFill>
              </a:rPr>
              <a:t>: </a:t>
            </a:r>
            <a:r>
              <a:rPr lang="ru-RU" sz="1800" dirty="0"/>
              <a:t>модель </a:t>
            </a:r>
            <a:r>
              <a:rPr lang="en-US" sz="1800" dirty="0"/>
              <a:t>fine-tuned </a:t>
            </a:r>
            <a:r>
              <a:rPr lang="ru-RU" sz="1800" dirty="0"/>
              <a:t>выполнила корректный перевод.</a:t>
            </a:r>
            <a:endParaRPr lang="ru-RU" sz="1800" b="1" dirty="0"/>
          </a:p>
          <a:p>
            <a:pPr algn="l"/>
            <a:endParaRPr lang="ru-RU" sz="1800" dirty="0"/>
          </a:p>
        </p:txBody>
      </p:sp>
      <p:sp>
        <p:nvSpPr>
          <p:cNvPr id="5" name="TextBox 4">
            <a:extLst>
              <a:ext uri="{FF2B5EF4-FFF2-40B4-BE49-F238E27FC236}">
                <a16:creationId xmlns:a16="http://schemas.microsoft.com/office/drawing/2014/main" id="{E404FDA1-0B5D-4D4D-AF20-E7E2FFB1CB34}"/>
              </a:ext>
            </a:extLst>
          </p:cNvPr>
          <p:cNvSpPr txBox="1"/>
          <p:nvPr/>
        </p:nvSpPr>
        <p:spPr>
          <a:xfrm>
            <a:off x="245961" y="1384295"/>
            <a:ext cx="7497501" cy="461665"/>
          </a:xfrm>
          <a:prstGeom prst="rect">
            <a:avLst/>
          </a:prstGeom>
          <a:noFill/>
        </p:spPr>
        <p:txBody>
          <a:bodyPr wrap="square">
            <a:spAutoFit/>
          </a:bodyPr>
          <a:lstStyle/>
          <a:p>
            <a:r>
              <a:rPr lang="ru-RU" sz="2400" b="1" dirty="0">
                <a:solidFill>
                  <a:srgbClr val="002060"/>
                </a:solidFill>
                <a:latin typeface="+mn-lt"/>
                <a:ea typeface="Roboto" panose="02000000000000000000" pitchFamily="2" charset="0"/>
              </a:rPr>
              <a:t>Примеры без ошибок</a:t>
            </a:r>
            <a:r>
              <a:rPr lang="en-US" sz="2400" b="1" dirty="0">
                <a:solidFill>
                  <a:srgbClr val="002060"/>
                </a:solidFill>
                <a:latin typeface="+mn-lt"/>
                <a:ea typeface="Roboto" panose="02000000000000000000" pitchFamily="2" charset="0"/>
              </a:rPr>
              <a:t> </a:t>
            </a:r>
            <a:r>
              <a:rPr lang="ru-RU" sz="2400" b="1" dirty="0">
                <a:solidFill>
                  <a:srgbClr val="002060"/>
                </a:solidFill>
                <a:latin typeface="+mn-lt"/>
                <a:ea typeface="Roboto" panose="02000000000000000000" pitchFamily="2" charset="0"/>
              </a:rPr>
              <a:t>и ошибками в терминах:</a:t>
            </a:r>
            <a:endParaRPr lang="ru-RU" sz="3600" b="1" dirty="0">
              <a:solidFill>
                <a:srgbClr val="002060"/>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0FEA8083-EBEB-4AC6-B15E-2D4AC61B4D24}"/>
              </a:ext>
            </a:extLst>
          </p:cNvPr>
          <p:cNvSpPr txBox="1"/>
          <p:nvPr/>
        </p:nvSpPr>
        <p:spPr>
          <a:xfrm>
            <a:off x="7284335" y="1845960"/>
            <a:ext cx="4907665" cy="4216539"/>
          </a:xfrm>
          <a:prstGeom prst="rect">
            <a:avLst/>
          </a:prstGeom>
          <a:noFill/>
        </p:spPr>
        <p:txBody>
          <a:bodyPr wrap="square">
            <a:spAutoFit/>
          </a:bodyPr>
          <a:lstStyle/>
          <a:p>
            <a:pPr marL="285750" indent="-285750" algn="l">
              <a:buFont typeface="Wingdings" panose="05000000000000000000" pitchFamily="2" charset="2"/>
              <a:buChar char="ü"/>
            </a:pPr>
            <a:r>
              <a:rPr lang="ru-RU" sz="1600" b="1" dirty="0"/>
              <a:t>Пример 3</a:t>
            </a:r>
            <a:endParaRPr lang="ru-RU" sz="1600" dirty="0"/>
          </a:p>
          <a:p>
            <a:pPr algn="l"/>
            <a:r>
              <a:rPr lang="en-US" b="1" dirty="0">
                <a:solidFill>
                  <a:srgbClr val="002060"/>
                </a:solidFill>
              </a:rPr>
              <a:t>source =  </a:t>
            </a:r>
            <a:r>
              <a:rPr lang="en-US" dirty="0"/>
              <a:t>If the original shipping container is not available, provisions need to be made to acquire an appropriate container or to contract a specialized nuclear transport organization.</a:t>
            </a:r>
          </a:p>
          <a:p>
            <a:pPr algn="l"/>
            <a:r>
              <a:rPr lang="en-US" b="1" dirty="0">
                <a:solidFill>
                  <a:srgbClr val="002060"/>
                </a:solidFill>
              </a:rPr>
              <a:t>reference </a:t>
            </a:r>
            <a:r>
              <a:rPr lang="en-US" dirty="0"/>
              <a:t>=  </a:t>
            </a:r>
            <a:r>
              <a:rPr lang="ru-RU" dirty="0"/>
              <a:t>В случае их отсутствия следует приобрести надлежащие контейнеры или прибегнуть к услугам специальной организации по перевозке ядерных материалов.</a:t>
            </a:r>
          </a:p>
          <a:p>
            <a:pPr algn="l"/>
            <a:r>
              <a:rPr lang="en-US" b="1" dirty="0">
                <a:solidFill>
                  <a:srgbClr val="002060"/>
                </a:solidFill>
              </a:rPr>
              <a:t>hypothesis </a:t>
            </a:r>
            <a:r>
              <a:rPr lang="en-US" dirty="0"/>
              <a:t>=   </a:t>
            </a:r>
            <a:r>
              <a:rPr lang="ru-RU" dirty="0"/>
              <a:t>Если оригинальный контейнер для перевозки недоступен, необходимо принять меры по приобретению подходящего контейнера или заключению договора с организацией, специализирующейся на перевозке ядерных материалов.</a:t>
            </a:r>
          </a:p>
        </p:txBody>
      </p:sp>
    </p:spTree>
    <p:extLst>
      <p:ext uri="{BB962C8B-B14F-4D97-AF65-F5344CB8AC3E}">
        <p14:creationId xmlns:p14="http://schemas.microsoft.com/office/powerpoint/2010/main" val="58201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6234A7-4324-417B-89B9-4AC87D5CA847}"/>
              </a:ext>
            </a:extLst>
          </p:cNvPr>
          <p:cNvSpPr>
            <a:spLocks noGrp="1"/>
          </p:cNvSpPr>
          <p:nvPr>
            <p:ph type="ctrTitle"/>
          </p:nvPr>
        </p:nvSpPr>
        <p:spPr>
          <a:xfrm>
            <a:off x="806370" y="0"/>
            <a:ext cx="9144000" cy="937550"/>
          </a:xfrm>
        </p:spPr>
        <p:txBody>
          <a:bodyPr/>
          <a:lstStyle/>
          <a:p>
            <a:r>
              <a:rPr lang="ru-RU" sz="4800" b="1" dirty="0" err="1">
                <a:solidFill>
                  <a:srgbClr val="002060"/>
                </a:solidFill>
              </a:rPr>
              <a:t>Инференс</a:t>
            </a:r>
            <a:r>
              <a:rPr lang="ru-RU" sz="4800" b="1" dirty="0">
                <a:solidFill>
                  <a:srgbClr val="002060"/>
                </a:solidFill>
              </a:rPr>
              <a:t> </a:t>
            </a:r>
            <a:r>
              <a:rPr lang="en-US" sz="4800" b="1" dirty="0">
                <a:solidFill>
                  <a:srgbClr val="002060"/>
                </a:solidFill>
              </a:rPr>
              <a:t>fine-tuned </a:t>
            </a:r>
            <a:r>
              <a:rPr lang="ru-RU" sz="4800" b="1" dirty="0">
                <a:solidFill>
                  <a:srgbClr val="002060"/>
                </a:solidFill>
              </a:rPr>
              <a:t>модели</a:t>
            </a:r>
          </a:p>
        </p:txBody>
      </p:sp>
      <p:sp>
        <p:nvSpPr>
          <p:cNvPr id="7" name="TextBox 6">
            <a:extLst>
              <a:ext uri="{FF2B5EF4-FFF2-40B4-BE49-F238E27FC236}">
                <a16:creationId xmlns:a16="http://schemas.microsoft.com/office/drawing/2014/main" id="{743F0B43-D91E-465A-9BE7-276002012756}"/>
              </a:ext>
            </a:extLst>
          </p:cNvPr>
          <p:cNvSpPr txBox="1"/>
          <p:nvPr/>
        </p:nvSpPr>
        <p:spPr>
          <a:xfrm>
            <a:off x="79092" y="944317"/>
            <a:ext cx="6094070" cy="830997"/>
          </a:xfrm>
          <a:prstGeom prst="rect">
            <a:avLst/>
          </a:prstGeom>
          <a:noFill/>
        </p:spPr>
        <p:txBody>
          <a:bodyPr wrap="square">
            <a:spAutoFit/>
          </a:bodyPr>
          <a:lstStyle/>
          <a:p>
            <a:r>
              <a:rPr lang="ru-RU" sz="2400" b="1" dirty="0">
                <a:solidFill>
                  <a:srgbClr val="002060"/>
                </a:solidFill>
                <a:latin typeface="+mn-lt"/>
                <a:ea typeface="Roboto" panose="02000000000000000000" pitchFamily="2" charset="0"/>
              </a:rPr>
              <a:t>Примеры с грубыми ошибками, пропусками:</a:t>
            </a:r>
            <a:endParaRPr lang="ru-RU" sz="3600" b="1" dirty="0">
              <a:solidFill>
                <a:srgbClr val="002060"/>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30ACED9E-3AFB-4010-9036-CB774E7EB1A8}"/>
              </a:ext>
            </a:extLst>
          </p:cNvPr>
          <p:cNvSpPr txBox="1"/>
          <p:nvPr/>
        </p:nvSpPr>
        <p:spPr>
          <a:xfrm>
            <a:off x="79092" y="1782081"/>
            <a:ext cx="6094070" cy="3385542"/>
          </a:xfrm>
          <a:prstGeom prst="rect">
            <a:avLst/>
          </a:prstGeom>
          <a:noFill/>
        </p:spPr>
        <p:txBody>
          <a:bodyPr wrap="square">
            <a:spAutoFit/>
          </a:bodyPr>
          <a:lstStyle/>
          <a:p>
            <a:r>
              <a:rPr lang="ru-RU" b="1" dirty="0"/>
              <a:t>Пример 1</a:t>
            </a:r>
            <a:endParaRPr lang="en-US" dirty="0"/>
          </a:p>
          <a:p>
            <a:r>
              <a:rPr lang="en-US" b="1" dirty="0">
                <a:solidFill>
                  <a:srgbClr val="002060"/>
                </a:solidFill>
              </a:rPr>
              <a:t>source</a:t>
            </a:r>
            <a:r>
              <a:rPr lang="en-US" dirty="0"/>
              <a:t> =  The decay product, 237Np, is also radioactive, with a 2 million year half-life. </a:t>
            </a:r>
          </a:p>
          <a:p>
            <a:r>
              <a:rPr lang="en-US" b="1" dirty="0">
                <a:solidFill>
                  <a:srgbClr val="002060"/>
                </a:solidFill>
              </a:rPr>
              <a:t>reference</a:t>
            </a:r>
            <a:r>
              <a:rPr lang="en-US" dirty="0"/>
              <a:t> =  </a:t>
            </a:r>
            <a:r>
              <a:rPr lang="ru-RU" dirty="0"/>
              <a:t>Продукт распада — 237</a:t>
            </a:r>
            <a:r>
              <a:rPr lang="en-US" dirty="0"/>
              <a:t>Np — </a:t>
            </a:r>
            <a:r>
              <a:rPr lang="ru-RU" dirty="0"/>
              <a:t>также является радиоактивным и имеет период полураспада 2 млн лет. </a:t>
            </a:r>
          </a:p>
          <a:p>
            <a:r>
              <a:rPr lang="en-US" b="1" dirty="0">
                <a:solidFill>
                  <a:srgbClr val="002060"/>
                </a:solidFill>
              </a:rPr>
              <a:t>hypothesis</a:t>
            </a:r>
            <a:r>
              <a:rPr lang="en-US" dirty="0"/>
              <a:t> =   </a:t>
            </a:r>
            <a:r>
              <a:rPr lang="ru-RU" dirty="0">
                <a:solidFill>
                  <a:srgbClr val="C00000"/>
                </a:solidFill>
              </a:rPr>
              <a:t>Дефектное вещество </a:t>
            </a:r>
            <a:r>
              <a:rPr lang="ru-RU" dirty="0"/>
              <a:t>237Нп тоже радиоактивно, его </a:t>
            </a:r>
            <a:r>
              <a:rPr lang="ru-RU" dirty="0" err="1"/>
              <a:t>полужизненный</a:t>
            </a:r>
            <a:r>
              <a:rPr lang="ru-RU" dirty="0"/>
              <a:t> период составляет 2 миллиона лет.</a:t>
            </a:r>
          </a:p>
          <a:p>
            <a:pPr marL="342900" indent="-342900" algn="l">
              <a:buFont typeface="Wingdings" panose="05000000000000000000" pitchFamily="2" charset="2"/>
              <a:buChar char="ü"/>
            </a:pPr>
            <a:r>
              <a:rPr lang="ru-RU" b="1" dirty="0"/>
              <a:t>Пример 2</a:t>
            </a:r>
            <a:endParaRPr lang="ru-RU" b="1" dirty="0">
              <a:solidFill>
                <a:srgbClr val="002060"/>
              </a:solidFill>
            </a:endParaRPr>
          </a:p>
          <a:p>
            <a:pPr algn="l"/>
            <a:r>
              <a:rPr lang="en-US" b="1" dirty="0">
                <a:solidFill>
                  <a:srgbClr val="002060"/>
                </a:solidFill>
              </a:rPr>
              <a:t>source</a:t>
            </a:r>
            <a:r>
              <a:rPr lang="en-US" dirty="0"/>
              <a:t> =  Chamber (dismounted)</a:t>
            </a:r>
          </a:p>
          <a:p>
            <a:pPr algn="l"/>
            <a:r>
              <a:rPr lang="en-US" b="1" dirty="0">
                <a:solidFill>
                  <a:srgbClr val="002060"/>
                </a:solidFill>
              </a:rPr>
              <a:t>reference</a:t>
            </a:r>
            <a:r>
              <a:rPr lang="en-US" dirty="0"/>
              <a:t> =  </a:t>
            </a:r>
            <a:r>
              <a:rPr lang="ru-RU" dirty="0"/>
              <a:t>Камера(демонтированная)</a:t>
            </a:r>
          </a:p>
          <a:p>
            <a:pPr algn="l"/>
            <a:r>
              <a:rPr lang="en-US" b="1" dirty="0">
                <a:solidFill>
                  <a:srgbClr val="002060"/>
                </a:solidFill>
              </a:rPr>
              <a:t>hypothesis</a:t>
            </a:r>
            <a:r>
              <a:rPr lang="en-US" dirty="0"/>
              <a:t> =   </a:t>
            </a:r>
            <a:r>
              <a:rPr lang="ru-RU" dirty="0">
                <a:solidFill>
                  <a:srgbClr val="C00000"/>
                </a:solidFill>
              </a:rPr>
              <a:t>Военный оркестр </a:t>
            </a:r>
            <a:r>
              <a:rPr lang="ru-RU" dirty="0"/>
              <a:t>(демонтированный</a:t>
            </a:r>
          </a:p>
        </p:txBody>
      </p:sp>
      <p:sp>
        <p:nvSpPr>
          <p:cNvPr id="13" name="TextBox 12">
            <a:extLst>
              <a:ext uri="{FF2B5EF4-FFF2-40B4-BE49-F238E27FC236}">
                <a16:creationId xmlns:a16="http://schemas.microsoft.com/office/drawing/2014/main" id="{3DB7809E-FB7A-471A-AB8B-A93469B77F74}"/>
              </a:ext>
            </a:extLst>
          </p:cNvPr>
          <p:cNvSpPr txBox="1"/>
          <p:nvPr/>
        </p:nvSpPr>
        <p:spPr>
          <a:xfrm>
            <a:off x="6821347" y="1702646"/>
            <a:ext cx="6258045" cy="2585323"/>
          </a:xfrm>
          <a:prstGeom prst="rect">
            <a:avLst/>
          </a:prstGeom>
          <a:noFill/>
        </p:spPr>
        <p:txBody>
          <a:bodyPr wrap="square">
            <a:spAutoFit/>
          </a:bodyPr>
          <a:lstStyle/>
          <a:p>
            <a:pPr marL="342900" indent="-342900" algn="l">
              <a:buFont typeface="Wingdings" panose="05000000000000000000" pitchFamily="2" charset="2"/>
              <a:buChar char="ü"/>
            </a:pPr>
            <a:r>
              <a:rPr lang="ru-RU" b="1" dirty="0"/>
              <a:t>Пример 3</a:t>
            </a:r>
          </a:p>
          <a:p>
            <a:pPr algn="l"/>
            <a:r>
              <a:rPr lang="en-US" b="1" dirty="0">
                <a:solidFill>
                  <a:srgbClr val="002060"/>
                </a:solidFill>
              </a:rPr>
              <a:t>source =  </a:t>
            </a:r>
            <a:r>
              <a:rPr lang="en-US" dirty="0"/>
              <a:t>Communication</a:t>
            </a:r>
          </a:p>
          <a:p>
            <a:pPr algn="l"/>
            <a:r>
              <a:rPr lang="en-US" b="1" dirty="0">
                <a:solidFill>
                  <a:srgbClr val="002060"/>
                </a:solidFill>
              </a:rPr>
              <a:t>reference =  </a:t>
            </a:r>
            <a:r>
              <a:rPr lang="ru-RU" dirty="0"/>
              <a:t>Средства связи</a:t>
            </a:r>
          </a:p>
          <a:p>
            <a:pPr algn="l"/>
            <a:r>
              <a:rPr lang="en-US" b="1" dirty="0">
                <a:solidFill>
                  <a:srgbClr val="002060"/>
                </a:solidFill>
              </a:rPr>
              <a:t>hypothesis =  </a:t>
            </a:r>
            <a:r>
              <a:rPr lang="ru-RU" dirty="0">
                <a:solidFill>
                  <a:srgbClr val="C00000"/>
                </a:solidFill>
              </a:rPr>
              <a:t>Общение</a:t>
            </a:r>
          </a:p>
          <a:p>
            <a:pPr algn="l"/>
            <a:endParaRPr lang="ru-RU" dirty="0">
              <a:solidFill>
                <a:srgbClr val="C00000"/>
              </a:solidFill>
            </a:endParaRPr>
          </a:p>
          <a:p>
            <a:pPr marL="342900" indent="-342900" algn="l">
              <a:buFont typeface="Wingdings" panose="05000000000000000000" pitchFamily="2" charset="2"/>
              <a:buChar char="ü"/>
            </a:pPr>
            <a:r>
              <a:rPr lang="ru-RU" b="1" dirty="0"/>
              <a:t>Пример 4</a:t>
            </a:r>
          </a:p>
          <a:p>
            <a:pPr algn="l"/>
            <a:r>
              <a:rPr lang="en-US" b="1" dirty="0">
                <a:solidFill>
                  <a:srgbClr val="002060"/>
                </a:solidFill>
              </a:rPr>
              <a:t>source </a:t>
            </a:r>
            <a:r>
              <a:rPr lang="en-US" dirty="0"/>
              <a:t>=  FIG. 79. </a:t>
            </a:r>
          </a:p>
          <a:p>
            <a:pPr algn="l"/>
            <a:r>
              <a:rPr lang="en-US" b="1" dirty="0">
                <a:solidFill>
                  <a:srgbClr val="002060"/>
                </a:solidFill>
              </a:rPr>
              <a:t>reference</a:t>
            </a:r>
            <a:r>
              <a:rPr lang="en-US" dirty="0"/>
              <a:t> =  </a:t>
            </a:r>
            <a:r>
              <a:rPr lang="ru-RU" dirty="0"/>
              <a:t>РИС. 79. </a:t>
            </a:r>
          </a:p>
          <a:p>
            <a:pPr algn="l"/>
            <a:r>
              <a:rPr lang="en-US" b="1" dirty="0">
                <a:solidFill>
                  <a:srgbClr val="002060"/>
                </a:solidFill>
              </a:rPr>
              <a:t>hypothesis </a:t>
            </a:r>
            <a:r>
              <a:rPr lang="en-US" dirty="0"/>
              <a:t>=  </a:t>
            </a:r>
            <a:r>
              <a:rPr lang="ru-RU" dirty="0">
                <a:solidFill>
                  <a:srgbClr val="C00000"/>
                </a:solidFill>
              </a:rPr>
              <a:t>Фиг. </a:t>
            </a:r>
            <a:r>
              <a:rPr lang="ru-RU" dirty="0"/>
              <a:t>79.</a:t>
            </a:r>
          </a:p>
        </p:txBody>
      </p:sp>
      <p:sp>
        <p:nvSpPr>
          <p:cNvPr id="15" name="Подзаголовок 14">
            <a:extLst>
              <a:ext uri="{FF2B5EF4-FFF2-40B4-BE49-F238E27FC236}">
                <a16:creationId xmlns:a16="http://schemas.microsoft.com/office/drawing/2014/main" id="{6DEA7058-94DB-469E-B073-6DE12392E951}"/>
              </a:ext>
            </a:extLst>
          </p:cNvPr>
          <p:cNvSpPr>
            <a:spLocks noGrp="1"/>
          </p:cNvSpPr>
          <p:nvPr>
            <p:ph type="subTitle" idx="1"/>
          </p:nvPr>
        </p:nvSpPr>
        <p:spPr>
          <a:xfrm>
            <a:off x="79092" y="6041004"/>
            <a:ext cx="9144000" cy="651076"/>
          </a:xfrm>
        </p:spPr>
        <p:txBody>
          <a:bodyPr/>
          <a:lstStyle/>
          <a:p>
            <a:pPr algn="l"/>
            <a:r>
              <a:rPr lang="ru-RU" sz="2400" b="1" dirty="0">
                <a:solidFill>
                  <a:srgbClr val="C00000"/>
                </a:solidFill>
              </a:rPr>
              <a:t>Вывод</a:t>
            </a:r>
            <a:r>
              <a:rPr lang="ru-RU" sz="2400" dirty="0">
                <a:solidFill>
                  <a:srgbClr val="C00000"/>
                </a:solidFill>
              </a:rPr>
              <a:t>: </a:t>
            </a:r>
            <a:r>
              <a:rPr lang="ru-RU" dirty="0"/>
              <a:t>термины и сокращения </a:t>
            </a:r>
            <a:r>
              <a:rPr lang="ru-RU" sz="2400" dirty="0"/>
              <a:t>переведены некорректно.</a:t>
            </a:r>
            <a:endParaRPr lang="ru-RU" dirty="0"/>
          </a:p>
        </p:txBody>
      </p:sp>
    </p:spTree>
    <p:extLst>
      <p:ext uri="{BB962C8B-B14F-4D97-AF65-F5344CB8AC3E}">
        <p14:creationId xmlns:p14="http://schemas.microsoft.com/office/powerpoint/2010/main" val="300273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4F1946-5329-4766-8411-D5C01A1820BD}"/>
              </a:ext>
            </a:extLst>
          </p:cNvPr>
          <p:cNvSpPr txBox="1"/>
          <p:nvPr/>
        </p:nvSpPr>
        <p:spPr>
          <a:xfrm>
            <a:off x="8906860" y="1348064"/>
            <a:ext cx="3522280" cy="3416320"/>
          </a:xfrm>
          <a:prstGeom prst="rect">
            <a:avLst/>
          </a:prstGeom>
          <a:noFill/>
        </p:spPr>
        <p:txBody>
          <a:bodyPr wrap="square">
            <a:spAutoFit/>
          </a:bodyPr>
          <a:lstStyle/>
          <a:p>
            <a:pPr algn="l"/>
            <a:endParaRPr lang="ru-RU" sz="2000" dirty="0"/>
          </a:p>
          <a:p>
            <a:pPr marL="285750" indent="-285750" algn="l">
              <a:buFont typeface="Wingdings" panose="05000000000000000000" pitchFamily="2" charset="2"/>
              <a:buChar char="ü"/>
            </a:pPr>
            <a:r>
              <a:rPr lang="ru-RU" b="1" dirty="0"/>
              <a:t>Пример </a:t>
            </a:r>
            <a:r>
              <a:rPr lang="en-US" b="1" dirty="0"/>
              <a:t>3</a:t>
            </a:r>
          </a:p>
          <a:p>
            <a:r>
              <a:rPr lang="en-US" sz="2000" b="1" dirty="0">
                <a:solidFill>
                  <a:srgbClr val="002060"/>
                </a:solidFill>
              </a:rPr>
              <a:t>r</a:t>
            </a:r>
            <a:r>
              <a:rPr lang="ru-RU" sz="2000" b="1" dirty="0" err="1">
                <a:solidFill>
                  <a:srgbClr val="002060"/>
                </a:solidFill>
              </a:rPr>
              <a:t>eference</a:t>
            </a:r>
            <a:r>
              <a:rPr lang="en-US" sz="2000" dirty="0"/>
              <a:t>:</a:t>
            </a:r>
            <a:r>
              <a:rPr lang="ru-RU" sz="2000" dirty="0"/>
              <a:t> Общие сведения</a:t>
            </a:r>
            <a:endParaRPr lang="en-US" sz="2000" dirty="0"/>
          </a:p>
          <a:p>
            <a:r>
              <a:rPr lang="en-US" sz="2000" b="1" dirty="0">
                <a:solidFill>
                  <a:srgbClr val="002060"/>
                </a:solidFill>
              </a:rPr>
              <a:t>base:</a:t>
            </a:r>
            <a:r>
              <a:rPr lang="ru-RU" sz="2000" b="1" dirty="0">
                <a:solidFill>
                  <a:srgbClr val="002060"/>
                </a:solidFill>
              </a:rPr>
              <a:t> </a:t>
            </a:r>
            <a:r>
              <a:rPr lang="ru-RU" sz="2000" dirty="0"/>
              <a:t>Справочная информация</a:t>
            </a:r>
            <a:endParaRPr lang="en-US" sz="2000" dirty="0"/>
          </a:p>
          <a:p>
            <a:pPr algn="l"/>
            <a:r>
              <a:rPr lang="ru-RU" sz="2000" b="1" dirty="0" err="1">
                <a:solidFill>
                  <a:srgbClr val="002060"/>
                </a:solidFill>
              </a:rPr>
              <a:t>fine-tune</a:t>
            </a:r>
            <a:r>
              <a:rPr lang="en-US" sz="2000" b="1" dirty="0">
                <a:solidFill>
                  <a:srgbClr val="002060"/>
                </a:solidFill>
              </a:rPr>
              <a:t>d:</a:t>
            </a:r>
            <a:r>
              <a:rPr lang="ru-RU" sz="2000" b="1" dirty="0">
                <a:solidFill>
                  <a:srgbClr val="002060"/>
                </a:solidFill>
              </a:rPr>
              <a:t> </a:t>
            </a:r>
            <a:r>
              <a:rPr lang="ru-RU" sz="2000" dirty="0"/>
              <a:t>Общие сведения</a:t>
            </a:r>
            <a:endParaRPr lang="en-US" sz="2000" dirty="0"/>
          </a:p>
          <a:p>
            <a:pPr algn="l"/>
            <a:endParaRPr lang="en-US" sz="2000" dirty="0"/>
          </a:p>
          <a:p>
            <a:pPr algn="l"/>
            <a:endParaRPr lang="ru-RU" sz="2000" dirty="0"/>
          </a:p>
          <a:p>
            <a:pPr marL="285750" indent="-285750" algn="l">
              <a:buFont typeface="Wingdings" panose="05000000000000000000" pitchFamily="2" charset="2"/>
              <a:buChar char="ü"/>
            </a:pPr>
            <a:endParaRPr lang="en-US" sz="2000" b="1" dirty="0"/>
          </a:p>
          <a:p>
            <a:pPr marL="285750" indent="-285750" algn="l">
              <a:buFont typeface="Wingdings" panose="05000000000000000000" pitchFamily="2" charset="2"/>
              <a:buChar char="ü"/>
            </a:pPr>
            <a:endParaRPr lang="ru-RU" dirty="0"/>
          </a:p>
          <a:p>
            <a:pPr algn="l"/>
            <a:endParaRPr lang="ru-RU" sz="1800" b="1" dirty="0"/>
          </a:p>
        </p:txBody>
      </p:sp>
      <p:sp>
        <p:nvSpPr>
          <p:cNvPr id="16" name="TextBox 15">
            <a:extLst>
              <a:ext uri="{FF2B5EF4-FFF2-40B4-BE49-F238E27FC236}">
                <a16:creationId xmlns:a16="http://schemas.microsoft.com/office/drawing/2014/main" id="{54D34A18-837E-4B7A-8191-F42FEBD36402}"/>
              </a:ext>
            </a:extLst>
          </p:cNvPr>
          <p:cNvSpPr txBox="1"/>
          <p:nvPr/>
        </p:nvSpPr>
        <p:spPr>
          <a:xfrm>
            <a:off x="1524000" y="39077"/>
            <a:ext cx="9591040" cy="1323439"/>
          </a:xfrm>
          <a:prstGeom prst="rect">
            <a:avLst/>
          </a:prstGeom>
          <a:noFill/>
        </p:spPr>
        <p:txBody>
          <a:bodyPr wrap="square">
            <a:spAutoFit/>
          </a:bodyPr>
          <a:lstStyle/>
          <a:p>
            <a:r>
              <a:rPr kumimoji="0" lang="ru-RU" sz="4000" b="1" i="0" u="none" strike="noStrike" kern="1200" cap="none" spc="0" normalizeH="0" baseline="0" noProof="0" dirty="0">
                <a:ln>
                  <a:noFill/>
                </a:ln>
                <a:solidFill>
                  <a:srgbClr val="002060"/>
                </a:solidFill>
                <a:effectLst/>
                <a:uLnTx/>
                <a:uFillTx/>
                <a:latin typeface="Calibri Light" panose="020F0302020204030204"/>
                <a:ea typeface="+mj-ea"/>
                <a:cs typeface="+mj-cs"/>
              </a:rPr>
              <a:t>Сравнение моделей </a:t>
            </a:r>
            <a:r>
              <a:rPr kumimoji="0" lang="en-US" sz="4000" b="1" i="0" u="none" strike="noStrike" kern="1200" cap="none" spc="0" normalizeH="0" baseline="0" noProof="0" dirty="0">
                <a:ln>
                  <a:noFill/>
                </a:ln>
                <a:solidFill>
                  <a:srgbClr val="002060"/>
                </a:solidFill>
                <a:effectLst/>
                <a:uLnTx/>
                <a:uFillTx/>
                <a:latin typeface="Calibri Light" panose="020F0302020204030204"/>
                <a:ea typeface="+mj-ea"/>
                <a:cs typeface="+mj-cs"/>
              </a:rPr>
              <a:t>base </a:t>
            </a:r>
            <a:r>
              <a:rPr kumimoji="0" lang="ru-RU" sz="4000" b="1" i="0" u="none" strike="noStrike" kern="1200" cap="none" spc="0" normalizeH="0" baseline="0" noProof="0" dirty="0">
                <a:ln>
                  <a:noFill/>
                </a:ln>
                <a:solidFill>
                  <a:srgbClr val="002060"/>
                </a:solidFill>
                <a:effectLst/>
                <a:uLnTx/>
                <a:uFillTx/>
                <a:latin typeface="Calibri Light" panose="020F0302020204030204"/>
                <a:ea typeface="+mj-ea"/>
                <a:cs typeface="+mj-cs"/>
              </a:rPr>
              <a:t>и </a:t>
            </a:r>
            <a:r>
              <a:rPr kumimoji="0" lang="en-US" sz="4000" b="1" i="0" u="none" strike="noStrike" kern="1200" cap="none" spc="0" normalizeH="0" baseline="0" noProof="0" dirty="0" err="1">
                <a:ln>
                  <a:noFill/>
                </a:ln>
                <a:solidFill>
                  <a:srgbClr val="002060"/>
                </a:solidFill>
                <a:effectLst/>
                <a:uLnTx/>
                <a:uFillTx/>
                <a:latin typeface="Calibri Light" panose="020F0302020204030204"/>
                <a:ea typeface="+mj-ea"/>
                <a:cs typeface="+mj-cs"/>
              </a:rPr>
              <a:t>fine_tuned</a:t>
            </a:r>
            <a:r>
              <a:rPr kumimoji="0" lang="ru-RU" sz="4000" b="1" i="0" u="none" strike="noStrike" kern="1200" cap="none" spc="0" normalizeH="0" baseline="0" noProof="0" dirty="0">
                <a:ln>
                  <a:noFill/>
                </a:ln>
                <a:solidFill>
                  <a:srgbClr val="002060"/>
                </a:solidFill>
                <a:effectLst/>
                <a:uLnTx/>
                <a:uFillTx/>
                <a:latin typeface="Calibri Light" panose="020F0302020204030204"/>
                <a:ea typeface="+mj-ea"/>
                <a:cs typeface="+mj-cs"/>
              </a:rPr>
              <a:t>:</a:t>
            </a:r>
            <a:br>
              <a:rPr kumimoji="0" lang="ru-RU" sz="4000" b="1" i="0" u="none" strike="noStrike" kern="1200" cap="none" spc="0" normalizeH="0" baseline="0" noProof="0" dirty="0">
                <a:ln>
                  <a:noFill/>
                </a:ln>
                <a:solidFill>
                  <a:srgbClr val="002060"/>
                </a:solidFill>
                <a:effectLst/>
                <a:uLnTx/>
                <a:uFillTx/>
                <a:latin typeface="Calibri Light" panose="020F0302020204030204"/>
                <a:ea typeface="+mj-ea"/>
                <a:cs typeface="+mj-cs"/>
              </a:rPr>
            </a:br>
            <a:endParaRPr lang="ru-RU" sz="4000" dirty="0"/>
          </a:p>
        </p:txBody>
      </p:sp>
      <p:sp>
        <p:nvSpPr>
          <p:cNvPr id="18" name="TextBox 17">
            <a:extLst>
              <a:ext uri="{FF2B5EF4-FFF2-40B4-BE49-F238E27FC236}">
                <a16:creationId xmlns:a16="http://schemas.microsoft.com/office/drawing/2014/main" id="{B9A10A49-884D-4F53-9D29-6CBF71C56BBB}"/>
              </a:ext>
            </a:extLst>
          </p:cNvPr>
          <p:cNvSpPr txBox="1"/>
          <p:nvPr/>
        </p:nvSpPr>
        <p:spPr>
          <a:xfrm>
            <a:off x="268382" y="691282"/>
            <a:ext cx="9591040" cy="461665"/>
          </a:xfrm>
          <a:prstGeom prst="rect">
            <a:avLst/>
          </a:prstGeom>
          <a:noFill/>
        </p:spPr>
        <p:txBody>
          <a:bodyPr wrap="square">
            <a:spAutoFit/>
          </a:bodyPr>
          <a:lstStyle/>
          <a:p>
            <a:r>
              <a:rPr lang="ru-RU" sz="2400" b="1" dirty="0">
                <a:solidFill>
                  <a:srgbClr val="002060"/>
                </a:solidFill>
                <a:latin typeface="+mn-lt"/>
                <a:ea typeface="Roboto" panose="02000000000000000000" pitchFamily="2" charset="0"/>
              </a:rPr>
              <a:t>Примеры без ошибок</a:t>
            </a:r>
            <a:r>
              <a:rPr lang="en-US" sz="2400" b="1" dirty="0">
                <a:solidFill>
                  <a:srgbClr val="002060"/>
                </a:solidFill>
                <a:latin typeface="+mn-lt"/>
                <a:ea typeface="Roboto" panose="02000000000000000000" pitchFamily="2" charset="0"/>
              </a:rPr>
              <a:t> </a:t>
            </a:r>
            <a:r>
              <a:rPr lang="ru-RU" sz="2400" b="1" dirty="0">
                <a:solidFill>
                  <a:srgbClr val="002060"/>
                </a:solidFill>
                <a:latin typeface="+mn-lt"/>
                <a:ea typeface="Roboto" panose="02000000000000000000" pitchFamily="2" charset="0"/>
              </a:rPr>
              <a:t>и ошибками в терминах:</a:t>
            </a:r>
            <a:endParaRPr lang="ru-RU" sz="3600" b="1" dirty="0">
              <a:solidFill>
                <a:srgbClr val="002060"/>
              </a:solidFill>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48D33297-8785-472D-872F-2594215C6134}"/>
              </a:ext>
            </a:extLst>
          </p:cNvPr>
          <p:cNvSpPr txBox="1"/>
          <p:nvPr/>
        </p:nvSpPr>
        <p:spPr>
          <a:xfrm>
            <a:off x="268382" y="1152947"/>
            <a:ext cx="8374173" cy="5632311"/>
          </a:xfrm>
          <a:prstGeom prst="rect">
            <a:avLst/>
          </a:prstGeom>
          <a:noFill/>
        </p:spPr>
        <p:txBody>
          <a:bodyPr wrap="square">
            <a:spAutoFit/>
          </a:bodyPr>
          <a:lstStyle/>
          <a:p>
            <a:pPr marL="285750" indent="-285750">
              <a:buFont typeface="Wingdings" panose="05000000000000000000" pitchFamily="2" charset="2"/>
              <a:buChar char="ü"/>
            </a:pPr>
            <a:r>
              <a:rPr lang="ru-RU" b="1" dirty="0"/>
              <a:t>Пример 1</a:t>
            </a:r>
          </a:p>
          <a:p>
            <a:r>
              <a:rPr lang="en-US" b="1" dirty="0">
                <a:solidFill>
                  <a:srgbClr val="002060"/>
                </a:solidFill>
              </a:rPr>
              <a:t>r</a:t>
            </a:r>
            <a:r>
              <a:rPr lang="ru-RU" b="1" dirty="0" err="1">
                <a:solidFill>
                  <a:srgbClr val="002060"/>
                </a:solidFill>
              </a:rPr>
              <a:t>eference</a:t>
            </a:r>
            <a:r>
              <a:rPr lang="en-US" dirty="0">
                <a:solidFill>
                  <a:srgbClr val="002060"/>
                </a:solidFill>
              </a:rPr>
              <a:t>:</a:t>
            </a:r>
            <a:r>
              <a:rPr lang="ru-RU" dirty="0">
                <a:solidFill>
                  <a:srgbClr val="002060"/>
                </a:solidFill>
              </a:rPr>
              <a:t> </a:t>
            </a:r>
            <a:r>
              <a:rPr lang="ru-RU" dirty="0"/>
              <a:t>Количество </a:t>
            </a:r>
            <a:r>
              <a:rPr lang="ru-RU" dirty="0">
                <a:solidFill>
                  <a:schemeClr val="accent1">
                    <a:lumMod val="75000"/>
                  </a:schemeClr>
                </a:solidFill>
              </a:rPr>
              <a:t>изъятых</a:t>
            </a:r>
            <a:r>
              <a:rPr lang="ru-RU" dirty="0"/>
              <a:t> из употребления радиоактивных источников в конкретном государстве-члене не влияет на последствия отдельно взятой аварии, но повышает вероятность возникновения аварии. </a:t>
            </a:r>
          </a:p>
          <a:p>
            <a:r>
              <a:rPr lang="en-US" b="1" dirty="0">
                <a:solidFill>
                  <a:srgbClr val="002060"/>
                </a:solidFill>
              </a:rPr>
              <a:t>base:</a:t>
            </a:r>
            <a:r>
              <a:rPr lang="ru-RU" b="1" dirty="0">
                <a:solidFill>
                  <a:srgbClr val="002060"/>
                </a:solidFill>
              </a:rPr>
              <a:t> </a:t>
            </a:r>
            <a:r>
              <a:rPr lang="ru-RU" dirty="0"/>
              <a:t>Количество </a:t>
            </a:r>
            <a:r>
              <a:rPr lang="ru-RU" dirty="0">
                <a:solidFill>
                  <a:schemeClr val="accent1">
                    <a:lumMod val="75000"/>
                  </a:schemeClr>
                </a:solidFill>
              </a:rPr>
              <a:t>неиспользуемых</a:t>
            </a:r>
            <a:r>
              <a:rPr lang="ru-RU" dirty="0"/>
              <a:t> радиоактивных источников в данном государстве-члене не влияет на последствия индивидуальной аварии, а повышает вероятность возникновения аварии.</a:t>
            </a:r>
          </a:p>
          <a:p>
            <a:r>
              <a:rPr lang="ru-RU" b="1" dirty="0" err="1">
                <a:solidFill>
                  <a:srgbClr val="002060"/>
                </a:solidFill>
              </a:rPr>
              <a:t>fi</a:t>
            </a:r>
            <a:r>
              <a:rPr lang="en-US" b="1" dirty="0">
                <a:solidFill>
                  <a:srgbClr val="002060"/>
                </a:solidFill>
              </a:rPr>
              <a:t>n</a:t>
            </a:r>
            <a:r>
              <a:rPr lang="ru-RU" b="1" dirty="0">
                <a:solidFill>
                  <a:srgbClr val="002060"/>
                </a:solidFill>
              </a:rPr>
              <a:t>e-</a:t>
            </a:r>
            <a:r>
              <a:rPr lang="ru-RU" b="1" dirty="0" err="1">
                <a:solidFill>
                  <a:srgbClr val="002060"/>
                </a:solidFill>
              </a:rPr>
              <a:t>tune</a:t>
            </a:r>
            <a:r>
              <a:rPr lang="en-US" b="1" dirty="0">
                <a:solidFill>
                  <a:srgbClr val="002060"/>
                </a:solidFill>
              </a:rPr>
              <a:t>d:</a:t>
            </a:r>
            <a:r>
              <a:rPr lang="ru-RU" b="1" dirty="0">
                <a:solidFill>
                  <a:srgbClr val="002060"/>
                </a:solidFill>
              </a:rPr>
              <a:t> </a:t>
            </a:r>
            <a:r>
              <a:rPr lang="ru-RU" dirty="0"/>
              <a:t>Количество </a:t>
            </a:r>
            <a:r>
              <a:rPr lang="ru-RU" dirty="0">
                <a:solidFill>
                  <a:schemeClr val="accent1">
                    <a:lumMod val="75000"/>
                  </a:schemeClr>
                </a:solidFill>
              </a:rPr>
              <a:t>отработанных </a:t>
            </a:r>
            <a:r>
              <a:rPr lang="ru-RU" dirty="0"/>
              <a:t>радиоактивных источников в каждом отдельном государстве не влияет на последствия индивидуальной аварии, но увеличивает вероятность ее возникновения.</a:t>
            </a:r>
          </a:p>
          <a:p>
            <a:endParaRPr lang="ru-RU" dirty="0"/>
          </a:p>
          <a:p>
            <a:pPr marL="285750" indent="-285750">
              <a:buFont typeface="Wingdings" panose="05000000000000000000" pitchFamily="2" charset="2"/>
              <a:buChar char="ü"/>
            </a:pPr>
            <a:r>
              <a:rPr lang="ru-RU" b="1" dirty="0"/>
              <a:t>Пример 2</a:t>
            </a:r>
          </a:p>
          <a:p>
            <a:r>
              <a:rPr lang="en-US" b="1" dirty="0">
                <a:solidFill>
                  <a:srgbClr val="002060"/>
                </a:solidFill>
              </a:rPr>
              <a:t>r</a:t>
            </a:r>
            <a:r>
              <a:rPr lang="ru-RU" b="1" dirty="0" err="1">
                <a:solidFill>
                  <a:srgbClr val="002060"/>
                </a:solidFill>
              </a:rPr>
              <a:t>eference</a:t>
            </a:r>
            <a:r>
              <a:rPr lang="en-US" b="1" dirty="0">
                <a:solidFill>
                  <a:srgbClr val="002060"/>
                </a:solidFill>
              </a:rPr>
              <a:t>:</a:t>
            </a:r>
            <a:r>
              <a:rPr lang="ru-RU" b="1" dirty="0">
                <a:solidFill>
                  <a:srgbClr val="002060"/>
                </a:solidFill>
              </a:rPr>
              <a:t> </a:t>
            </a:r>
            <a:r>
              <a:rPr lang="ru-RU" dirty="0"/>
              <a:t>Защитная оболочка закрытого радиоактивного источника может состоять из одной или нескольких </a:t>
            </a:r>
            <a:r>
              <a:rPr lang="ru-RU" dirty="0">
                <a:solidFill>
                  <a:schemeClr val="accent1">
                    <a:lumMod val="75000"/>
                  </a:schemeClr>
                </a:solidFill>
              </a:rPr>
              <a:t>капсул</a:t>
            </a:r>
            <a:r>
              <a:rPr lang="ru-RU" dirty="0"/>
              <a:t> (см. рис. 1). </a:t>
            </a:r>
          </a:p>
          <a:p>
            <a:r>
              <a:rPr lang="en-US" b="1" dirty="0">
                <a:solidFill>
                  <a:srgbClr val="002060"/>
                </a:solidFill>
              </a:rPr>
              <a:t>base:</a:t>
            </a:r>
            <a:r>
              <a:rPr lang="ru-RU" b="1" dirty="0">
                <a:solidFill>
                  <a:srgbClr val="002060"/>
                </a:solidFill>
              </a:rPr>
              <a:t> </a:t>
            </a:r>
            <a:r>
              <a:rPr lang="ru-RU" dirty="0"/>
              <a:t>Защитная оболочка герметизированного радиоактивного источника может состоять из одной или нескольких </a:t>
            </a:r>
            <a:r>
              <a:rPr lang="ru-RU" dirty="0">
                <a:solidFill>
                  <a:schemeClr val="accent1">
                    <a:lumMod val="75000"/>
                  </a:schemeClr>
                </a:solidFill>
              </a:rPr>
              <a:t>капсул</a:t>
            </a:r>
            <a:r>
              <a:rPr lang="ru-RU" dirty="0"/>
              <a:t> (см. рис. 1).</a:t>
            </a:r>
          </a:p>
          <a:p>
            <a:r>
              <a:rPr lang="ru-RU" b="1" dirty="0" err="1">
                <a:solidFill>
                  <a:srgbClr val="002060"/>
                </a:solidFill>
              </a:rPr>
              <a:t>fine-tune</a:t>
            </a:r>
            <a:r>
              <a:rPr lang="en-US" b="1" dirty="0">
                <a:solidFill>
                  <a:srgbClr val="002060"/>
                </a:solidFill>
              </a:rPr>
              <a:t>d</a:t>
            </a:r>
            <a:r>
              <a:rPr lang="en-US" dirty="0"/>
              <a:t>:</a:t>
            </a:r>
            <a:r>
              <a:rPr lang="ru-RU" dirty="0"/>
              <a:t> Защитная оболочка закрытой радиоактивной среды может быть сформирована из одного или нескольких </a:t>
            </a:r>
            <a:r>
              <a:rPr lang="ru-RU" dirty="0">
                <a:solidFill>
                  <a:schemeClr val="accent1">
                    <a:lumMod val="75000"/>
                  </a:schemeClr>
                </a:solidFill>
              </a:rPr>
              <a:t>контейнеров</a:t>
            </a:r>
            <a:r>
              <a:rPr lang="ru-RU" dirty="0"/>
              <a:t> (см. рис. 1).</a:t>
            </a:r>
            <a:endParaRPr lang="en-US" dirty="0"/>
          </a:p>
          <a:p>
            <a:endParaRPr lang="en-US" dirty="0">
              <a:solidFill>
                <a:srgbClr val="C00000"/>
              </a:solidFill>
            </a:endParaRPr>
          </a:p>
          <a:p>
            <a:r>
              <a:rPr lang="ru-RU" dirty="0">
                <a:solidFill>
                  <a:srgbClr val="C00000"/>
                </a:solidFill>
              </a:rPr>
              <a:t>Вывод</a:t>
            </a:r>
            <a:r>
              <a:rPr lang="ru-RU" dirty="0"/>
              <a:t>: перевод в целом корректный, необходимо загрузить глоссарий терминов.</a:t>
            </a:r>
          </a:p>
        </p:txBody>
      </p:sp>
    </p:spTree>
    <p:extLst>
      <p:ext uri="{BB962C8B-B14F-4D97-AF65-F5344CB8AC3E}">
        <p14:creationId xmlns:p14="http://schemas.microsoft.com/office/powerpoint/2010/main" val="417096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C23B7D-1673-4638-805F-B2C70F2461BC}"/>
              </a:ext>
            </a:extLst>
          </p:cNvPr>
          <p:cNvSpPr>
            <a:spLocks noGrp="1"/>
          </p:cNvSpPr>
          <p:nvPr>
            <p:ph type="ctrTitle"/>
          </p:nvPr>
        </p:nvSpPr>
        <p:spPr>
          <a:xfrm>
            <a:off x="543560" y="375921"/>
            <a:ext cx="10535920" cy="843279"/>
          </a:xfrm>
        </p:spPr>
        <p:txBody>
          <a:bodyPr/>
          <a:lstStyle/>
          <a:p>
            <a:r>
              <a:rPr lang="ru-RU" sz="4000" b="1" dirty="0">
                <a:solidFill>
                  <a:srgbClr val="002060"/>
                </a:solidFill>
              </a:rPr>
              <a:t>Сравнение моделей </a:t>
            </a:r>
            <a:r>
              <a:rPr lang="en-US" sz="4000" b="1" dirty="0">
                <a:solidFill>
                  <a:srgbClr val="002060"/>
                </a:solidFill>
              </a:rPr>
              <a:t>base </a:t>
            </a:r>
            <a:r>
              <a:rPr lang="ru-RU" sz="4000" b="1" dirty="0">
                <a:solidFill>
                  <a:srgbClr val="002060"/>
                </a:solidFill>
              </a:rPr>
              <a:t>и </a:t>
            </a:r>
            <a:r>
              <a:rPr lang="en-US" sz="4000" b="1" dirty="0" err="1">
                <a:solidFill>
                  <a:srgbClr val="002060"/>
                </a:solidFill>
              </a:rPr>
              <a:t>fine_tuned</a:t>
            </a:r>
            <a:r>
              <a:rPr lang="ru-RU" sz="4000" b="1" dirty="0">
                <a:solidFill>
                  <a:srgbClr val="002060"/>
                </a:solidFill>
              </a:rPr>
              <a:t>:</a:t>
            </a:r>
            <a:br>
              <a:rPr lang="ru-RU" sz="4000" b="1" dirty="0">
                <a:solidFill>
                  <a:srgbClr val="002060"/>
                </a:solidFill>
              </a:rPr>
            </a:br>
            <a:endParaRPr lang="ru-RU" sz="4000" b="1" dirty="0">
              <a:solidFill>
                <a:srgbClr val="002060"/>
              </a:solidFill>
            </a:endParaRPr>
          </a:p>
        </p:txBody>
      </p:sp>
      <p:sp>
        <p:nvSpPr>
          <p:cNvPr id="3" name="Подзаголовок 2">
            <a:extLst>
              <a:ext uri="{FF2B5EF4-FFF2-40B4-BE49-F238E27FC236}">
                <a16:creationId xmlns:a16="http://schemas.microsoft.com/office/drawing/2014/main" id="{43C27AB1-DA43-46EB-98D9-5F0ECDB22B7F}"/>
              </a:ext>
            </a:extLst>
          </p:cNvPr>
          <p:cNvSpPr>
            <a:spLocks noGrp="1"/>
          </p:cNvSpPr>
          <p:nvPr>
            <p:ph type="subTitle" idx="1"/>
          </p:nvPr>
        </p:nvSpPr>
        <p:spPr>
          <a:xfrm>
            <a:off x="289560" y="1359059"/>
            <a:ext cx="10535920" cy="5123020"/>
          </a:xfrm>
        </p:spPr>
        <p:txBody>
          <a:bodyPr/>
          <a:lstStyle/>
          <a:p>
            <a:pPr marL="342900" indent="-342900" algn="l">
              <a:buFont typeface="Wingdings" panose="05000000000000000000" pitchFamily="2" charset="2"/>
              <a:buChar char="ü"/>
            </a:pPr>
            <a:r>
              <a:rPr lang="ru-RU" sz="2400" b="1" dirty="0"/>
              <a:t>Пример 1</a:t>
            </a:r>
            <a:r>
              <a:rPr lang="en-US" sz="2400" b="1" dirty="0"/>
              <a:t> </a:t>
            </a:r>
            <a:endParaRPr lang="ru-RU" sz="2400" b="1" dirty="0"/>
          </a:p>
          <a:p>
            <a:pPr algn="l"/>
            <a:r>
              <a:rPr lang="en-US" b="1" dirty="0">
                <a:solidFill>
                  <a:srgbClr val="002060"/>
                </a:solidFill>
              </a:rPr>
              <a:t>r</a:t>
            </a:r>
            <a:r>
              <a:rPr lang="ru-RU" b="1" dirty="0" err="1">
                <a:solidFill>
                  <a:srgbClr val="002060"/>
                </a:solidFill>
              </a:rPr>
              <a:t>eference</a:t>
            </a:r>
            <a:r>
              <a:rPr lang="en-US" dirty="0">
                <a:solidFill>
                  <a:srgbClr val="002060"/>
                </a:solidFill>
              </a:rPr>
              <a:t>:</a:t>
            </a:r>
            <a:r>
              <a:rPr lang="ru-RU" dirty="0">
                <a:solidFill>
                  <a:srgbClr val="002060"/>
                </a:solidFill>
              </a:rPr>
              <a:t> </a:t>
            </a:r>
            <a:r>
              <a:rPr lang="ru-RU" dirty="0"/>
              <a:t>Следует отметить, что хранение </a:t>
            </a:r>
            <a:r>
              <a:rPr lang="ru-RU" dirty="0">
                <a:solidFill>
                  <a:srgbClr val="FF0000"/>
                </a:solidFill>
              </a:rPr>
              <a:t>ИЗРИ </a:t>
            </a:r>
            <a:r>
              <a:rPr lang="ru-RU" dirty="0"/>
              <a:t>на местах без соблюдения соответствующих требований — наиболее распространенная причина аварий и утраты контроля над источниками.</a:t>
            </a:r>
            <a:endParaRPr lang="en-US" dirty="0"/>
          </a:p>
          <a:p>
            <a:pPr algn="l"/>
            <a:r>
              <a:rPr lang="en-US" b="1" dirty="0">
                <a:solidFill>
                  <a:srgbClr val="002060"/>
                </a:solidFill>
              </a:rPr>
              <a:t>base</a:t>
            </a:r>
            <a:r>
              <a:rPr lang="en-US" dirty="0">
                <a:solidFill>
                  <a:srgbClr val="002060"/>
                </a:solidFill>
              </a:rPr>
              <a:t>: </a:t>
            </a:r>
            <a:r>
              <a:rPr lang="ru-RU" dirty="0"/>
              <a:t>Следует отметить, что наиболее частой причиной аварий и потери контроля за источниками является хранение </a:t>
            </a:r>
            <a:r>
              <a:rPr lang="ru-RU" dirty="0">
                <a:solidFill>
                  <a:srgbClr val="FF0000"/>
                </a:solidFill>
              </a:rPr>
              <a:t>ДСРС</a:t>
            </a:r>
            <a:r>
              <a:rPr lang="ru-RU" dirty="0"/>
              <a:t> на месте без соблюдения соответствующих требований.</a:t>
            </a:r>
            <a:endParaRPr lang="en-US" dirty="0"/>
          </a:p>
          <a:p>
            <a:pPr algn="l"/>
            <a:r>
              <a:rPr lang="en-US" b="1" dirty="0">
                <a:solidFill>
                  <a:srgbClr val="002060"/>
                </a:solidFill>
              </a:rPr>
              <a:t>f</a:t>
            </a:r>
            <a:r>
              <a:rPr lang="ru-RU" b="1" dirty="0" err="1">
                <a:solidFill>
                  <a:srgbClr val="002060"/>
                </a:solidFill>
              </a:rPr>
              <a:t>ine-tune</a:t>
            </a:r>
            <a:r>
              <a:rPr lang="en-US" b="1" dirty="0">
                <a:solidFill>
                  <a:srgbClr val="002060"/>
                </a:solidFill>
              </a:rPr>
              <a:t>d</a:t>
            </a:r>
            <a:r>
              <a:rPr lang="en-US" dirty="0"/>
              <a:t>:</a:t>
            </a:r>
            <a:r>
              <a:rPr lang="ru-RU" dirty="0"/>
              <a:t> Следует отметить, что несоблюдение требований при хранении </a:t>
            </a:r>
            <a:r>
              <a:rPr lang="ru-RU" dirty="0">
                <a:solidFill>
                  <a:srgbClr val="FF0000"/>
                </a:solidFill>
              </a:rPr>
              <a:t>ДСРС</a:t>
            </a:r>
            <a:r>
              <a:rPr lang="ru-RU" dirty="0"/>
              <a:t> на месте без применения необходимых мер предосторожности является наиболее распространенной причиной аварий и потери контроля над источниками.</a:t>
            </a:r>
          </a:p>
          <a:p>
            <a:pPr algn="l"/>
            <a:r>
              <a:rPr lang="ru-RU" b="1" dirty="0">
                <a:solidFill>
                  <a:srgbClr val="C00000"/>
                </a:solidFill>
              </a:rPr>
              <a:t>Вывод</a:t>
            </a:r>
            <a:r>
              <a:rPr lang="ru-RU" dirty="0"/>
              <a:t>: термин (</a:t>
            </a:r>
            <a:r>
              <a:rPr lang="ru-RU" b="1" dirty="0">
                <a:solidFill>
                  <a:srgbClr val="002060"/>
                </a:solidFill>
              </a:rPr>
              <a:t>ИЗРИ</a:t>
            </a:r>
            <a:r>
              <a:rPr lang="ru-RU" dirty="0">
                <a:solidFill>
                  <a:srgbClr val="002060"/>
                </a:solidFill>
              </a:rPr>
              <a:t> изъятый из употребления закрытый радиоактивный источник</a:t>
            </a:r>
            <a:r>
              <a:rPr lang="en-US" dirty="0">
                <a:solidFill>
                  <a:srgbClr val="002060"/>
                </a:solidFill>
              </a:rPr>
              <a:t>, </a:t>
            </a:r>
            <a:r>
              <a:rPr lang="ru-RU" dirty="0" err="1">
                <a:solidFill>
                  <a:srgbClr val="002060"/>
                </a:solidFill>
              </a:rPr>
              <a:t>англ</a:t>
            </a:r>
            <a:r>
              <a:rPr lang="en-US" dirty="0">
                <a:solidFill>
                  <a:srgbClr val="002060"/>
                </a:solidFill>
              </a:rPr>
              <a:t>. DSRS disused sealed radioactive source</a:t>
            </a:r>
            <a:r>
              <a:rPr lang="ru-RU" dirty="0"/>
              <a:t>)</a:t>
            </a:r>
            <a:r>
              <a:rPr lang="ru-RU" b="1" dirty="0"/>
              <a:t> </a:t>
            </a:r>
            <a:r>
              <a:rPr lang="ru-RU" dirty="0"/>
              <a:t>переведен неверно обеими моделями. В целом обе модели выполнили перевод текста корректно.</a:t>
            </a:r>
          </a:p>
          <a:p>
            <a:pPr algn="l"/>
            <a:endParaRPr lang="ru-RU" sz="2400" dirty="0"/>
          </a:p>
        </p:txBody>
      </p:sp>
      <p:sp>
        <p:nvSpPr>
          <p:cNvPr id="6" name="Заголовок 1">
            <a:extLst>
              <a:ext uri="{FF2B5EF4-FFF2-40B4-BE49-F238E27FC236}">
                <a16:creationId xmlns:a16="http://schemas.microsoft.com/office/drawing/2014/main" id="{09B5F427-F03F-4D87-B7D3-4C257372DADC}"/>
              </a:ext>
            </a:extLst>
          </p:cNvPr>
          <p:cNvSpPr txBox="1">
            <a:spLocks/>
          </p:cNvSpPr>
          <p:nvPr/>
        </p:nvSpPr>
        <p:spPr>
          <a:xfrm>
            <a:off x="-2204141" y="569410"/>
            <a:ext cx="10535920" cy="584200"/>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a:solidFill>
                  <a:srgbClr val="002060"/>
                </a:solidFill>
                <a:latin typeface="+mn-lt"/>
                <a:ea typeface="Roboto" panose="02000000000000000000" pitchFamily="2" charset="0"/>
              </a:rPr>
              <a:t>Примеры с ошибками в терминах:</a:t>
            </a:r>
            <a:endParaRPr lang="ru-RU" sz="4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2502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833B3E45-C61B-4FB1-9678-68176BF0B60B}"/>
              </a:ext>
            </a:extLst>
          </p:cNvPr>
          <p:cNvSpPr>
            <a:spLocks noGrp="1"/>
          </p:cNvSpPr>
          <p:nvPr>
            <p:ph type="subTitle" idx="1"/>
          </p:nvPr>
        </p:nvSpPr>
        <p:spPr>
          <a:xfrm>
            <a:off x="81280" y="1247129"/>
            <a:ext cx="11643874" cy="5591937"/>
          </a:xfrm>
        </p:spPr>
        <p:txBody>
          <a:bodyPr/>
          <a:lstStyle/>
          <a:p>
            <a:pPr marL="342900" indent="-342900" algn="l">
              <a:lnSpc>
                <a:spcPct val="100000"/>
              </a:lnSpc>
              <a:spcBef>
                <a:spcPts val="0"/>
              </a:spcBef>
              <a:buFont typeface="Wingdings" panose="05000000000000000000" pitchFamily="2" charset="2"/>
              <a:buChar char="ü"/>
            </a:pPr>
            <a:r>
              <a:rPr lang="ru-RU" sz="2400" b="1" dirty="0"/>
              <a:t>Пример 2 </a:t>
            </a:r>
            <a:endParaRPr lang="en-US" b="1" dirty="0">
              <a:solidFill>
                <a:srgbClr val="002060"/>
              </a:solidFill>
            </a:endParaRPr>
          </a:p>
          <a:p>
            <a:pPr algn="l">
              <a:lnSpc>
                <a:spcPct val="100000"/>
              </a:lnSpc>
              <a:spcBef>
                <a:spcPts val="0"/>
              </a:spcBef>
            </a:pPr>
            <a:r>
              <a:rPr lang="en-US" b="1" dirty="0">
                <a:solidFill>
                  <a:srgbClr val="002060"/>
                </a:solidFill>
              </a:rPr>
              <a:t>r</a:t>
            </a:r>
            <a:r>
              <a:rPr lang="ru-RU" sz="2400" b="1" dirty="0" err="1">
                <a:solidFill>
                  <a:srgbClr val="002060"/>
                </a:solidFill>
              </a:rPr>
              <a:t>eference</a:t>
            </a:r>
            <a:r>
              <a:rPr lang="en-US" sz="2400" b="1" dirty="0">
                <a:solidFill>
                  <a:srgbClr val="002060"/>
                </a:solidFill>
              </a:rPr>
              <a:t>:</a:t>
            </a:r>
            <a:r>
              <a:rPr lang="ru-RU" sz="2400" b="1" dirty="0">
                <a:solidFill>
                  <a:srgbClr val="002060"/>
                </a:solidFill>
              </a:rPr>
              <a:t> </a:t>
            </a:r>
            <a:r>
              <a:rPr lang="ru-RU" sz="2400" dirty="0"/>
              <a:t>РИС. 4. Источники на основе жидкого 226Ra в стеклянных флаконах.</a:t>
            </a:r>
            <a:endParaRPr lang="en-US" sz="2400" dirty="0"/>
          </a:p>
          <a:p>
            <a:pPr algn="l">
              <a:lnSpc>
                <a:spcPct val="100000"/>
              </a:lnSpc>
              <a:spcBef>
                <a:spcPts val="0"/>
              </a:spcBef>
            </a:pPr>
            <a:r>
              <a:rPr lang="en-US" b="1" dirty="0">
                <a:solidFill>
                  <a:srgbClr val="002060"/>
                </a:solidFill>
              </a:rPr>
              <a:t>b</a:t>
            </a:r>
            <a:r>
              <a:rPr lang="en-US" sz="2400" b="1" dirty="0">
                <a:solidFill>
                  <a:srgbClr val="002060"/>
                </a:solidFill>
              </a:rPr>
              <a:t>ase:</a:t>
            </a:r>
            <a:r>
              <a:rPr lang="ru-RU" sz="2400" dirty="0"/>
              <a:t> </a:t>
            </a:r>
            <a:r>
              <a:rPr lang="ru-RU" sz="2400" dirty="0">
                <a:solidFill>
                  <a:srgbClr val="FF0000"/>
                </a:solidFill>
              </a:rPr>
              <a:t>Я не знаю, что делать.</a:t>
            </a:r>
            <a:endParaRPr lang="ru-RU" sz="2400" dirty="0"/>
          </a:p>
          <a:p>
            <a:pPr algn="l">
              <a:lnSpc>
                <a:spcPct val="100000"/>
              </a:lnSpc>
              <a:spcBef>
                <a:spcPts val="0"/>
              </a:spcBef>
            </a:pPr>
            <a:r>
              <a:rPr lang="ru-RU" sz="2400" b="1" dirty="0" err="1">
                <a:solidFill>
                  <a:srgbClr val="002060"/>
                </a:solidFill>
              </a:rPr>
              <a:t>fine-tune</a:t>
            </a:r>
            <a:r>
              <a:rPr lang="en-US" b="1" dirty="0">
                <a:solidFill>
                  <a:srgbClr val="002060"/>
                </a:solidFill>
              </a:rPr>
              <a:t>d:</a:t>
            </a:r>
          </a:p>
          <a:p>
            <a:pPr marL="342900" indent="-342900" algn="l">
              <a:lnSpc>
                <a:spcPct val="100000"/>
              </a:lnSpc>
              <a:spcBef>
                <a:spcPts val="0"/>
              </a:spcBef>
              <a:buFont typeface="Wingdings" panose="05000000000000000000" pitchFamily="2" charset="2"/>
              <a:buChar char="ü"/>
            </a:pPr>
            <a:r>
              <a:rPr lang="ru-RU" b="1" dirty="0"/>
              <a:t>Пример 3</a:t>
            </a:r>
          </a:p>
          <a:p>
            <a:pPr algn="l">
              <a:lnSpc>
                <a:spcPct val="100000"/>
              </a:lnSpc>
              <a:spcBef>
                <a:spcPts val="0"/>
              </a:spcBef>
            </a:pPr>
            <a:r>
              <a:rPr lang="en-US" b="1" dirty="0">
                <a:solidFill>
                  <a:srgbClr val="002060"/>
                </a:solidFill>
              </a:rPr>
              <a:t>r</a:t>
            </a:r>
            <a:r>
              <a:rPr lang="ru-RU" b="1" dirty="0" err="1">
                <a:solidFill>
                  <a:srgbClr val="002060"/>
                </a:solidFill>
              </a:rPr>
              <a:t>eference</a:t>
            </a:r>
            <a:r>
              <a:rPr lang="en-US" b="1" dirty="0">
                <a:solidFill>
                  <a:srgbClr val="002060"/>
                </a:solidFill>
              </a:rPr>
              <a:t>:</a:t>
            </a:r>
            <a:r>
              <a:rPr lang="ru-RU" b="1" dirty="0">
                <a:solidFill>
                  <a:srgbClr val="002060"/>
                </a:solidFill>
              </a:rPr>
              <a:t> </a:t>
            </a:r>
            <a:r>
              <a:rPr lang="ru-RU" dirty="0"/>
              <a:t>Источники имеют низкую активность, поэтому данные устройства не вызывают особого беспокойства.</a:t>
            </a:r>
          </a:p>
          <a:p>
            <a:pPr algn="l">
              <a:lnSpc>
                <a:spcPct val="100000"/>
              </a:lnSpc>
              <a:spcBef>
                <a:spcPts val="0"/>
              </a:spcBef>
            </a:pPr>
            <a:r>
              <a:rPr lang="en-US" b="1" dirty="0">
                <a:solidFill>
                  <a:srgbClr val="002060"/>
                </a:solidFill>
              </a:rPr>
              <a:t>base:</a:t>
            </a:r>
            <a:r>
              <a:rPr lang="ru-RU" b="1" dirty="0">
                <a:solidFill>
                  <a:srgbClr val="002060"/>
                </a:solidFill>
              </a:rPr>
              <a:t> </a:t>
            </a:r>
            <a:r>
              <a:rPr lang="ru-RU" dirty="0">
                <a:solidFill>
                  <a:srgbClr val="FF0000"/>
                </a:solidFill>
              </a:rPr>
              <a:t>Я не знаю, что делать</a:t>
            </a:r>
            <a:r>
              <a:rPr lang="ru-RU" b="1" dirty="0">
                <a:solidFill>
                  <a:srgbClr val="FF0000"/>
                </a:solidFill>
              </a:rPr>
              <a:t>.</a:t>
            </a:r>
          </a:p>
          <a:p>
            <a:pPr algn="l">
              <a:lnSpc>
                <a:spcPct val="100000"/>
              </a:lnSpc>
              <a:spcBef>
                <a:spcPts val="0"/>
              </a:spcBef>
            </a:pPr>
            <a:r>
              <a:rPr lang="ru-RU" b="1" dirty="0" err="1">
                <a:solidFill>
                  <a:srgbClr val="002060"/>
                </a:solidFill>
              </a:rPr>
              <a:t>fine-tune</a:t>
            </a:r>
            <a:r>
              <a:rPr lang="en-US" b="1" dirty="0">
                <a:solidFill>
                  <a:srgbClr val="002060"/>
                </a:solidFill>
              </a:rPr>
              <a:t>d:</a:t>
            </a:r>
            <a:endParaRPr lang="ru-RU" b="1" dirty="0">
              <a:solidFill>
                <a:srgbClr val="002060"/>
              </a:solidFill>
            </a:endParaRPr>
          </a:p>
          <a:p>
            <a:pPr marL="342900" indent="-342900" algn="l">
              <a:lnSpc>
                <a:spcPct val="100000"/>
              </a:lnSpc>
              <a:spcBef>
                <a:spcPts val="0"/>
              </a:spcBef>
              <a:buFont typeface="Wingdings" panose="05000000000000000000" pitchFamily="2" charset="2"/>
              <a:buChar char="ü"/>
            </a:pPr>
            <a:r>
              <a:rPr lang="ru-RU" sz="2400" b="1" dirty="0"/>
              <a:t>Пример </a:t>
            </a:r>
            <a:r>
              <a:rPr lang="ru-RU" b="1" dirty="0"/>
              <a:t>4</a:t>
            </a:r>
            <a:endParaRPr lang="en-US" sz="2400" b="1" dirty="0"/>
          </a:p>
          <a:p>
            <a:pPr algn="l">
              <a:lnSpc>
                <a:spcPct val="100000"/>
              </a:lnSpc>
              <a:spcBef>
                <a:spcPts val="0"/>
              </a:spcBef>
            </a:pPr>
            <a:r>
              <a:rPr lang="en-US" b="1" dirty="0">
                <a:solidFill>
                  <a:srgbClr val="002060"/>
                </a:solidFill>
              </a:rPr>
              <a:t>reference: </a:t>
            </a:r>
            <a:r>
              <a:rPr lang="ru-RU" dirty="0"/>
              <a:t>ТАБЛИЦА 7. </a:t>
            </a:r>
            <a:endParaRPr lang="en-US" dirty="0"/>
          </a:p>
          <a:p>
            <a:pPr algn="l">
              <a:lnSpc>
                <a:spcPct val="100000"/>
              </a:lnSpc>
              <a:spcBef>
                <a:spcPts val="0"/>
              </a:spcBef>
            </a:pPr>
            <a:r>
              <a:rPr lang="en-US" b="1" dirty="0">
                <a:solidFill>
                  <a:srgbClr val="002060"/>
                </a:solidFill>
              </a:rPr>
              <a:t>base: </a:t>
            </a:r>
            <a:r>
              <a:rPr lang="ru-RU" dirty="0"/>
              <a:t>ТАБЛИЦА 7.</a:t>
            </a:r>
            <a:endParaRPr lang="en-US" dirty="0"/>
          </a:p>
          <a:p>
            <a:pPr algn="l">
              <a:lnSpc>
                <a:spcPct val="100000"/>
              </a:lnSpc>
              <a:spcBef>
                <a:spcPts val="0"/>
              </a:spcBef>
            </a:pPr>
            <a:r>
              <a:rPr lang="en-US" b="1" dirty="0">
                <a:solidFill>
                  <a:srgbClr val="002060"/>
                </a:solidFill>
              </a:rPr>
              <a:t>fine-tuned: </a:t>
            </a:r>
            <a:r>
              <a:rPr lang="ru-RU" dirty="0">
                <a:solidFill>
                  <a:srgbClr val="FF0000"/>
                </a:solidFill>
              </a:rPr>
              <a:t>СТОЛЬКО:</a:t>
            </a:r>
            <a:r>
              <a:rPr lang="ru-RU" dirty="0"/>
              <a:t> 7.</a:t>
            </a:r>
            <a:endParaRPr lang="en-US" dirty="0"/>
          </a:p>
          <a:p>
            <a:pPr algn="l"/>
            <a:r>
              <a:rPr lang="ru-RU" sz="2400" b="1" dirty="0">
                <a:solidFill>
                  <a:srgbClr val="C00000"/>
                </a:solidFill>
              </a:rPr>
              <a:t>Вывод</a:t>
            </a:r>
            <a:r>
              <a:rPr lang="ru-RU" sz="2400" dirty="0">
                <a:solidFill>
                  <a:srgbClr val="C00000"/>
                </a:solidFill>
              </a:rPr>
              <a:t>: </a:t>
            </a:r>
            <a:r>
              <a:rPr lang="ru-RU" dirty="0"/>
              <a:t>подписи к рисункам и таблицам </a:t>
            </a:r>
            <a:r>
              <a:rPr lang="ru-RU" sz="2400" dirty="0"/>
              <a:t>переведены некорректно обеими моделями.</a:t>
            </a:r>
          </a:p>
          <a:p>
            <a:pPr algn="l"/>
            <a:endParaRPr lang="ru-RU" sz="2400" b="1" dirty="0">
              <a:solidFill>
                <a:srgbClr val="002060"/>
              </a:solidFill>
            </a:endParaRPr>
          </a:p>
          <a:p>
            <a:endParaRPr lang="ru-RU" dirty="0"/>
          </a:p>
        </p:txBody>
      </p:sp>
      <p:pic>
        <p:nvPicPr>
          <p:cNvPr id="5" name="Рисунок 4">
            <a:extLst>
              <a:ext uri="{FF2B5EF4-FFF2-40B4-BE49-F238E27FC236}">
                <a16:creationId xmlns:a16="http://schemas.microsoft.com/office/drawing/2014/main" id="{057A5BF3-2440-4096-AA76-CB32A21040AB}"/>
              </a:ext>
            </a:extLst>
          </p:cNvPr>
          <p:cNvPicPr>
            <a:picLocks noChangeAspect="1"/>
          </p:cNvPicPr>
          <p:nvPr/>
        </p:nvPicPr>
        <p:blipFill>
          <a:blip r:embed="rId2"/>
          <a:stretch>
            <a:fillRect/>
          </a:stretch>
        </p:blipFill>
        <p:spPr>
          <a:xfrm>
            <a:off x="1576452" y="18933"/>
            <a:ext cx="8754615" cy="966587"/>
          </a:xfrm>
          <a:prstGeom prst="rect">
            <a:avLst/>
          </a:prstGeom>
        </p:spPr>
      </p:pic>
      <p:sp>
        <p:nvSpPr>
          <p:cNvPr id="11" name="TextBox 10">
            <a:extLst>
              <a:ext uri="{FF2B5EF4-FFF2-40B4-BE49-F238E27FC236}">
                <a16:creationId xmlns:a16="http://schemas.microsoft.com/office/drawing/2014/main" id="{72FD6C66-1337-47B4-AEB0-00CF0E3F1A5E}"/>
              </a:ext>
            </a:extLst>
          </p:cNvPr>
          <p:cNvSpPr txBox="1"/>
          <p:nvPr/>
        </p:nvSpPr>
        <p:spPr>
          <a:xfrm>
            <a:off x="81279" y="723909"/>
            <a:ext cx="7766355" cy="523220"/>
          </a:xfrm>
          <a:prstGeom prst="rect">
            <a:avLst/>
          </a:prstGeom>
          <a:noFill/>
        </p:spPr>
        <p:txBody>
          <a:bodyPr wrap="square">
            <a:spAutoFit/>
          </a:bodyPr>
          <a:lstStyle/>
          <a:p>
            <a:r>
              <a:rPr lang="ru-RU" sz="2800" b="1" dirty="0">
                <a:solidFill>
                  <a:srgbClr val="002060"/>
                </a:solidFill>
                <a:latin typeface="+mn-lt"/>
                <a:ea typeface="Roboto" panose="02000000000000000000" pitchFamily="2" charset="0"/>
              </a:rPr>
              <a:t>Примеры с грубыми ошибками, пропусками:</a:t>
            </a:r>
            <a:endParaRPr lang="ru-RU" sz="4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6596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833B3E45-C61B-4FB1-9678-68176BF0B60B}"/>
              </a:ext>
            </a:extLst>
          </p:cNvPr>
          <p:cNvSpPr>
            <a:spLocks noGrp="1"/>
          </p:cNvSpPr>
          <p:nvPr>
            <p:ph type="subTitle" idx="1"/>
          </p:nvPr>
        </p:nvSpPr>
        <p:spPr>
          <a:xfrm>
            <a:off x="81280" y="1247129"/>
            <a:ext cx="11023600" cy="5591937"/>
          </a:xfrm>
        </p:spPr>
        <p:txBody>
          <a:bodyPr/>
          <a:lstStyle/>
          <a:p>
            <a:pPr marL="342900" indent="-342900" algn="l">
              <a:lnSpc>
                <a:spcPct val="100000"/>
              </a:lnSpc>
              <a:spcBef>
                <a:spcPts val="0"/>
              </a:spcBef>
              <a:buFont typeface="Wingdings" panose="05000000000000000000" pitchFamily="2" charset="2"/>
              <a:buChar char="ü"/>
            </a:pPr>
            <a:r>
              <a:rPr lang="ru-RU" sz="2000" b="1" dirty="0"/>
              <a:t>Пример </a:t>
            </a:r>
            <a:r>
              <a:rPr lang="en-US" sz="2000" b="1" dirty="0"/>
              <a:t>5</a:t>
            </a:r>
            <a:r>
              <a:rPr lang="ru-RU" sz="2000" b="1" dirty="0"/>
              <a:t> </a:t>
            </a:r>
            <a:endParaRPr lang="en-US" sz="2000" b="1" dirty="0">
              <a:solidFill>
                <a:srgbClr val="002060"/>
              </a:solidFill>
            </a:endParaRPr>
          </a:p>
          <a:p>
            <a:pPr algn="l"/>
            <a:r>
              <a:rPr lang="en-US" sz="2000" b="1" dirty="0">
                <a:solidFill>
                  <a:srgbClr val="002060"/>
                </a:solidFill>
              </a:rPr>
              <a:t>r</a:t>
            </a:r>
            <a:r>
              <a:rPr lang="ru-RU" sz="2000" b="1" dirty="0" err="1">
                <a:solidFill>
                  <a:srgbClr val="002060"/>
                </a:solidFill>
              </a:rPr>
              <a:t>eference</a:t>
            </a:r>
            <a:r>
              <a:rPr lang="en-US" sz="2000" b="1" dirty="0">
                <a:solidFill>
                  <a:srgbClr val="002060"/>
                </a:solidFill>
              </a:rPr>
              <a:t>:</a:t>
            </a:r>
            <a:r>
              <a:rPr lang="ru-RU" sz="2000" dirty="0"/>
              <a:t> Эта программа предусматривает оказание государствам-членам технической помощи в форме выпуска технических докладов </a:t>
            </a:r>
            <a:r>
              <a:rPr lang="ru-RU" sz="2000" dirty="0">
                <a:solidFill>
                  <a:srgbClr val="C00000"/>
                </a:solidFill>
              </a:rPr>
              <a:t>МАГАТЭ</a:t>
            </a:r>
            <a:r>
              <a:rPr lang="ru-RU" sz="2000" dirty="0"/>
              <a:t>, подготовки специалистов, а также развития или совершенствования необходимой инфраструктуры путем предоставления инструментов, оборудования и передачи технологий и включает услуги МАГАТЭ по оценке, в рамках которых анализируется нормативно-правовая база государства-члена в области радиационной безопасности.</a:t>
            </a:r>
            <a:endParaRPr lang="en-US" sz="2000" dirty="0"/>
          </a:p>
          <a:p>
            <a:pPr algn="l"/>
            <a:r>
              <a:rPr lang="en-US" sz="2000" b="1" dirty="0">
                <a:solidFill>
                  <a:srgbClr val="002060"/>
                </a:solidFill>
              </a:rPr>
              <a:t>base: </a:t>
            </a:r>
            <a:r>
              <a:rPr lang="ru-RU" sz="2000" dirty="0"/>
              <a:t>Программа предусматривает оказание технической помощи государствам-членам в форме технических докладов МАГАТЭ</a:t>
            </a:r>
            <a:r>
              <a:rPr lang="ru-RU" sz="2000" dirty="0">
                <a:solidFill>
                  <a:srgbClr val="C00000"/>
                </a:solidFill>
              </a:rPr>
              <a:t>81</a:t>
            </a:r>
            <a:r>
              <a:rPr lang="ru-RU" sz="2000" dirty="0"/>
              <a:t>, подготовку экспертов и разработку или совершенствование необходимой инфраструктуры путем предоставления инструментов, оборудования и передачи технологии через службу оценки МАГАТЭ</a:t>
            </a:r>
            <a:r>
              <a:rPr lang="ru-RU" sz="2000" dirty="0">
                <a:solidFill>
                  <a:srgbClr val="C00000"/>
                </a:solidFill>
              </a:rPr>
              <a:t>81</a:t>
            </a:r>
            <a:r>
              <a:rPr lang="ru-RU" sz="2000" dirty="0"/>
              <a:t> для оценки нормативной базы, регулирующей радиационную безопасность государств-членов.</a:t>
            </a:r>
            <a:endParaRPr lang="en-US" sz="2000" dirty="0"/>
          </a:p>
          <a:p>
            <a:pPr algn="l"/>
            <a:r>
              <a:rPr lang="ru-RU" sz="2000" b="1" dirty="0" err="1">
                <a:solidFill>
                  <a:srgbClr val="002060"/>
                </a:solidFill>
              </a:rPr>
              <a:t>fine-tune</a:t>
            </a:r>
            <a:r>
              <a:rPr lang="en-US" sz="2000" b="1" dirty="0">
                <a:solidFill>
                  <a:srgbClr val="002060"/>
                </a:solidFill>
              </a:rPr>
              <a:t>d:</a:t>
            </a:r>
            <a:r>
              <a:rPr lang="ru-RU" sz="2000" b="1" dirty="0">
                <a:solidFill>
                  <a:srgbClr val="002060"/>
                </a:solidFill>
              </a:rPr>
              <a:t> </a:t>
            </a:r>
            <a:r>
              <a:rPr lang="ru-RU" sz="2000" dirty="0"/>
              <a:t>Программа включает в себя предоставление технической помощи государствам-членам в форме технических отчетов </a:t>
            </a:r>
            <a:r>
              <a:rPr lang="ru-RU" sz="2000" dirty="0">
                <a:solidFill>
                  <a:srgbClr val="C00000"/>
                </a:solidFill>
              </a:rPr>
              <a:t>МАГАТЭ</a:t>
            </a:r>
            <a:r>
              <a:rPr lang="ru-RU" sz="2000" dirty="0"/>
              <a:t>, обучение экспертов и разработку или улучшение необходимой инфраструктуры посредством предоставления инструментов, оборудования и технологий через аппарат МАГАТЭ по оценке соответствия системы регулирования</a:t>
            </a:r>
            <a:r>
              <a:rPr lang="en-US" sz="2000" dirty="0"/>
              <a:t>.</a:t>
            </a:r>
            <a:endParaRPr lang="ru-RU" sz="2000" dirty="0"/>
          </a:p>
          <a:p>
            <a:pPr algn="l"/>
            <a:r>
              <a:rPr lang="ru-RU" sz="2400" b="1" dirty="0">
                <a:solidFill>
                  <a:srgbClr val="C00000"/>
                </a:solidFill>
              </a:rPr>
              <a:t>Вывод</a:t>
            </a:r>
            <a:r>
              <a:rPr lang="ru-RU" sz="2400" dirty="0">
                <a:solidFill>
                  <a:srgbClr val="C00000"/>
                </a:solidFill>
              </a:rPr>
              <a:t>: </a:t>
            </a:r>
            <a:r>
              <a:rPr lang="ru-RU" sz="2400" dirty="0"/>
              <a:t>модел</a:t>
            </a:r>
            <a:r>
              <a:rPr lang="ru-RU" dirty="0"/>
              <a:t>ь </a:t>
            </a:r>
            <a:r>
              <a:rPr lang="en-US" dirty="0"/>
              <a:t>fine-tuned </a:t>
            </a:r>
            <a:r>
              <a:rPr lang="ru-RU" dirty="0"/>
              <a:t>работает лучше.</a:t>
            </a:r>
            <a:endParaRPr lang="ru-RU" sz="2400" b="1" dirty="0"/>
          </a:p>
          <a:p>
            <a:endParaRPr lang="ru-RU" dirty="0"/>
          </a:p>
        </p:txBody>
      </p:sp>
      <p:pic>
        <p:nvPicPr>
          <p:cNvPr id="5" name="Рисунок 4">
            <a:extLst>
              <a:ext uri="{FF2B5EF4-FFF2-40B4-BE49-F238E27FC236}">
                <a16:creationId xmlns:a16="http://schemas.microsoft.com/office/drawing/2014/main" id="{057A5BF3-2440-4096-AA76-CB32A21040AB}"/>
              </a:ext>
            </a:extLst>
          </p:cNvPr>
          <p:cNvPicPr>
            <a:picLocks noChangeAspect="1"/>
          </p:cNvPicPr>
          <p:nvPr/>
        </p:nvPicPr>
        <p:blipFill>
          <a:blip r:embed="rId2"/>
          <a:stretch>
            <a:fillRect/>
          </a:stretch>
        </p:blipFill>
        <p:spPr>
          <a:xfrm>
            <a:off x="1576452" y="18933"/>
            <a:ext cx="8754615" cy="966587"/>
          </a:xfrm>
          <a:prstGeom prst="rect">
            <a:avLst/>
          </a:prstGeom>
        </p:spPr>
      </p:pic>
      <p:sp>
        <p:nvSpPr>
          <p:cNvPr id="11" name="TextBox 10">
            <a:extLst>
              <a:ext uri="{FF2B5EF4-FFF2-40B4-BE49-F238E27FC236}">
                <a16:creationId xmlns:a16="http://schemas.microsoft.com/office/drawing/2014/main" id="{72FD6C66-1337-47B4-AEB0-00CF0E3F1A5E}"/>
              </a:ext>
            </a:extLst>
          </p:cNvPr>
          <p:cNvSpPr txBox="1"/>
          <p:nvPr/>
        </p:nvSpPr>
        <p:spPr>
          <a:xfrm>
            <a:off x="81280" y="723909"/>
            <a:ext cx="8923824" cy="523220"/>
          </a:xfrm>
          <a:prstGeom prst="rect">
            <a:avLst/>
          </a:prstGeom>
          <a:noFill/>
        </p:spPr>
        <p:txBody>
          <a:bodyPr wrap="square">
            <a:spAutoFit/>
          </a:bodyPr>
          <a:lstStyle/>
          <a:p>
            <a:r>
              <a:rPr lang="ru-RU" sz="2800" b="1" dirty="0">
                <a:solidFill>
                  <a:srgbClr val="002060"/>
                </a:solidFill>
                <a:latin typeface="+mn-lt"/>
                <a:ea typeface="Roboto" panose="02000000000000000000" pitchFamily="2" charset="0"/>
              </a:rPr>
              <a:t>Примеры с незначительными ошибками:</a:t>
            </a:r>
            <a:endParaRPr lang="ru-RU" sz="4000"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70853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F403EC-B5DB-4B3D-BCBD-C079E77A6438}"/>
              </a:ext>
            </a:extLst>
          </p:cNvPr>
          <p:cNvSpPr>
            <a:spLocks noGrp="1"/>
          </p:cNvSpPr>
          <p:nvPr>
            <p:ph type="ctrTitle"/>
          </p:nvPr>
        </p:nvSpPr>
        <p:spPr>
          <a:xfrm>
            <a:off x="1524000" y="1742440"/>
            <a:ext cx="9144000" cy="2387600"/>
          </a:xfrm>
        </p:spPr>
        <p:txBody>
          <a:bodyPr/>
          <a:lstStyle/>
          <a:p>
            <a:r>
              <a:rPr lang="ru-RU" sz="4800" dirty="0">
                <a:solidFill>
                  <a:srgbClr val="002060"/>
                </a:solidFill>
                <a:latin typeface="Roboto" panose="02000000000000000000" pitchFamily="2" charset="0"/>
                <a:ea typeface="Roboto" panose="02000000000000000000" pitchFamily="2" charset="0"/>
              </a:rPr>
              <a:t>Перевод текстов готовых </a:t>
            </a:r>
            <a:r>
              <a:rPr lang="ru-RU" sz="4800" dirty="0" err="1">
                <a:solidFill>
                  <a:srgbClr val="002060"/>
                </a:solidFill>
                <a:latin typeface="Roboto" panose="02000000000000000000" pitchFamily="2" charset="0"/>
                <a:ea typeface="Roboto" panose="02000000000000000000" pitchFamily="2" charset="0"/>
              </a:rPr>
              <a:t>датасетов</a:t>
            </a:r>
            <a:r>
              <a:rPr lang="ru-RU" sz="4800" dirty="0">
                <a:solidFill>
                  <a:srgbClr val="002060"/>
                </a:solidFill>
                <a:latin typeface="Roboto" panose="02000000000000000000" pitchFamily="2" charset="0"/>
                <a:ea typeface="Roboto" panose="02000000000000000000" pitchFamily="2" charset="0"/>
              </a:rPr>
              <a:t> </a:t>
            </a:r>
            <a:r>
              <a:rPr lang="en-US" sz="4800" dirty="0">
                <a:solidFill>
                  <a:srgbClr val="002060"/>
                </a:solidFill>
                <a:latin typeface="Roboto" panose="02000000000000000000" pitchFamily="2" charset="0"/>
                <a:ea typeface="Roboto" panose="02000000000000000000" pitchFamily="2" charset="0"/>
              </a:rPr>
              <a:t>Hugging Face</a:t>
            </a:r>
            <a:r>
              <a:rPr lang="ru-RU" sz="4800" dirty="0">
                <a:solidFill>
                  <a:srgbClr val="002060"/>
                </a:solidFill>
                <a:latin typeface="Roboto" panose="02000000000000000000" pitchFamily="2" charset="0"/>
                <a:ea typeface="Roboto" panose="02000000000000000000" pitchFamily="2" charset="0"/>
              </a:rPr>
              <a:t> (</a:t>
            </a:r>
            <a:r>
              <a:rPr lang="en-US" sz="4800" i="0" dirty="0">
                <a:solidFill>
                  <a:srgbClr val="002060"/>
                </a:solidFill>
                <a:effectLst/>
                <a:latin typeface="Roboto" panose="02000000000000000000" pitchFamily="2" charset="0"/>
                <a:ea typeface="Roboto" panose="02000000000000000000" pitchFamily="2" charset="0"/>
              </a:rPr>
              <a:t>WMT-16</a:t>
            </a:r>
            <a:r>
              <a:rPr lang="en-US" sz="4800" dirty="0">
                <a:solidFill>
                  <a:srgbClr val="002060"/>
                </a:solidFill>
                <a:latin typeface="Roboto" panose="02000000000000000000" pitchFamily="2" charset="0"/>
                <a:ea typeface="Roboto" panose="02000000000000000000" pitchFamily="2" charset="0"/>
              </a:rPr>
              <a:t>, FLORES-200)</a:t>
            </a:r>
            <a:endParaRPr lang="ru-RU" sz="4800"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1432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BD4D53A9-A26E-4547-A7E2-4FF465E7F6F8}"/>
              </a:ext>
            </a:extLst>
          </p:cNvPr>
          <p:cNvSpPr>
            <a:spLocks noGrp="1"/>
          </p:cNvSpPr>
          <p:nvPr>
            <p:ph type="subTitle" idx="1"/>
          </p:nvPr>
        </p:nvSpPr>
        <p:spPr>
          <a:xfrm>
            <a:off x="272226" y="1570986"/>
            <a:ext cx="10822494" cy="5200203"/>
          </a:xfrm>
        </p:spPr>
        <p:style>
          <a:lnRef idx="2">
            <a:schemeClr val="accent6"/>
          </a:lnRef>
          <a:fillRef idx="1">
            <a:schemeClr val="lt1"/>
          </a:fillRef>
          <a:effectRef idx="0">
            <a:schemeClr val="accent6"/>
          </a:effectRef>
          <a:fontRef idx="minor">
            <a:schemeClr val="dk1"/>
          </a:fontRef>
        </p:style>
        <p:txBody>
          <a:bodyPr/>
          <a:lstStyle/>
          <a:p>
            <a:pPr algn="l"/>
            <a:r>
              <a:rPr lang="ru-RU" sz="2000" b="1" dirty="0"/>
              <a:t>Пример 1</a:t>
            </a:r>
            <a:endParaRPr lang="en-US" sz="2000" b="1" dirty="0"/>
          </a:p>
          <a:p>
            <a:pPr algn="l"/>
            <a:r>
              <a:rPr lang="en-US" sz="2000" b="1" dirty="0">
                <a:solidFill>
                  <a:srgbClr val="002060"/>
                </a:solidFill>
              </a:rPr>
              <a:t>source</a:t>
            </a:r>
            <a:r>
              <a:rPr lang="en-US" sz="2000" dirty="0"/>
              <a:t> =  North Korean authorities conducted their most recent nuclear weapons test in 2013.</a:t>
            </a:r>
          </a:p>
          <a:p>
            <a:pPr algn="l"/>
            <a:r>
              <a:rPr lang="en-US" sz="2000" b="1" dirty="0">
                <a:solidFill>
                  <a:srgbClr val="002060"/>
                </a:solidFill>
              </a:rPr>
              <a:t>reference</a:t>
            </a:r>
            <a:r>
              <a:rPr lang="en-US" sz="2000" dirty="0"/>
              <a:t> =  </a:t>
            </a:r>
            <a:r>
              <a:rPr lang="ru-RU" sz="2000" dirty="0"/>
              <a:t>Последнее испытание ядерного оружия северокорейские власти провели в 2013 году.</a:t>
            </a:r>
          </a:p>
          <a:p>
            <a:pPr algn="l"/>
            <a:r>
              <a:rPr lang="en-US" sz="2000" b="1" dirty="0">
                <a:solidFill>
                  <a:srgbClr val="002060"/>
                </a:solidFill>
              </a:rPr>
              <a:t>hypothesis</a:t>
            </a:r>
            <a:r>
              <a:rPr lang="en-US" sz="2000" dirty="0"/>
              <a:t> =  </a:t>
            </a:r>
            <a:r>
              <a:rPr lang="ru-RU" sz="2000" dirty="0"/>
              <a:t>Северная Корея провела свой последний испытательный запуск ядерного оружия в 2013 году.</a:t>
            </a:r>
          </a:p>
          <a:p>
            <a:pPr algn="l"/>
            <a:r>
              <a:rPr lang="ru-RU" sz="2000" b="1" dirty="0"/>
              <a:t>Пример 2</a:t>
            </a:r>
          </a:p>
          <a:p>
            <a:pPr algn="l"/>
            <a:r>
              <a:rPr lang="ru-RU" sz="2000" b="1" dirty="0" err="1">
                <a:solidFill>
                  <a:srgbClr val="002060"/>
                </a:solidFill>
              </a:rPr>
              <a:t>source</a:t>
            </a:r>
            <a:r>
              <a:rPr lang="ru-RU" sz="2000" dirty="0"/>
              <a:t> =  </a:t>
            </a:r>
            <a:r>
              <a:rPr lang="ru-RU" sz="2000" dirty="0" err="1"/>
              <a:t>Moreover</a:t>
            </a:r>
            <a:r>
              <a:rPr lang="ru-RU" sz="2000" dirty="0"/>
              <a:t>, </a:t>
            </a:r>
            <a:r>
              <a:rPr lang="ru-RU" sz="2000" dirty="0" err="1"/>
              <a:t>since</a:t>
            </a:r>
            <a:r>
              <a:rPr lang="ru-RU" sz="2000" dirty="0"/>
              <a:t> </a:t>
            </a:r>
            <a:r>
              <a:rPr lang="ru-RU" sz="2000" dirty="0" err="1"/>
              <a:t>that</a:t>
            </a:r>
            <a:r>
              <a:rPr lang="ru-RU" sz="2000" dirty="0"/>
              <a:t> </a:t>
            </a:r>
            <a:r>
              <a:rPr lang="ru-RU" sz="2000" dirty="0" err="1"/>
              <a:t>time</a:t>
            </a:r>
            <a:r>
              <a:rPr lang="ru-RU" sz="2000" dirty="0"/>
              <a:t>, </a:t>
            </a:r>
            <a:r>
              <a:rPr lang="ru-RU" sz="2000" dirty="0" err="1"/>
              <a:t>no</a:t>
            </a:r>
            <a:r>
              <a:rPr lang="ru-RU" sz="2000" dirty="0"/>
              <a:t> </a:t>
            </a:r>
            <a:r>
              <a:rPr lang="ru-RU" sz="2000" dirty="0" err="1"/>
              <a:t>plans</a:t>
            </a:r>
            <a:r>
              <a:rPr lang="ru-RU" sz="2000" dirty="0"/>
              <a:t> </a:t>
            </a:r>
            <a:r>
              <a:rPr lang="ru-RU" sz="2000" dirty="0" err="1"/>
              <a:t>to</a:t>
            </a:r>
            <a:r>
              <a:rPr lang="ru-RU" sz="2000" dirty="0"/>
              <a:t> </a:t>
            </a:r>
            <a:r>
              <a:rPr lang="ru-RU" sz="2000" dirty="0" err="1"/>
              <a:t>resume</a:t>
            </a:r>
            <a:r>
              <a:rPr lang="ru-RU" sz="2000" dirty="0"/>
              <a:t> </a:t>
            </a:r>
            <a:r>
              <a:rPr lang="ru-RU" sz="2000" dirty="0" err="1"/>
              <a:t>full</a:t>
            </a:r>
            <a:r>
              <a:rPr lang="ru-RU" sz="2000" dirty="0"/>
              <a:t> </a:t>
            </a:r>
            <a:r>
              <a:rPr lang="ru-RU" sz="2000" dirty="0" err="1"/>
              <a:t>operation</a:t>
            </a:r>
            <a:r>
              <a:rPr lang="ru-RU" sz="2000" dirty="0"/>
              <a:t> </a:t>
            </a:r>
            <a:r>
              <a:rPr lang="ru-RU" sz="2000" dirty="0" err="1"/>
              <a:t>of</a:t>
            </a:r>
            <a:r>
              <a:rPr lang="ru-RU" sz="2000" dirty="0"/>
              <a:t> </a:t>
            </a:r>
            <a:r>
              <a:rPr lang="ru-RU" sz="2000" dirty="0" err="1"/>
              <a:t>the</a:t>
            </a:r>
            <a:r>
              <a:rPr lang="ru-RU" sz="2000" dirty="0"/>
              <a:t> </a:t>
            </a:r>
            <a:r>
              <a:rPr lang="ru-RU" sz="2000" dirty="0" err="1"/>
              <a:t>reactor</a:t>
            </a:r>
            <a:r>
              <a:rPr lang="ru-RU" sz="2000" dirty="0"/>
              <a:t> </a:t>
            </a:r>
            <a:r>
              <a:rPr lang="ru-RU" sz="2000" dirty="0" err="1"/>
              <a:t>had</a:t>
            </a:r>
            <a:r>
              <a:rPr lang="ru-RU" sz="2000" dirty="0"/>
              <a:t> </a:t>
            </a:r>
            <a:r>
              <a:rPr lang="ru-RU" sz="2000" dirty="0" err="1"/>
              <a:t>been</a:t>
            </a:r>
            <a:r>
              <a:rPr lang="ru-RU" sz="2000" dirty="0"/>
              <a:t> </a:t>
            </a:r>
            <a:r>
              <a:rPr lang="ru-RU" sz="2000" dirty="0" err="1"/>
              <a:t>reported</a:t>
            </a:r>
            <a:r>
              <a:rPr lang="ru-RU" sz="2000" dirty="0"/>
              <a:t>.</a:t>
            </a:r>
          </a:p>
          <a:p>
            <a:pPr algn="l"/>
            <a:r>
              <a:rPr lang="ru-RU" sz="2000" b="1" dirty="0">
                <a:solidFill>
                  <a:srgbClr val="002060"/>
                </a:solidFill>
              </a:rPr>
              <a:t>reference </a:t>
            </a:r>
            <a:r>
              <a:rPr lang="ru-RU" sz="2000" dirty="0"/>
              <a:t>=  При этом о планах по возобновлению полноценной работы реактора с тех пор не сообщалось.</a:t>
            </a:r>
          </a:p>
          <a:p>
            <a:pPr algn="l"/>
            <a:r>
              <a:rPr lang="en-US" sz="2000" b="1" dirty="0">
                <a:solidFill>
                  <a:srgbClr val="002060"/>
                </a:solidFill>
              </a:rPr>
              <a:t>hypothesis</a:t>
            </a:r>
            <a:r>
              <a:rPr lang="ru-RU" sz="2000" dirty="0"/>
              <a:t> =  Кроме того, с тех пор не было опубликовано никаких сообщений о планах возобновить полную работу реактора.</a:t>
            </a:r>
          </a:p>
          <a:p>
            <a:pPr algn="l"/>
            <a:r>
              <a:rPr lang="ru-RU" sz="2000" b="1" dirty="0">
                <a:solidFill>
                  <a:srgbClr val="C00000"/>
                </a:solidFill>
              </a:rPr>
              <a:t>Вывод</a:t>
            </a:r>
            <a:r>
              <a:rPr lang="ru-RU" sz="2000" dirty="0">
                <a:solidFill>
                  <a:srgbClr val="C00000"/>
                </a:solidFill>
              </a:rPr>
              <a:t>: </a:t>
            </a:r>
            <a:r>
              <a:rPr lang="ru-RU" sz="2000" dirty="0"/>
              <a:t>модель </a:t>
            </a:r>
            <a:r>
              <a:rPr lang="en-US" sz="2000" dirty="0"/>
              <a:t>fine-tuned </a:t>
            </a:r>
            <a:r>
              <a:rPr lang="ru-RU" sz="2000" dirty="0"/>
              <a:t>выполнила корректный перевод.</a:t>
            </a:r>
            <a:endParaRPr lang="ru-RU" sz="2000" b="1" dirty="0"/>
          </a:p>
          <a:p>
            <a:pPr algn="l"/>
            <a:endParaRPr lang="ru-RU" sz="2000" dirty="0"/>
          </a:p>
        </p:txBody>
      </p:sp>
      <p:sp>
        <p:nvSpPr>
          <p:cNvPr id="7" name="TextBox 6">
            <a:extLst>
              <a:ext uri="{FF2B5EF4-FFF2-40B4-BE49-F238E27FC236}">
                <a16:creationId xmlns:a16="http://schemas.microsoft.com/office/drawing/2014/main" id="{E6385CB0-CBBF-4953-BDA1-8623F4150EA2}"/>
              </a:ext>
            </a:extLst>
          </p:cNvPr>
          <p:cNvSpPr txBox="1"/>
          <p:nvPr/>
        </p:nvSpPr>
        <p:spPr>
          <a:xfrm>
            <a:off x="272226" y="648309"/>
            <a:ext cx="9998696" cy="523220"/>
          </a:xfrm>
          <a:prstGeom prst="rect">
            <a:avLst/>
          </a:prstGeom>
          <a:noFill/>
        </p:spPr>
        <p:txBody>
          <a:bodyPr wrap="square">
            <a:spAutoFit/>
          </a:bodyPr>
          <a:lstStyle/>
          <a:p>
            <a:r>
              <a:rPr lang="ru-RU" sz="2800" b="1" dirty="0">
                <a:solidFill>
                  <a:srgbClr val="002060"/>
                </a:solidFill>
              </a:rPr>
              <a:t>Анализ </a:t>
            </a:r>
            <a:r>
              <a:rPr lang="ru-RU" sz="2800" b="1" dirty="0" err="1">
                <a:solidFill>
                  <a:srgbClr val="002060"/>
                </a:solidFill>
              </a:rPr>
              <a:t>инференса</a:t>
            </a:r>
            <a:r>
              <a:rPr lang="ru-RU" sz="2800" b="1" dirty="0">
                <a:solidFill>
                  <a:srgbClr val="002060"/>
                </a:solidFill>
              </a:rPr>
              <a:t> </a:t>
            </a:r>
            <a:r>
              <a:rPr lang="en-US" sz="2800" b="1" dirty="0">
                <a:solidFill>
                  <a:srgbClr val="002060"/>
                </a:solidFill>
              </a:rPr>
              <a:t>ALMA-fine tuned </a:t>
            </a:r>
            <a:r>
              <a:rPr lang="ru-RU" sz="2800" b="1" dirty="0">
                <a:solidFill>
                  <a:srgbClr val="002060"/>
                </a:solidFill>
              </a:rPr>
              <a:t>(перевод без ошибок)</a:t>
            </a:r>
            <a:endParaRPr lang="ru-RU" sz="2000" b="1" dirty="0">
              <a:solidFill>
                <a:srgbClr val="002060"/>
              </a:solidFill>
            </a:endParaRPr>
          </a:p>
        </p:txBody>
      </p:sp>
    </p:spTree>
    <p:extLst>
      <p:ext uri="{BB962C8B-B14F-4D97-AF65-F5344CB8AC3E}">
        <p14:creationId xmlns:p14="http://schemas.microsoft.com/office/powerpoint/2010/main" val="131392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1525FEC8-90DB-47EF-9AD2-0527B2D3DD57}"/>
              </a:ext>
            </a:extLst>
          </p:cNvPr>
          <p:cNvSpPr>
            <a:spLocks noGrp="1"/>
          </p:cNvSpPr>
          <p:nvPr>
            <p:ph type="subTitle" idx="1"/>
          </p:nvPr>
        </p:nvSpPr>
        <p:spPr>
          <a:xfrm>
            <a:off x="603996" y="1625080"/>
            <a:ext cx="10408920" cy="3691638"/>
          </a:xfrm>
        </p:spPr>
        <p:txBody>
          <a:bodyPr/>
          <a:lstStyle/>
          <a:p>
            <a:pPr algn="l"/>
            <a:r>
              <a:rPr lang="ru-RU" b="1" i="0" dirty="0">
                <a:solidFill>
                  <a:srgbClr val="002060"/>
                </a:solidFill>
                <a:effectLst/>
                <a:latin typeface="Roboto" panose="02000000000000000000" pitchFamily="2" charset="0"/>
              </a:rPr>
              <a:t>Цель</a:t>
            </a:r>
            <a:r>
              <a:rPr lang="ru-RU" b="0" i="0" dirty="0">
                <a:solidFill>
                  <a:srgbClr val="002060"/>
                </a:solidFill>
                <a:effectLst/>
                <a:latin typeface="Roboto" panose="02000000000000000000" pitchFamily="2" charset="0"/>
              </a:rPr>
              <a:t>: </a:t>
            </a:r>
            <a:r>
              <a:rPr lang="ru-RU" b="0" i="0" dirty="0">
                <a:solidFill>
                  <a:srgbClr val="212121"/>
                </a:solidFill>
                <a:effectLst/>
                <a:latin typeface="Roboto" panose="02000000000000000000" pitchFamily="2" charset="0"/>
              </a:rPr>
              <a:t>Выполнить машинный перевод текста, сравнить производительность нескольких моделей машинного перевода с английского на русский.</a:t>
            </a:r>
          </a:p>
          <a:p>
            <a:pPr algn="l"/>
            <a:endParaRPr lang="ru-RU" b="0" i="0" dirty="0">
              <a:solidFill>
                <a:srgbClr val="212121"/>
              </a:solidFill>
              <a:effectLst/>
              <a:latin typeface="Roboto" panose="02000000000000000000" pitchFamily="2" charset="0"/>
            </a:endParaRPr>
          </a:p>
          <a:p>
            <a:pPr algn="l"/>
            <a:r>
              <a:rPr lang="ru-RU" b="1" i="0" dirty="0">
                <a:solidFill>
                  <a:srgbClr val="002060"/>
                </a:solidFill>
                <a:effectLst/>
                <a:latin typeface="Roboto" panose="02000000000000000000" pitchFamily="2" charset="0"/>
              </a:rPr>
              <a:t>Целевая аудитория</a:t>
            </a:r>
            <a:r>
              <a:rPr lang="ru-RU" b="0" i="0" dirty="0">
                <a:solidFill>
                  <a:srgbClr val="002060"/>
                </a:solidFill>
                <a:effectLst/>
                <a:latin typeface="Roboto" panose="02000000000000000000" pitchFamily="2" charset="0"/>
              </a:rPr>
              <a:t>: </a:t>
            </a:r>
            <a:r>
              <a:rPr lang="ru-RU" b="0" i="0" dirty="0">
                <a:solidFill>
                  <a:srgbClr val="212121"/>
                </a:solidFill>
                <a:effectLst/>
                <a:latin typeface="Roboto" panose="02000000000000000000" pitchFamily="2" charset="0"/>
              </a:rPr>
              <a:t>исследователи в области NLP, разработчики машинного перевода, ученые, переводческие агентства, международные организации и компании, которым необходим оперативный перевод материалов, документации, референсов, а также перевод текстов для локализации сайтов.</a:t>
            </a:r>
          </a:p>
          <a:p>
            <a:endParaRPr lang="ru-RU" dirty="0"/>
          </a:p>
        </p:txBody>
      </p:sp>
    </p:spTree>
    <p:extLst>
      <p:ext uri="{BB962C8B-B14F-4D97-AF65-F5344CB8AC3E}">
        <p14:creationId xmlns:p14="http://schemas.microsoft.com/office/powerpoint/2010/main" val="57477359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D81DD0-FEE6-40D5-9BFC-4716D35CC70A}"/>
              </a:ext>
            </a:extLst>
          </p:cNvPr>
          <p:cNvSpPr txBox="1"/>
          <p:nvPr/>
        </p:nvSpPr>
        <p:spPr>
          <a:xfrm>
            <a:off x="332295" y="1043798"/>
            <a:ext cx="11036745"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ru-RU" sz="2000" b="1" dirty="0"/>
              <a:t>Пример 1</a:t>
            </a:r>
            <a:endParaRPr lang="en-US" sz="2000" b="1" dirty="0"/>
          </a:p>
          <a:p>
            <a:r>
              <a:rPr lang="en-US" sz="2000" b="1" dirty="0">
                <a:solidFill>
                  <a:srgbClr val="002060"/>
                </a:solidFill>
              </a:rPr>
              <a:t>source</a:t>
            </a:r>
            <a:r>
              <a:rPr lang="en-US" sz="2000" dirty="0">
                <a:solidFill>
                  <a:srgbClr val="002060"/>
                </a:solidFill>
              </a:rPr>
              <a:t> </a:t>
            </a:r>
            <a:r>
              <a:rPr lang="en-US" sz="2000" dirty="0"/>
              <a:t>=  In an interview with Russia-24 television station, Mr. </a:t>
            </a:r>
            <a:r>
              <a:rPr lang="en-US" sz="2000" dirty="0" err="1"/>
              <a:t>Slobodin</a:t>
            </a:r>
            <a:r>
              <a:rPr lang="en-US" sz="2000" dirty="0"/>
              <a:t> confirmed that they intend to cut "</a:t>
            </a:r>
            <a:r>
              <a:rPr lang="en-US" sz="2000" dirty="0">
                <a:solidFill>
                  <a:srgbClr val="FF0000"/>
                </a:solidFill>
              </a:rPr>
              <a:t>tens of </a:t>
            </a:r>
            <a:r>
              <a:rPr lang="en-US" sz="2000" dirty="0" err="1">
                <a:solidFill>
                  <a:srgbClr val="FF0000"/>
                </a:solidFill>
              </a:rPr>
              <a:t>percents</a:t>
            </a:r>
            <a:r>
              <a:rPr lang="en-US" sz="2000" dirty="0"/>
              <a:t>" of staff in Russia.</a:t>
            </a:r>
          </a:p>
          <a:p>
            <a:r>
              <a:rPr lang="en-US" sz="2000" b="1" dirty="0">
                <a:solidFill>
                  <a:srgbClr val="002060"/>
                </a:solidFill>
              </a:rPr>
              <a:t>reference</a:t>
            </a:r>
            <a:r>
              <a:rPr lang="en-US" sz="2000" b="1" dirty="0"/>
              <a:t> </a:t>
            </a:r>
            <a:r>
              <a:rPr lang="en-US" sz="2000" dirty="0"/>
              <a:t>=  </a:t>
            </a:r>
            <a:r>
              <a:rPr lang="ru-RU" sz="2000" dirty="0"/>
              <a:t>В интервью телеканалу "Россия 24" господин Слободин уточнил, что они намерены сократить в России "десятки процентов" персонала.</a:t>
            </a:r>
          </a:p>
          <a:p>
            <a:r>
              <a:rPr lang="en-US" sz="2000" b="1" dirty="0">
                <a:solidFill>
                  <a:srgbClr val="002060"/>
                </a:solidFill>
              </a:rPr>
              <a:t>hypothesis</a:t>
            </a:r>
            <a:r>
              <a:rPr lang="en-US" sz="2000" b="1" dirty="0"/>
              <a:t> </a:t>
            </a:r>
            <a:r>
              <a:rPr lang="en-US" sz="2000" dirty="0"/>
              <a:t>=   </a:t>
            </a:r>
            <a:r>
              <a:rPr lang="ru-RU" sz="2000" dirty="0"/>
              <a:t>В интервью телеканалу "Россия-24" Слободин подтвердил, что планируют сократить "</a:t>
            </a:r>
            <a:r>
              <a:rPr lang="ru-RU" sz="2000" dirty="0">
                <a:solidFill>
                  <a:srgbClr val="FF0000"/>
                </a:solidFill>
              </a:rPr>
              <a:t>сотни процентов</a:t>
            </a:r>
            <a:r>
              <a:rPr lang="ru-RU" sz="2000" dirty="0"/>
              <a:t>" сотрудников в России.</a:t>
            </a:r>
            <a:endParaRPr lang="en-US" sz="2000" dirty="0"/>
          </a:p>
          <a:p>
            <a:endParaRPr lang="en-US" sz="2000" dirty="0"/>
          </a:p>
          <a:p>
            <a:r>
              <a:rPr lang="ru-RU" sz="2000" b="1" dirty="0"/>
              <a:t>Пример 2</a:t>
            </a:r>
          </a:p>
          <a:p>
            <a:pPr algn="l"/>
            <a:r>
              <a:rPr lang="en-US" sz="2000" b="1" dirty="0">
                <a:solidFill>
                  <a:srgbClr val="002060"/>
                </a:solidFill>
              </a:rPr>
              <a:t>source</a:t>
            </a:r>
            <a:r>
              <a:rPr lang="en-US" sz="2000" dirty="0"/>
              <a:t> =  </a:t>
            </a:r>
            <a:r>
              <a:rPr lang="en-US" sz="2000" dirty="0">
                <a:solidFill>
                  <a:srgbClr val="FF0000"/>
                </a:solidFill>
              </a:rPr>
              <a:t>North Korean authorities </a:t>
            </a:r>
            <a:r>
              <a:rPr lang="en-US" sz="2000" dirty="0"/>
              <a:t>have reported that the country's main nuclear reactor - the nuclear complex in Yongbyon - is running "at full capacity".</a:t>
            </a:r>
          </a:p>
          <a:p>
            <a:pPr algn="l"/>
            <a:r>
              <a:rPr lang="en-US" sz="2000" b="1" dirty="0">
                <a:solidFill>
                  <a:srgbClr val="002060"/>
                </a:solidFill>
              </a:rPr>
              <a:t>reference</a:t>
            </a:r>
            <a:r>
              <a:rPr lang="en-US" sz="2000" dirty="0"/>
              <a:t> =  </a:t>
            </a:r>
            <a:r>
              <a:rPr lang="ru-RU" sz="2000" dirty="0"/>
              <a:t>Власти Северной Кореи сообщили, что главный в стране атомный реактор - ядерный комплекс в </a:t>
            </a:r>
            <a:r>
              <a:rPr lang="ru-RU" sz="2000" dirty="0" err="1"/>
              <a:t>Йонбене</a:t>
            </a:r>
            <a:r>
              <a:rPr lang="ru-RU" sz="2000" dirty="0"/>
              <a:t> - работает "на полную мощность".</a:t>
            </a:r>
          </a:p>
          <a:p>
            <a:pPr algn="l"/>
            <a:r>
              <a:rPr lang="en-US" sz="2000" b="1" dirty="0">
                <a:solidFill>
                  <a:srgbClr val="002060"/>
                </a:solidFill>
              </a:rPr>
              <a:t>hypothesis</a:t>
            </a:r>
            <a:r>
              <a:rPr lang="en-US" sz="2000" dirty="0"/>
              <a:t> =   </a:t>
            </a:r>
            <a:r>
              <a:rPr lang="ru-RU" sz="2000" dirty="0">
                <a:solidFill>
                  <a:srgbClr val="FF0000"/>
                </a:solidFill>
              </a:rPr>
              <a:t>Северные корейские власти </a:t>
            </a:r>
            <a:r>
              <a:rPr lang="ru-RU" sz="2000" dirty="0"/>
              <a:t>сообщили, что главная атомная электростанция страны — ядерный комплекс в </a:t>
            </a:r>
            <a:r>
              <a:rPr lang="ru-RU" sz="2000" dirty="0" err="1"/>
              <a:t>Йонбьоне</a:t>
            </a:r>
            <a:r>
              <a:rPr lang="ru-RU" sz="2000" dirty="0"/>
              <a:t> — работает "на полную мощность".</a:t>
            </a:r>
          </a:p>
          <a:p>
            <a:endParaRPr lang="ru-RU" sz="2000" dirty="0"/>
          </a:p>
          <a:p>
            <a:r>
              <a:rPr lang="ru-RU" sz="2000" b="1" dirty="0">
                <a:solidFill>
                  <a:srgbClr val="C00000"/>
                </a:solidFill>
              </a:rPr>
              <a:t>Вывод</a:t>
            </a:r>
            <a:r>
              <a:rPr lang="ru-RU" sz="2000" dirty="0">
                <a:solidFill>
                  <a:srgbClr val="C00000"/>
                </a:solidFill>
              </a:rPr>
              <a:t>: </a:t>
            </a:r>
            <a:r>
              <a:rPr lang="ru-RU" sz="2000" dirty="0"/>
              <a:t>есть грубые ошибки, меняющие смысл текста.</a:t>
            </a:r>
            <a:endParaRPr lang="ru-RU" sz="2000" b="1" dirty="0"/>
          </a:p>
          <a:p>
            <a:endParaRPr lang="ru-RU" sz="2000" dirty="0"/>
          </a:p>
        </p:txBody>
      </p:sp>
      <p:sp>
        <p:nvSpPr>
          <p:cNvPr id="6" name="TextBox 5">
            <a:extLst>
              <a:ext uri="{FF2B5EF4-FFF2-40B4-BE49-F238E27FC236}">
                <a16:creationId xmlns:a16="http://schemas.microsoft.com/office/drawing/2014/main" id="{9EFFF170-DCB9-4B50-A1F3-881DD358E072}"/>
              </a:ext>
            </a:extLst>
          </p:cNvPr>
          <p:cNvSpPr txBox="1"/>
          <p:nvPr/>
        </p:nvSpPr>
        <p:spPr>
          <a:xfrm>
            <a:off x="332295" y="311916"/>
            <a:ext cx="10508425" cy="523220"/>
          </a:xfrm>
          <a:prstGeom prst="rect">
            <a:avLst/>
          </a:prstGeom>
          <a:noFill/>
        </p:spPr>
        <p:txBody>
          <a:bodyPr wrap="square">
            <a:spAutoFit/>
          </a:bodyPr>
          <a:lstStyle/>
          <a:p>
            <a:r>
              <a:rPr lang="ru-RU" sz="2800" b="1" dirty="0">
                <a:solidFill>
                  <a:srgbClr val="002060"/>
                </a:solidFill>
              </a:rPr>
              <a:t>Анализ </a:t>
            </a:r>
            <a:r>
              <a:rPr lang="ru-RU" sz="2800" b="1" dirty="0" err="1">
                <a:solidFill>
                  <a:srgbClr val="002060"/>
                </a:solidFill>
              </a:rPr>
              <a:t>инференса</a:t>
            </a:r>
            <a:r>
              <a:rPr lang="ru-RU" sz="2800" b="1" dirty="0">
                <a:solidFill>
                  <a:srgbClr val="002060"/>
                </a:solidFill>
              </a:rPr>
              <a:t> </a:t>
            </a:r>
            <a:r>
              <a:rPr lang="en-US" sz="2800" b="1" dirty="0">
                <a:solidFill>
                  <a:srgbClr val="002060"/>
                </a:solidFill>
              </a:rPr>
              <a:t>ALMA-fine tuned</a:t>
            </a:r>
            <a:r>
              <a:rPr lang="ru-RU" sz="2800" b="1" dirty="0">
                <a:solidFill>
                  <a:srgbClr val="002060"/>
                </a:solidFill>
              </a:rPr>
              <a:t>(перевод</a:t>
            </a:r>
            <a:r>
              <a:rPr lang="en-US" sz="2800" b="1" dirty="0">
                <a:solidFill>
                  <a:srgbClr val="002060"/>
                </a:solidFill>
              </a:rPr>
              <a:t> </a:t>
            </a:r>
            <a:r>
              <a:rPr lang="ru-RU" sz="2800" b="1" dirty="0">
                <a:solidFill>
                  <a:srgbClr val="002060"/>
                </a:solidFill>
              </a:rPr>
              <a:t>с ошибками)</a:t>
            </a:r>
            <a:endParaRPr lang="ru-RU" sz="2000" b="1" dirty="0">
              <a:solidFill>
                <a:srgbClr val="002060"/>
              </a:solidFill>
            </a:endParaRPr>
          </a:p>
        </p:txBody>
      </p:sp>
    </p:spTree>
    <p:extLst>
      <p:ext uri="{BB962C8B-B14F-4D97-AF65-F5344CB8AC3E}">
        <p14:creationId xmlns:p14="http://schemas.microsoft.com/office/powerpoint/2010/main" val="177350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BC967D73-AF92-4444-AE0A-33C3A4223EDE}"/>
              </a:ext>
            </a:extLst>
          </p:cNvPr>
          <p:cNvSpPr>
            <a:spLocks noGrp="1"/>
          </p:cNvSpPr>
          <p:nvPr>
            <p:ph type="subTitle" idx="1"/>
          </p:nvPr>
        </p:nvSpPr>
        <p:spPr>
          <a:xfrm>
            <a:off x="1357460" y="672659"/>
            <a:ext cx="9144000" cy="828559"/>
          </a:xfrm>
        </p:spPr>
        <p:txBody>
          <a:bodyPr/>
          <a:lstStyle/>
          <a:p>
            <a:r>
              <a:rPr lang="ru-RU" sz="4400" dirty="0">
                <a:solidFill>
                  <a:srgbClr val="002060"/>
                </a:solidFill>
              </a:rPr>
              <a:t>Сравнение моделей по метрикам</a:t>
            </a:r>
          </a:p>
        </p:txBody>
      </p:sp>
      <p:graphicFrame>
        <p:nvGraphicFramePr>
          <p:cNvPr id="4" name="Таблица 4">
            <a:extLst>
              <a:ext uri="{FF2B5EF4-FFF2-40B4-BE49-F238E27FC236}">
                <a16:creationId xmlns:a16="http://schemas.microsoft.com/office/drawing/2014/main" id="{D20A6150-6F34-4B77-9214-645DBEEBE01D}"/>
              </a:ext>
            </a:extLst>
          </p:cNvPr>
          <p:cNvGraphicFramePr>
            <a:graphicFrameLocks noGrp="1"/>
          </p:cNvGraphicFramePr>
          <p:nvPr>
            <p:extLst>
              <p:ext uri="{D42A27DB-BD31-4B8C-83A1-F6EECF244321}">
                <p14:modId xmlns:p14="http://schemas.microsoft.com/office/powerpoint/2010/main" val="3861212513"/>
              </p:ext>
            </p:extLst>
          </p:nvPr>
        </p:nvGraphicFramePr>
        <p:xfrm>
          <a:off x="838986" y="2251951"/>
          <a:ext cx="10180947" cy="2072640"/>
        </p:xfrm>
        <a:graphic>
          <a:graphicData uri="http://schemas.openxmlformats.org/drawingml/2006/table">
            <a:tbl>
              <a:tblPr firstRow="1" bandRow="1">
                <a:tableStyleId>{2D5ABB26-0587-4C30-8999-92F81FD0307C}</a:tableStyleId>
              </a:tblPr>
              <a:tblGrid>
                <a:gridCol w="3563331">
                  <a:extLst>
                    <a:ext uri="{9D8B030D-6E8A-4147-A177-3AD203B41FA5}">
                      <a16:colId xmlns:a16="http://schemas.microsoft.com/office/drawing/2014/main" val="1297757650"/>
                    </a:ext>
                  </a:extLst>
                </a:gridCol>
                <a:gridCol w="2290713">
                  <a:extLst>
                    <a:ext uri="{9D8B030D-6E8A-4147-A177-3AD203B41FA5}">
                      <a16:colId xmlns:a16="http://schemas.microsoft.com/office/drawing/2014/main" val="3990375176"/>
                    </a:ext>
                  </a:extLst>
                </a:gridCol>
                <a:gridCol w="2422689">
                  <a:extLst>
                    <a:ext uri="{9D8B030D-6E8A-4147-A177-3AD203B41FA5}">
                      <a16:colId xmlns:a16="http://schemas.microsoft.com/office/drawing/2014/main" val="3565374283"/>
                    </a:ext>
                  </a:extLst>
                </a:gridCol>
                <a:gridCol w="1904214">
                  <a:extLst>
                    <a:ext uri="{9D8B030D-6E8A-4147-A177-3AD203B41FA5}">
                      <a16:colId xmlns:a16="http://schemas.microsoft.com/office/drawing/2014/main" val="1971004787"/>
                    </a:ext>
                  </a:extLst>
                </a:gridCol>
              </a:tblGrid>
              <a:tr h="372669">
                <a:tc>
                  <a:txBody>
                    <a:bodyPr/>
                    <a:lstStyle/>
                    <a:p>
                      <a:r>
                        <a:rPr lang="ru-RU" sz="2800" b="1" dirty="0">
                          <a:solidFill>
                            <a:srgbClr val="C00000"/>
                          </a:solidFill>
                        </a:rPr>
                        <a:t>Модель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dirty="0" err="1">
                          <a:solidFill>
                            <a:schemeClr val="accent1">
                              <a:lumMod val="75000"/>
                            </a:schemeClr>
                          </a:solidFill>
                        </a:rPr>
                        <a:t>Sacrebleu</a:t>
                      </a:r>
                      <a:endParaRPr lang="ru-RU" sz="28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dirty="0">
                          <a:solidFill>
                            <a:schemeClr val="accent1">
                              <a:lumMod val="75000"/>
                            </a:schemeClr>
                          </a:solidFill>
                        </a:rPr>
                        <a:t>Comet</a:t>
                      </a:r>
                      <a:endParaRPr lang="ru-RU" sz="28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dirty="0">
                          <a:solidFill>
                            <a:schemeClr val="accent1">
                              <a:lumMod val="75000"/>
                            </a:schemeClr>
                          </a:solidFill>
                        </a:rPr>
                        <a:t>Meteor</a:t>
                      </a:r>
                      <a:endParaRPr lang="ru-RU" sz="28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334370"/>
                  </a:ext>
                </a:extLst>
              </a:tr>
              <a:tr h="370840">
                <a:tc>
                  <a:txBody>
                    <a:bodyPr/>
                    <a:lstStyle/>
                    <a:p>
                      <a:r>
                        <a:rPr lang="en-US" sz="2800" dirty="0">
                          <a:solidFill>
                            <a:schemeClr val="accent1">
                              <a:lumMod val="50000"/>
                            </a:schemeClr>
                          </a:solidFill>
                        </a:rPr>
                        <a:t>OPUS</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accent1">
                              <a:lumMod val="50000"/>
                            </a:schemeClr>
                          </a:solidFill>
                          <a:highlight>
                            <a:srgbClr val="00FFFF"/>
                          </a:highlight>
                        </a:rPr>
                        <a:t>6.31</a:t>
                      </a:r>
                      <a:endParaRPr lang="ru-RU" sz="2800" dirty="0">
                        <a:solidFill>
                          <a:schemeClr val="accent1">
                            <a:lumMod val="50000"/>
                          </a:schemeClr>
                        </a:solidFill>
                        <a:highlight>
                          <a:srgbClr val="00FFFF"/>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0.41</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0.37</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631242"/>
                  </a:ext>
                </a:extLst>
              </a:tr>
              <a:tr h="370840">
                <a:tc>
                  <a:txBody>
                    <a:bodyPr/>
                    <a:lstStyle/>
                    <a:p>
                      <a:r>
                        <a:rPr lang="en-US" sz="2800" dirty="0" err="1">
                          <a:solidFill>
                            <a:schemeClr val="accent1">
                              <a:lumMod val="50000"/>
                            </a:schemeClr>
                          </a:solidFill>
                        </a:rPr>
                        <a:t>Alma_base</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5.07</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0.34</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0.30</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789193"/>
                  </a:ext>
                </a:extLst>
              </a:tr>
              <a:tr h="370840">
                <a:tc>
                  <a:txBody>
                    <a:bodyPr/>
                    <a:lstStyle/>
                    <a:p>
                      <a:pPr algn="l"/>
                      <a:r>
                        <a:rPr lang="en-US" sz="2800" dirty="0" err="1">
                          <a:solidFill>
                            <a:schemeClr val="accent1">
                              <a:lumMod val="50000"/>
                            </a:schemeClr>
                          </a:solidFill>
                        </a:rPr>
                        <a:t>Alma_fine_tuned</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5.29</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0.33</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solidFill>
                            <a:schemeClr val="accent1">
                              <a:lumMod val="50000"/>
                            </a:schemeClr>
                          </a:solidFill>
                        </a:rPr>
                        <a:t>0.30</a:t>
                      </a:r>
                      <a:endParaRPr lang="ru-RU" sz="28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090521"/>
                  </a:ext>
                </a:extLst>
              </a:tr>
            </a:tbl>
          </a:graphicData>
        </a:graphic>
      </p:graphicFrame>
    </p:spTree>
    <p:extLst>
      <p:ext uri="{BB962C8B-B14F-4D97-AF65-F5344CB8AC3E}">
        <p14:creationId xmlns:p14="http://schemas.microsoft.com/office/powerpoint/2010/main" val="331846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5">
            <a:extLst>
              <a:ext uri="{FF2B5EF4-FFF2-40B4-BE49-F238E27FC236}">
                <a16:creationId xmlns:a16="http://schemas.microsoft.com/office/drawing/2014/main" id="{3BECE29F-AD70-4F8F-9AC2-507C5184AA1A}"/>
              </a:ext>
            </a:extLst>
          </p:cNvPr>
          <p:cNvGraphicFramePr>
            <a:graphicFrameLocks noGrp="1"/>
          </p:cNvGraphicFramePr>
          <p:nvPr>
            <p:extLst>
              <p:ext uri="{D42A27DB-BD31-4B8C-83A1-F6EECF244321}">
                <p14:modId xmlns:p14="http://schemas.microsoft.com/office/powerpoint/2010/main" val="3161602676"/>
              </p:ext>
            </p:extLst>
          </p:nvPr>
        </p:nvGraphicFramePr>
        <p:xfrm>
          <a:off x="1714500" y="299865"/>
          <a:ext cx="9616440" cy="6258269"/>
        </p:xfrm>
        <a:graphic>
          <a:graphicData uri="http://schemas.openxmlformats.org/drawingml/2006/table">
            <a:tbl>
              <a:tblPr firstRow="1" bandRow="1">
                <a:tableStyleId>{2D5ABB26-0587-4C30-8999-92F81FD0307C}</a:tableStyleId>
              </a:tblPr>
              <a:tblGrid>
                <a:gridCol w="2249424">
                  <a:extLst>
                    <a:ext uri="{9D8B030D-6E8A-4147-A177-3AD203B41FA5}">
                      <a16:colId xmlns:a16="http://schemas.microsoft.com/office/drawing/2014/main" val="179705966"/>
                    </a:ext>
                  </a:extLst>
                </a:gridCol>
                <a:gridCol w="2871216">
                  <a:extLst>
                    <a:ext uri="{9D8B030D-6E8A-4147-A177-3AD203B41FA5}">
                      <a16:colId xmlns:a16="http://schemas.microsoft.com/office/drawing/2014/main" val="2368493771"/>
                    </a:ext>
                  </a:extLst>
                </a:gridCol>
                <a:gridCol w="1569720">
                  <a:extLst>
                    <a:ext uri="{9D8B030D-6E8A-4147-A177-3AD203B41FA5}">
                      <a16:colId xmlns:a16="http://schemas.microsoft.com/office/drawing/2014/main" val="569661433"/>
                    </a:ext>
                  </a:extLst>
                </a:gridCol>
                <a:gridCol w="1676400">
                  <a:extLst>
                    <a:ext uri="{9D8B030D-6E8A-4147-A177-3AD203B41FA5}">
                      <a16:colId xmlns:a16="http://schemas.microsoft.com/office/drawing/2014/main" val="2780624949"/>
                    </a:ext>
                  </a:extLst>
                </a:gridCol>
                <a:gridCol w="1249680">
                  <a:extLst>
                    <a:ext uri="{9D8B030D-6E8A-4147-A177-3AD203B41FA5}">
                      <a16:colId xmlns:a16="http://schemas.microsoft.com/office/drawing/2014/main" val="2022032232"/>
                    </a:ext>
                  </a:extLst>
                </a:gridCol>
              </a:tblGrid>
              <a:tr h="921242">
                <a:tc>
                  <a:txBody>
                    <a:bodyPr/>
                    <a:lstStyle/>
                    <a:p>
                      <a:pPr algn="ctr"/>
                      <a:r>
                        <a:rPr lang="ru-RU" sz="2400" b="1" dirty="0" err="1">
                          <a:solidFill>
                            <a:srgbClr val="C00000"/>
                          </a:solidFill>
                        </a:rPr>
                        <a:t>Датасет</a:t>
                      </a:r>
                      <a:endParaRPr lang="ru-RU" sz="24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b="1" dirty="0">
                          <a:solidFill>
                            <a:srgbClr val="C00000"/>
                          </a:solidFill>
                        </a:rPr>
                        <a:t>Модель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err="1">
                          <a:solidFill>
                            <a:schemeClr val="accent1">
                              <a:lumMod val="75000"/>
                            </a:schemeClr>
                          </a:solidFill>
                        </a:rPr>
                        <a:t>Sacrebleu</a:t>
                      </a:r>
                      <a:endParaRPr lang="ru-RU" sz="2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accent1">
                              <a:lumMod val="75000"/>
                            </a:schemeClr>
                          </a:solidFill>
                        </a:rPr>
                        <a:t>Comet</a:t>
                      </a:r>
                      <a:endParaRPr lang="ru-RU" sz="2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accent1">
                              <a:lumMod val="75000"/>
                            </a:schemeClr>
                          </a:solidFill>
                        </a:rPr>
                        <a:t>Meteor</a:t>
                      </a:r>
                      <a:endParaRPr lang="ru-RU" sz="2400" b="1"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728331"/>
                  </a:ext>
                </a:extLst>
              </a:tr>
              <a:tr h="468160">
                <a:tc rowSpan="3">
                  <a:txBody>
                    <a:bodyPr/>
                    <a:lstStyle/>
                    <a:p>
                      <a:pPr algn="ctr"/>
                      <a:endParaRPr lang="en-US" sz="2400" b="1" dirty="0">
                        <a:solidFill>
                          <a:schemeClr val="accent1">
                            <a:lumMod val="50000"/>
                          </a:schemeClr>
                        </a:solidFill>
                      </a:endParaRPr>
                    </a:p>
                    <a:p>
                      <a:pPr algn="ctr"/>
                      <a:r>
                        <a:rPr lang="en-US" sz="2400" b="1" dirty="0">
                          <a:solidFill>
                            <a:schemeClr val="accent1">
                              <a:lumMod val="50000"/>
                            </a:schemeClr>
                          </a:solidFill>
                        </a:rPr>
                        <a:t>IAEA Publication</a:t>
                      </a:r>
                      <a:endParaRPr lang="ru-RU" sz="24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OPUS</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accent1">
                              <a:lumMod val="50000"/>
                            </a:schemeClr>
                          </a:solidFill>
                          <a:highlight>
                            <a:srgbClr val="00FFFF"/>
                          </a:highlight>
                        </a:rPr>
                        <a:t>6.31</a:t>
                      </a:r>
                      <a:endParaRPr lang="ru-RU" sz="2400" dirty="0">
                        <a:solidFill>
                          <a:schemeClr val="accent1">
                            <a:lumMod val="50000"/>
                          </a:schemeClr>
                        </a:solidFill>
                        <a:highlight>
                          <a:srgbClr val="00FFFF"/>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0.41</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0.37</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8025551"/>
                  </a:ext>
                </a:extLst>
              </a:tr>
              <a:tr h="46816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chemeClr val="accent1">
                              <a:lumMod val="50000"/>
                            </a:schemeClr>
                          </a:solidFill>
                        </a:rPr>
                        <a:t>Alma_base</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5.07</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0.34</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0.30</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8344924"/>
                  </a:ext>
                </a:extLst>
              </a:tr>
              <a:tr h="84268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solidFill>
                            <a:schemeClr val="accent1">
                              <a:lumMod val="50000"/>
                            </a:schemeClr>
                          </a:solidFill>
                        </a:rPr>
                        <a:t>Alma_fine_tuned</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5.29</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0.33</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0.30</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2734501"/>
                  </a:ext>
                </a:extLst>
              </a:tr>
              <a:tr h="468160">
                <a:tc rowSpan="3">
                  <a:txBody>
                    <a:bodyPr/>
                    <a:lstStyle/>
                    <a:p>
                      <a:pPr algn="ctr"/>
                      <a:endParaRPr lang="en-US" sz="2400" b="1" dirty="0">
                        <a:solidFill>
                          <a:schemeClr val="accent1">
                            <a:lumMod val="50000"/>
                          </a:schemeClr>
                        </a:solidFill>
                      </a:endParaRPr>
                    </a:p>
                    <a:p>
                      <a:pPr algn="ctr"/>
                      <a:r>
                        <a:rPr lang="en-US" sz="2400" b="1" dirty="0">
                          <a:solidFill>
                            <a:schemeClr val="accent1">
                              <a:lumMod val="50000"/>
                            </a:schemeClr>
                          </a:solidFill>
                        </a:rPr>
                        <a:t>WMT-16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OPUS</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4.63</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0.6</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0.47</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1497587"/>
                  </a:ext>
                </a:extLst>
              </a:tr>
              <a:tr h="46816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chemeClr val="accent1">
                              <a:lumMod val="50000"/>
                            </a:schemeClr>
                          </a:solidFill>
                        </a:rPr>
                        <a:t>Alma_base</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4.21</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0.63</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0.42</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3418029"/>
                  </a:ext>
                </a:extLst>
              </a:tr>
              <a:tr h="842689">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solidFill>
                            <a:schemeClr val="accent1">
                              <a:lumMod val="50000"/>
                            </a:schemeClr>
                          </a:solidFill>
                        </a:rPr>
                        <a:t>Alma_fine_tuned</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4.11</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0.65</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0.41</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588631"/>
                  </a:ext>
                </a:extLst>
              </a:tr>
              <a:tr h="468160">
                <a:tc rowSpan="3">
                  <a:txBody>
                    <a:bodyPr/>
                    <a:lstStyle/>
                    <a:p>
                      <a:pPr algn="ctr"/>
                      <a:endParaRPr lang="ru-RU" sz="2400" b="1" dirty="0">
                        <a:solidFill>
                          <a:schemeClr val="accent1">
                            <a:lumMod val="50000"/>
                          </a:schemeClr>
                        </a:solidFill>
                      </a:endParaRPr>
                    </a:p>
                    <a:p>
                      <a:pPr algn="ctr"/>
                      <a:r>
                        <a:rPr lang="en-US" sz="2400" b="1" dirty="0">
                          <a:solidFill>
                            <a:schemeClr val="accent1">
                              <a:lumMod val="50000"/>
                            </a:schemeClr>
                          </a:solidFill>
                        </a:rPr>
                        <a:t>FLORES-200</a:t>
                      </a:r>
                      <a:endParaRPr lang="ru-RU" sz="24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accent1">
                              <a:lumMod val="50000"/>
                            </a:schemeClr>
                          </a:solidFill>
                        </a:rPr>
                        <a:t>OPUS</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3.46</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0.56</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0.44</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3244"/>
                  </a:ext>
                </a:extLst>
              </a:tr>
              <a:tr h="468160">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chemeClr val="accent1">
                              <a:lumMod val="50000"/>
                            </a:schemeClr>
                          </a:solidFill>
                        </a:rPr>
                        <a:t>Alma_base</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3.22</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0.65</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0.41</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891815"/>
                  </a:ext>
                </a:extLst>
              </a:tr>
              <a:tr h="842689">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chemeClr val="accent1">
                              <a:lumMod val="50000"/>
                            </a:schemeClr>
                          </a:solidFill>
                        </a:rPr>
                        <a:t>Alma_fine_tuned</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3.01</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0.66</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chemeClr val="accent1">
                              <a:lumMod val="50000"/>
                            </a:schemeClr>
                          </a:solidFill>
                        </a:rPr>
                        <a:t>0.40</a:t>
                      </a:r>
                      <a:endParaRPr lang="ru-RU" sz="24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534793"/>
                  </a:ext>
                </a:extLst>
              </a:tr>
            </a:tbl>
          </a:graphicData>
        </a:graphic>
      </p:graphicFrame>
    </p:spTree>
    <p:extLst>
      <p:ext uri="{BB962C8B-B14F-4D97-AF65-F5344CB8AC3E}">
        <p14:creationId xmlns:p14="http://schemas.microsoft.com/office/powerpoint/2010/main" val="4251987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FF6663-2CB1-4FE7-823E-972B3A09C75D}"/>
              </a:ext>
            </a:extLst>
          </p:cNvPr>
          <p:cNvSpPr>
            <a:spLocks noGrp="1"/>
          </p:cNvSpPr>
          <p:nvPr>
            <p:ph type="ctrTitle"/>
          </p:nvPr>
        </p:nvSpPr>
        <p:spPr>
          <a:xfrm>
            <a:off x="763571" y="150829"/>
            <a:ext cx="10199802" cy="657520"/>
          </a:xfrm>
        </p:spPr>
        <p:txBody>
          <a:bodyPr/>
          <a:lstStyle/>
          <a:p>
            <a:r>
              <a:rPr lang="ru-RU" sz="2000" b="1" dirty="0"/>
              <a:t>Из статьи </a:t>
            </a:r>
            <a:r>
              <a:rPr lang="en-US" sz="2000" b="1" dirty="0"/>
              <a:t>“A paradigm shift in machine translation: boosting translation performance of Large Language Models”</a:t>
            </a:r>
            <a:r>
              <a:rPr lang="ru-RU" sz="2000" b="1" dirty="0"/>
              <a:t> (</a:t>
            </a:r>
            <a:r>
              <a:rPr lang="en-US" sz="2000" b="1" dirty="0"/>
              <a:t>Published as a conference paper at ICLR 2024</a:t>
            </a:r>
            <a:r>
              <a:rPr lang="ru-RU" sz="2000" b="1" dirty="0"/>
              <a:t>)</a:t>
            </a:r>
            <a:r>
              <a:rPr lang="en-US" sz="2000" b="1" dirty="0"/>
              <a:t> </a:t>
            </a:r>
            <a:endParaRPr lang="ru-RU" sz="2000" b="1" dirty="0"/>
          </a:p>
        </p:txBody>
      </p:sp>
      <p:sp>
        <p:nvSpPr>
          <p:cNvPr id="3" name="Подзаголовок 2">
            <a:extLst>
              <a:ext uri="{FF2B5EF4-FFF2-40B4-BE49-F238E27FC236}">
                <a16:creationId xmlns:a16="http://schemas.microsoft.com/office/drawing/2014/main" id="{339084C8-1FE1-4743-84B1-58EE5F81E07B}"/>
              </a:ext>
            </a:extLst>
          </p:cNvPr>
          <p:cNvSpPr>
            <a:spLocks noGrp="1"/>
          </p:cNvSpPr>
          <p:nvPr>
            <p:ph type="subTitle" idx="1"/>
          </p:nvPr>
        </p:nvSpPr>
        <p:spPr/>
        <p:txBody>
          <a:bodyPr/>
          <a:lstStyle/>
          <a:p>
            <a:endParaRPr lang="ru-RU" dirty="0"/>
          </a:p>
        </p:txBody>
      </p:sp>
      <p:pic>
        <p:nvPicPr>
          <p:cNvPr id="7" name="Рисунок 6">
            <a:extLst>
              <a:ext uri="{FF2B5EF4-FFF2-40B4-BE49-F238E27FC236}">
                <a16:creationId xmlns:a16="http://schemas.microsoft.com/office/drawing/2014/main" id="{534DDC5B-41FF-488C-9AAB-4890896B453A}"/>
              </a:ext>
            </a:extLst>
          </p:cNvPr>
          <p:cNvPicPr>
            <a:picLocks noChangeAspect="1"/>
          </p:cNvPicPr>
          <p:nvPr/>
        </p:nvPicPr>
        <p:blipFill rotWithShape="1">
          <a:blip r:embed="rId2"/>
          <a:srcRect l="18248" t="29278" r="18272" b="11478"/>
          <a:stretch/>
        </p:blipFill>
        <p:spPr>
          <a:xfrm>
            <a:off x="904973" y="987458"/>
            <a:ext cx="10382054" cy="5450264"/>
          </a:xfrm>
          <a:prstGeom prst="rect">
            <a:avLst/>
          </a:prstGeom>
        </p:spPr>
      </p:pic>
      <p:sp>
        <p:nvSpPr>
          <p:cNvPr id="8" name="TextBox 7">
            <a:extLst>
              <a:ext uri="{FF2B5EF4-FFF2-40B4-BE49-F238E27FC236}">
                <a16:creationId xmlns:a16="http://schemas.microsoft.com/office/drawing/2014/main" id="{DAE93FAB-296A-4260-97C0-FC4DB602E7E2}"/>
              </a:ext>
            </a:extLst>
          </p:cNvPr>
          <p:cNvSpPr txBox="1"/>
          <p:nvPr/>
        </p:nvSpPr>
        <p:spPr>
          <a:xfrm>
            <a:off x="1241196" y="6320698"/>
            <a:ext cx="6799868" cy="338554"/>
          </a:xfrm>
          <a:prstGeom prst="rect">
            <a:avLst/>
          </a:prstGeom>
          <a:noFill/>
        </p:spPr>
        <p:txBody>
          <a:bodyPr wrap="square" rtlCol="0">
            <a:spAutoFit/>
          </a:bodyPr>
          <a:lstStyle/>
          <a:p>
            <a:r>
              <a:rPr lang="ru-RU" sz="1600" b="1" dirty="0"/>
              <a:t>ссылка на статью </a:t>
            </a:r>
            <a:r>
              <a:rPr lang="en-US" sz="1600" b="1" dirty="0">
                <a:hlinkClick r:id="rId3"/>
              </a:rPr>
              <a:t>https://arxiv.org/pdf/2309.11674</a:t>
            </a:r>
            <a:r>
              <a:rPr lang="ru-RU" sz="1600" b="1" dirty="0"/>
              <a:t> </a:t>
            </a:r>
          </a:p>
        </p:txBody>
      </p:sp>
    </p:spTree>
    <p:extLst>
      <p:ext uri="{BB962C8B-B14F-4D97-AF65-F5344CB8AC3E}">
        <p14:creationId xmlns:p14="http://schemas.microsoft.com/office/powerpoint/2010/main" val="7944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2B3EFB60-0B74-419D-893B-7BE6A051FA9B}"/>
              </a:ext>
            </a:extLst>
          </p:cNvPr>
          <p:cNvSpPr>
            <a:spLocks noGrp="1"/>
          </p:cNvSpPr>
          <p:nvPr>
            <p:ph type="subTitle" idx="1"/>
          </p:nvPr>
        </p:nvSpPr>
        <p:spPr>
          <a:xfrm>
            <a:off x="1231769" y="1491944"/>
            <a:ext cx="9144000" cy="4193078"/>
          </a:xfrm>
        </p:spPr>
        <p:txBody>
          <a:bodyPr/>
          <a:lstStyle/>
          <a:p>
            <a:pPr algn="l"/>
            <a:r>
              <a:rPr lang="en-US" dirty="0"/>
              <a:t>We hypothesize that an efficacious training recipe ought to follow two stages: learning general multilingual linguistic knowledge and inducing (instructing) models toward translation generation. </a:t>
            </a:r>
            <a:r>
              <a:rPr lang="en-US" b="1" dirty="0">
                <a:solidFill>
                  <a:srgbClr val="002060"/>
                </a:solidFill>
              </a:rPr>
              <a:t>Consequently, we propose a two-stage fine-tuning approach and introduce the LLM developed through this strategy as Advanced Language Model-based </a:t>
            </a:r>
            <a:r>
              <a:rPr lang="en-US" b="1" dirty="0" err="1">
                <a:solidFill>
                  <a:srgbClr val="002060"/>
                </a:solidFill>
              </a:rPr>
              <a:t>trAnslator</a:t>
            </a:r>
            <a:r>
              <a:rPr lang="en-US" b="1" dirty="0">
                <a:solidFill>
                  <a:srgbClr val="002060"/>
                </a:solidFill>
              </a:rPr>
              <a:t> (ALMA).</a:t>
            </a:r>
            <a:r>
              <a:rPr lang="en-US" dirty="0"/>
              <a:t> Specifically, given most LLMs are trained on English-dominant data, the first stage is fine-tuning non-English monolingual data to enhance the model’s proficiency in other languages involved in the translation task. Secondly, drawing inspiration from the recognized significance of data quality in other applications (Zhou et al., 2023; Maillard et al., 2023; </a:t>
            </a:r>
            <a:r>
              <a:rPr lang="en-US" dirty="0" err="1"/>
              <a:t>Gunasekar</a:t>
            </a:r>
            <a:r>
              <a:rPr lang="en-US" dirty="0"/>
              <a:t> et al., 2023), we fine-tune the model with a small amount of high-quality parallel data.</a:t>
            </a:r>
            <a:endParaRPr lang="ru-RU" dirty="0"/>
          </a:p>
        </p:txBody>
      </p:sp>
      <p:sp>
        <p:nvSpPr>
          <p:cNvPr id="4" name="TextBox 3">
            <a:extLst>
              <a:ext uri="{FF2B5EF4-FFF2-40B4-BE49-F238E27FC236}">
                <a16:creationId xmlns:a16="http://schemas.microsoft.com/office/drawing/2014/main" id="{966A2198-2B5F-432C-B6BF-17CB257A60EA}"/>
              </a:ext>
            </a:extLst>
          </p:cNvPr>
          <p:cNvSpPr txBox="1"/>
          <p:nvPr/>
        </p:nvSpPr>
        <p:spPr>
          <a:xfrm>
            <a:off x="1363745" y="6122735"/>
            <a:ext cx="6799868" cy="338554"/>
          </a:xfrm>
          <a:prstGeom prst="rect">
            <a:avLst/>
          </a:prstGeom>
          <a:noFill/>
        </p:spPr>
        <p:txBody>
          <a:bodyPr wrap="square" rtlCol="0">
            <a:spAutoFit/>
          </a:bodyPr>
          <a:lstStyle/>
          <a:p>
            <a:r>
              <a:rPr lang="ru-RU" sz="1600" b="1" dirty="0"/>
              <a:t>ссылка на статью </a:t>
            </a:r>
            <a:r>
              <a:rPr lang="en-US" sz="1600" b="1" dirty="0">
                <a:hlinkClick r:id="rId2"/>
              </a:rPr>
              <a:t>https://arxiv.org/pdf/2309.11674</a:t>
            </a:r>
            <a:r>
              <a:rPr lang="ru-RU" sz="1600" b="1" dirty="0"/>
              <a:t> </a:t>
            </a:r>
          </a:p>
        </p:txBody>
      </p:sp>
      <p:sp>
        <p:nvSpPr>
          <p:cNvPr id="7" name="Заголовок 1">
            <a:extLst>
              <a:ext uri="{FF2B5EF4-FFF2-40B4-BE49-F238E27FC236}">
                <a16:creationId xmlns:a16="http://schemas.microsoft.com/office/drawing/2014/main" id="{9FA34DFE-A517-49A2-938E-D2B27663A792}"/>
              </a:ext>
            </a:extLst>
          </p:cNvPr>
          <p:cNvSpPr>
            <a:spLocks noGrp="1"/>
          </p:cNvSpPr>
          <p:nvPr>
            <p:ph type="ctrTitle"/>
          </p:nvPr>
        </p:nvSpPr>
        <p:spPr>
          <a:xfrm>
            <a:off x="835844" y="396711"/>
            <a:ext cx="10199802" cy="657520"/>
          </a:xfrm>
        </p:spPr>
        <p:txBody>
          <a:bodyPr/>
          <a:lstStyle/>
          <a:p>
            <a:r>
              <a:rPr lang="ru-RU" sz="2000" b="1" dirty="0"/>
              <a:t>Из статьи </a:t>
            </a:r>
            <a:r>
              <a:rPr lang="en-US" sz="2000" b="1" dirty="0"/>
              <a:t>“A paradigm shift in machine translation: boosting translation performance of Large Language Models”</a:t>
            </a:r>
            <a:r>
              <a:rPr lang="ru-RU" sz="2000" b="1" dirty="0"/>
              <a:t> (</a:t>
            </a:r>
            <a:r>
              <a:rPr lang="en-US" sz="2000" b="1" dirty="0"/>
              <a:t>Published as a conference paper at ICLR 2024</a:t>
            </a:r>
            <a:r>
              <a:rPr lang="ru-RU" sz="2000" b="1" dirty="0"/>
              <a:t>)</a:t>
            </a:r>
            <a:r>
              <a:rPr lang="en-US" sz="2000" b="1" dirty="0"/>
              <a:t> </a:t>
            </a:r>
            <a:endParaRPr lang="ru-RU" sz="2000" b="1" dirty="0"/>
          </a:p>
        </p:txBody>
      </p:sp>
    </p:spTree>
    <p:extLst>
      <p:ext uri="{BB962C8B-B14F-4D97-AF65-F5344CB8AC3E}">
        <p14:creationId xmlns:p14="http://schemas.microsoft.com/office/powerpoint/2010/main" val="182907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D8C0D9-2E30-476D-B737-9EAD84844734}"/>
              </a:ext>
            </a:extLst>
          </p:cNvPr>
          <p:cNvSpPr txBox="1"/>
          <p:nvPr/>
        </p:nvSpPr>
        <p:spPr>
          <a:xfrm>
            <a:off x="1645920" y="660956"/>
            <a:ext cx="6096000" cy="523220"/>
          </a:xfrm>
          <a:prstGeom prst="rect">
            <a:avLst/>
          </a:prstGeom>
          <a:noFill/>
        </p:spPr>
        <p:txBody>
          <a:bodyPr wrap="square">
            <a:spAutoFit/>
          </a:bodyPr>
          <a:lstStyle/>
          <a:p>
            <a:r>
              <a:rPr lang="ru-RU" sz="2800" b="1" dirty="0">
                <a:solidFill>
                  <a:srgbClr val="002060"/>
                </a:solidFill>
              </a:rPr>
              <a:t>Задачи</a:t>
            </a:r>
          </a:p>
        </p:txBody>
      </p:sp>
      <p:sp>
        <p:nvSpPr>
          <p:cNvPr id="8" name="Rectangle 1">
            <a:extLst>
              <a:ext uri="{FF2B5EF4-FFF2-40B4-BE49-F238E27FC236}">
                <a16:creationId xmlns:a16="http://schemas.microsoft.com/office/drawing/2014/main" id="{F120A84B-CDD9-479A-AA4A-12D95080234C}"/>
              </a:ext>
            </a:extLst>
          </p:cNvPr>
          <p:cNvSpPr>
            <a:spLocks noGrp="1" noChangeArrowheads="1"/>
          </p:cNvSpPr>
          <p:nvPr>
            <p:ph type="subTitle" idx="1"/>
          </p:nvPr>
        </p:nvSpPr>
        <p:spPr bwMode="auto">
          <a:xfrm>
            <a:off x="1510488" y="1474619"/>
            <a:ext cx="8123706" cy="390876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9088" algn="l"/>
              </a:tabLst>
              <a:defRPr>
                <a:solidFill>
                  <a:schemeClr val="tx1"/>
                </a:solidFill>
                <a:latin typeface="Arial" panose="020B0604020202020204" pitchFamily="34" charset="0"/>
              </a:defRPr>
            </a:lvl1pPr>
            <a:lvl2pPr eaLnBrk="0" fontAlgn="base" hangingPunct="0">
              <a:spcBef>
                <a:spcPct val="0"/>
              </a:spcBef>
              <a:spcAft>
                <a:spcPct val="0"/>
              </a:spcAft>
              <a:tabLst>
                <a:tab pos="319088" algn="l"/>
              </a:tabLst>
              <a:defRPr>
                <a:solidFill>
                  <a:schemeClr val="tx1"/>
                </a:solidFill>
                <a:latin typeface="Arial" panose="020B0604020202020204" pitchFamily="34" charset="0"/>
              </a:defRPr>
            </a:lvl2pPr>
            <a:lvl3pPr eaLnBrk="0" fontAlgn="base" hangingPunct="0">
              <a:spcBef>
                <a:spcPct val="0"/>
              </a:spcBef>
              <a:spcAft>
                <a:spcPct val="0"/>
              </a:spcAft>
              <a:tabLst>
                <a:tab pos="319088" algn="l"/>
              </a:tabLst>
              <a:defRPr>
                <a:solidFill>
                  <a:schemeClr val="tx1"/>
                </a:solidFill>
                <a:latin typeface="Arial" panose="020B0604020202020204" pitchFamily="34" charset="0"/>
              </a:defRPr>
            </a:lvl3pPr>
            <a:lvl4pPr eaLnBrk="0" fontAlgn="base" hangingPunct="0">
              <a:spcBef>
                <a:spcPct val="0"/>
              </a:spcBef>
              <a:spcAft>
                <a:spcPct val="0"/>
              </a:spcAft>
              <a:tabLst>
                <a:tab pos="319088" algn="l"/>
              </a:tabLst>
              <a:defRPr>
                <a:solidFill>
                  <a:schemeClr val="tx1"/>
                </a:solidFill>
                <a:latin typeface="Arial" panose="020B0604020202020204" pitchFamily="34" charset="0"/>
              </a:defRPr>
            </a:lvl4pPr>
            <a:lvl5pPr eaLnBrk="0" fontAlgn="base" hangingPunct="0">
              <a:spcBef>
                <a:spcPct val="0"/>
              </a:spcBef>
              <a:spcAft>
                <a:spcPct val="0"/>
              </a:spcAft>
              <a:tabLst>
                <a:tab pos="319088" algn="l"/>
              </a:tabLst>
              <a:defRPr>
                <a:solidFill>
                  <a:schemeClr val="tx1"/>
                </a:solidFill>
                <a:latin typeface="Arial" panose="020B0604020202020204" pitchFamily="34" charset="0"/>
              </a:defRPr>
            </a:lvl5pPr>
            <a:lvl6pPr eaLnBrk="0" fontAlgn="base" hangingPunct="0">
              <a:spcBef>
                <a:spcPct val="0"/>
              </a:spcBef>
              <a:spcAft>
                <a:spcPct val="0"/>
              </a:spcAft>
              <a:tabLst>
                <a:tab pos="319088" algn="l"/>
              </a:tabLst>
              <a:defRPr>
                <a:solidFill>
                  <a:schemeClr val="tx1"/>
                </a:solidFill>
                <a:latin typeface="Arial" panose="020B0604020202020204" pitchFamily="34" charset="0"/>
              </a:defRPr>
            </a:lvl6pPr>
            <a:lvl7pPr eaLnBrk="0" fontAlgn="base" hangingPunct="0">
              <a:spcBef>
                <a:spcPct val="0"/>
              </a:spcBef>
              <a:spcAft>
                <a:spcPct val="0"/>
              </a:spcAft>
              <a:tabLst>
                <a:tab pos="319088" algn="l"/>
              </a:tabLst>
              <a:defRPr>
                <a:solidFill>
                  <a:schemeClr val="tx1"/>
                </a:solidFill>
                <a:latin typeface="Arial" panose="020B0604020202020204" pitchFamily="34" charset="0"/>
              </a:defRPr>
            </a:lvl7pPr>
            <a:lvl8pPr eaLnBrk="0" fontAlgn="base" hangingPunct="0">
              <a:spcBef>
                <a:spcPct val="0"/>
              </a:spcBef>
              <a:spcAft>
                <a:spcPct val="0"/>
              </a:spcAft>
              <a:tabLst>
                <a:tab pos="319088" algn="l"/>
              </a:tabLst>
              <a:defRPr>
                <a:solidFill>
                  <a:schemeClr val="tx1"/>
                </a:solidFill>
                <a:latin typeface="Arial" panose="020B0604020202020204" pitchFamily="34" charset="0"/>
              </a:defRPr>
            </a:lvl8pPr>
            <a:lvl9pPr eaLnBrk="0" fontAlgn="base" hangingPunct="0">
              <a:spcBef>
                <a:spcPct val="0"/>
              </a:spcBef>
              <a:spcAft>
                <a:spcPct val="0"/>
              </a:spcAft>
              <a:tabLst>
                <a:tab pos="319088" algn="l"/>
              </a:tabLs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a:solidFill>
                  <a:srgbClr val="212121"/>
                </a:solidFill>
                <a:latin typeface="Roboto" panose="02000000000000000000" pitchFamily="2" charset="0"/>
              </a:rPr>
              <a:t>Подготовка данных и их обработка</a:t>
            </a:r>
            <a:endParaRPr lang="en-US" altLang="ru-RU" dirty="0">
              <a:solidFill>
                <a:srgbClr val="212121"/>
              </a:solidFill>
              <a:latin typeface="Roboto" panose="02000000000000000000" pitchFamily="2"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err="1">
                <a:solidFill>
                  <a:srgbClr val="212121"/>
                </a:solidFill>
                <a:latin typeface="Roboto" panose="02000000000000000000" pitchFamily="2" charset="0"/>
              </a:rPr>
              <a:t>Элайнмент</a:t>
            </a:r>
            <a:r>
              <a:rPr lang="ru-RU" altLang="ru-RU" dirty="0">
                <a:solidFill>
                  <a:srgbClr val="212121"/>
                </a:solidFill>
                <a:latin typeface="Roboto" panose="02000000000000000000" pitchFamily="2" charset="0"/>
              </a:rPr>
              <a:t>(выравнивание) </a:t>
            </a:r>
            <a:r>
              <a:rPr lang="ru-RU" altLang="ru-RU" dirty="0" err="1">
                <a:solidFill>
                  <a:srgbClr val="212121"/>
                </a:solidFill>
                <a:latin typeface="Roboto" panose="02000000000000000000" pitchFamily="2" charset="0"/>
              </a:rPr>
              <a:t>датасета</a:t>
            </a:r>
            <a:r>
              <a:rPr lang="ru-RU" altLang="ru-RU" dirty="0">
                <a:solidFill>
                  <a:srgbClr val="212121"/>
                </a:solidFill>
                <a:latin typeface="Roboto" panose="02000000000000000000" pitchFamily="2" charset="0"/>
              </a:rPr>
              <a:t> для обучения</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a:solidFill>
                  <a:srgbClr val="212121"/>
                </a:solidFill>
                <a:latin typeface="Roboto" panose="02000000000000000000" pitchFamily="2" charset="0"/>
              </a:rPr>
              <a:t>Настройка модели и параметров обучения</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a:solidFill>
                  <a:srgbClr val="212121"/>
                </a:solidFill>
                <a:latin typeface="Roboto" panose="02000000000000000000" pitchFamily="2" charset="0"/>
              </a:rPr>
              <a:t>Обучение модели</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err="1">
                <a:solidFill>
                  <a:srgbClr val="212121"/>
                </a:solidFill>
                <a:latin typeface="Roboto" panose="02000000000000000000" pitchFamily="2" charset="0"/>
              </a:rPr>
              <a:t>Инференс</a:t>
            </a:r>
            <a:r>
              <a:rPr lang="ru-RU" altLang="ru-RU" dirty="0">
                <a:solidFill>
                  <a:srgbClr val="212121"/>
                </a:solidFill>
                <a:latin typeface="Roboto" panose="02000000000000000000" pitchFamily="2" charset="0"/>
              </a:rPr>
              <a:t> и оценка качества перевода</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a:solidFill>
                  <a:srgbClr val="212121"/>
                </a:solidFill>
                <a:latin typeface="Roboto" panose="02000000000000000000" pitchFamily="2" charset="0"/>
              </a:rPr>
              <a:t>Расчет метрик </a:t>
            </a:r>
            <a:r>
              <a:rPr lang="ru-RU" altLang="ru-RU" dirty="0" err="1">
                <a:solidFill>
                  <a:srgbClr val="212121"/>
                </a:solidFill>
                <a:latin typeface="Roboto" panose="02000000000000000000" pitchFamily="2" charset="0"/>
              </a:rPr>
              <a:t>SacreBLEU</a:t>
            </a:r>
            <a:r>
              <a:rPr lang="ru-RU" altLang="ru-RU" dirty="0">
                <a:solidFill>
                  <a:srgbClr val="212121"/>
                </a:solidFill>
                <a:latin typeface="Roboto" panose="02000000000000000000" pitchFamily="2" charset="0"/>
              </a:rPr>
              <a:t>, COMET и METEOR</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tab pos="319088" algn="l"/>
              </a:tabLst>
            </a:pPr>
            <a:r>
              <a:rPr lang="ru-RU" altLang="ru-RU" dirty="0">
                <a:solidFill>
                  <a:srgbClr val="212121"/>
                </a:solidFill>
                <a:latin typeface="Roboto" panose="02000000000000000000" pitchFamily="2" charset="0"/>
              </a:rPr>
              <a:t>Сравнение результатов до и после </a:t>
            </a:r>
            <a:r>
              <a:rPr lang="ru-RU" altLang="ru-RU" dirty="0" err="1">
                <a:solidFill>
                  <a:srgbClr val="212121"/>
                </a:solidFill>
                <a:latin typeface="Roboto" panose="02000000000000000000" pitchFamily="2" charset="0"/>
              </a:rPr>
              <a:t>дообучения</a:t>
            </a:r>
            <a:endParaRPr lang="ru-RU" altLang="ru-RU" dirty="0">
              <a:solidFill>
                <a:srgbClr val="212121"/>
              </a:solidFill>
              <a:latin typeface="Roboto" panose="02000000000000000000" pitchFamily="2" charset="0"/>
            </a:endParaRPr>
          </a:p>
        </p:txBody>
      </p:sp>
    </p:spTree>
    <p:extLst>
      <p:ext uri="{BB962C8B-B14F-4D97-AF65-F5344CB8AC3E}">
        <p14:creationId xmlns:p14="http://schemas.microsoft.com/office/powerpoint/2010/main" val="6043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15C4FF2C-745F-4A73-98E0-7AE6DB3BFCB2}"/>
              </a:ext>
            </a:extLst>
          </p:cNvPr>
          <p:cNvSpPr>
            <a:spLocks noGrp="1"/>
          </p:cNvSpPr>
          <p:nvPr>
            <p:ph type="subTitle" idx="1"/>
          </p:nvPr>
        </p:nvSpPr>
        <p:spPr>
          <a:xfrm>
            <a:off x="87983" y="1908764"/>
            <a:ext cx="7938417" cy="3557315"/>
          </a:xfrm>
        </p:spPr>
        <p:txBody>
          <a:bodyPr/>
          <a:lstStyle/>
          <a:p>
            <a:pPr algn="l"/>
            <a:r>
              <a:rPr lang="ru-RU" sz="2000" b="1" i="0" dirty="0">
                <a:solidFill>
                  <a:srgbClr val="002060"/>
                </a:solidFill>
                <a:effectLst/>
                <a:latin typeface="Roboto" panose="02000000000000000000" pitchFamily="2" charset="0"/>
              </a:rPr>
              <a:t>Источники данных</a:t>
            </a:r>
            <a:r>
              <a:rPr lang="ru-RU" sz="2000" b="0" i="0" dirty="0">
                <a:solidFill>
                  <a:srgbClr val="002060"/>
                </a:solidFill>
                <a:effectLst/>
                <a:latin typeface="Roboto" panose="02000000000000000000" pitchFamily="2" charset="0"/>
              </a:rPr>
              <a:t>: </a:t>
            </a:r>
            <a:r>
              <a:rPr lang="ru-RU" sz="2000" b="0" i="0" dirty="0">
                <a:solidFill>
                  <a:srgbClr val="212121"/>
                </a:solidFill>
                <a:effectLst/>
                <a:latin typeface="Roboto" panose="02000000000000000000" pitchFamily="2" charset="0"/>
              </a:rPr>
              <a:t>публикация МАГАТЭ в свободном доступе на официальном сайте МАГАТЭ </a:t>
            </a:r>
            <a:r>
              <a:rPr lang="ru-RU" sz="2000" b="0" i="0" dirty="0">
                <a:solidFill>
                  <a:srgbClr val="212121"/>
                </a:solidFill>
                <a:effectLst/>
                <a:latin typeface="Roboto" panose="02000000000000000000" pitchFamily="2" charset="0"/>
                <a:hlinkClick r:id="rId2"/>
              </a:rPr>
              <a:t>https://www.iaea.org/ru/publications/14836/obrashchenie-s-izyatymi-iz-upotrebleniya-zakrytymi-radioaktivnymi-istochnikami</a:t>
            </a:r>
            <a:endParaRPr lang="ru-RU" sz="2000" b="0" i="0" dirty="0">
              <a:solidFill>
                <a:srgbClr val="212121"/>
              </a:solidFill>
              <a:effectLst/>
              <a:latin typeface="Roboto" panose="02000000000000000000" pitchFamily="2" charset="0"/>
            </a:endParaRPr>
          </a:p>
          <a:p>
            <a:pPr algn="l"/>
            <a:r>
              <a:rPr lang="ru-RU" sz="2000" b="1" i="0" dirty="0">
                <a:solidFill>
                  <a:srgbClr val="002060"/>
                </a:solidFill>
                <a:effectLst/>
                <a:latin typeface="Roboto" panose="02000000000000000000" pitchFamily="2" charset="0"/>
              </a:rPr>
              <a:t>Корпус текстов</a:t>
            </a:r>
            <a:r>
              <a:rPr lang="ru-RU" sz="2000" b="0" i="0" dirty="0">
                <a:solidFill>
                  <a:srgbClr val="002060"/>
                </a:solidFill>
                <a:effectLst/>
                <a:latin typeface="Roboto" panose="02000000000000000000" pitchFamily="2" charset="0"/>
              </a:rPr>
              <a:t>: </a:t>
            </a:r>
            <a:r>
              <a:rPr lang="ru-RU" sz="2000" b="0" i="0" dirty="0">
                <a:solidFill>
                  <a:srgbClr val="212121"/>
                </a:solidFill>
                <a:effectLst/>
                <a:latin typeface="Roboto" panose="02000000000000000000" pitchFamily="2" charset="0"/>
              </a:rPr>
              <a:t>публикация МАГАТЭ "Обращение с изъятыми из употребления закрытыми радиоактивными источниками“</a:t>
            </a:r>
            <a:r>
              <a:rPr lang="en-US" sz="2000" dirty="0">
                <a:solidFill>
                  <a:srgbClr val="212121"/>
                </a:solidFill>
                <a:latin typeface="Roboto" panose="02000000000000000000" pitchFamily="2" charset="0"/>
              </a:rPr>
              <a:t>. </a:t>
            </a:r>
            <a:r>
              <a:rPr lang="ru-RU" sz="2000" dirty="0">
                <a:solidFill>
                  <a:srgbClr val="212121"/>
                </a:solidFill>
                <a:latin typeface="Roboto" panose="02000000000000000000" pitchFamily="2" charset="0"/>
              </a:rPr>
              <a:t>Исходные данные представляют собой </a:t>
            </a:r>
            <a:r>
              <a:rPr lang="ru-RU" sz="2000" dirty="0">
                <a:solidFill>
                  <a:srgbClr val="002060"/>
                </a:solidFill>
                <a:latin typeface="Roboto" panose="02000000000000000000" pitchFamily="2" charset="0"/>
              </a:rPr>
              <a:t>пары предложений на русском и английском языка</a:t>
            </a:r>
            <a:r>
              <a:rPr lang="ru-RU" sz="2000" dirty="0">
                <a:solidFill>
                  <a:srgbClr val="212121"/>
                </a:solidFill>
                <a:latin typeface="Roboto" panose="02000000000000000000" pitchFamily="2" charset="0"/>
              </a:rPr>
              <a:t>х.</a:t>
            </a:r>
            <a:endParaRPr lang="ru-RU" sz="2000" b="0" i="0" dirty="0">
              <a:solidFill>
                <a:srgbClr val="212121"/>
              </a:solidFill>
              <a:effectLst/>
              <a:latin typeface="Roboto" panose="02000000000000000000" pitchFamily="2" charset="0"/>
            </a:endParaRPr>
          </a:p>
          <a:p>
            <a:pPr algn="l"/>
            <a:r>
              <a:rPr lang="ru-RU" sz="2000" b="1" i="0" dirty="0">
                <a:solidFill>
                  <a:srgbClr val="002060"/>
                </a:solidFill>
                <a:effectLst/>
                <a:latin typeface="Roboto" panose="02000000000000000000" pitchFamily="2" charset="0"/>
              </a:rPr>
              <a:t>Предобработка</a:t>
            </a:r>
            <a:r>
              <a:rPr lang="ru-RU" sz="2000" b="0" i="0" dirty="0">
                <a:solidFill>
                  <a:srgbClr val="002060"/>
                </a:solidFill>
                <a:effectLst/>
                <a:latin typeface="Roboto" panose="02000000000000000000" pitchFamily="2" charset="0"/>
              </a:rPr>
              <a:t>: </a:t>
            </a:r>
            <a:r>
              <a:rPr lang="ru-RU" sz="2000" b="0" i="0" dirty="0">
                <a:solidFill>
                  <a:srgbClr val="212121"/>
                </a:solidFill>
                <a:effectLst/>
                <a:latin typeface="Roboto" panose="02000000000000000000" pitchFamily="2" charset="0"/>
              </a:rPr>
              <a:t>выполнение выравнивания (</a:t>
            </a:r>
            <a:r>
              <a:rPr lang="ru-RU" sz="2000" b="0" i="0" dirty="0" err="1">
                <a:solidFill>
                  <a:srgbClr val="212121"/>
                </a:solidFill>
                <a:effectLst/>
                <a:latin typeface="Roboto" panose="02000000000000000000" pitchFamily="2" charset="0"/>
              </a:rPr>
              <a:t>alignment</a:t>
            </a:r>
            <a:r>
              <a:rPr lang="ru-RU" sz="2000" b="0" i="0" dirty="0">
                <a:solidFill>
                  <a:srgbClr val="212121"/>
                </a:solidFill>
                <a:effectLst/>
                <a:latin typeface="Roboto" panose="02000000000000000000" pitchFamily="2" charset="0"/>
              </a:rPr>
              <a:t>) английской и русской версий текстов в программе ABBYY </a:t>
            </a:r>
            <a:r>
              <a:rPr lang="ru-RU" sz="2000" b="0" i="0" dirty="0" err="1">
                <a:solidFill>
                  <a:srgbClr val="212121"/>
                </a:solidFill>
                <a:effectLst/>
                <a:latin typeface="Roboto" panose="02000000000000000000" pitchFamily="2" charset="0"/>
              </a:rPr>
              <a:t>Aligner</a:t>
            </a:r>
            <a:r>
              <a:rPr lang="ru-RU" sz="2000" b="0" i="0" dirty="0">
                <a:solidFill>
                  <a:srgbClr val="212121"/>
                </a:solidFill>
                <a:effectLst/>
                <a:latin typeface="Roboto" panose="02000000000000000000" pitchFamily="2" charset="0"/>
              </a:rPr>
              <a:t>.</a:t>
            </a:r>
          </a:p>
          <a:p>
            <a:endParaRPr lang="ru-RU" dirty="0"/>
          </a:p>
        </p:txBody>
      </p:sp>
      <p:sp>
        <p:nvSpPr>
          <p:cNvPr id="5" name="TextBox 4">
            <a:extLst>
              <a:ext uri="{FF2B5EF4-FFF2-40B4-BE49-F238E27FC236}">
                <a16:creationId xmlns:a16="http://schemas.microsoft.com/office/drawing/2014/main" id="{C9D12211-78DB-4F37-9C39-1DD68F4FE073}"/>
              </a:ext>
            </a:extLst>
          </p:cNvPr>
          <p:cNvSpPr txBox="1"/>
          <p:nvPr/>
        </p:nvSpPr>
        <p:spPr>
          <a:xfrm>
            <a:off x="492760" y="444765"/>
            <a:ext cx="7101840" cy="461665"/>
          </a:xfrm>
          <a:prstGeom prst="rect">
            <a:avLst/>
          </a:prstGeom>
          <a:noFill/>
        </p:spPr>
        <p:txBody>
          <a:bodyPr wrap="square">
            <a:spAutoFit/>
          </a:bodyPr>
          <a:lstStyle/>
          <a:p>
            <a:pPr algn="l"/>
            <a:r>
              <a:rPr lang="ru-RU" sz="2400" b="1" i="0" dirty="0">
                <a:solidFill>
                  <a:srgbClr val="002060"/>
                </a:solidFill>
                <a:effectLst/>
                <a:latin typeface="Roboto" panose="02000000000000000000" pitchFamily="2" charset="0"/>
              </a:rPr>
              <a:t>Сбор данных</a:t>
            </a:r>
            <a:endParaRPr lang="ru-RU" sz="2400" b="0" i="0" dirty="0">
              <a:solidFill>
                <a:srgbClr val="002060"/>
              </a:solidFill>
              <a:effectLst/>
              <a:latin typeface="Roboto" panose="02000000000000000000" pitchFamily="2" charset="0"/>
            </a:endParaRPr>
          </a:p>
        </p:txBody>
      </p:sp>
      <p:pic>
        <p:nvPicPr>
          <p:cNvPr id="7" name="Рисунок 6">
            <a:extLst>
              <a:ext uri="{FF2B5EF4-FFF2-40B4-BE49-F238E27FC236}">
                <a16:creationId xmlns:a16="http://schemas.microsoft.com/office/drawing/2014/main" id="{F6DA6471-97BD-4816-85CA-12F95CCFAA9A}"/>
              </a:ext>
            </a:extLst>
          </p:cNvPr>
          <p:cNvPicPr>
            <a:picLocks noChangeAspect="1"/>
          </p:cNvPicPr>
          <p:nvPr/>
        </p:nvPicPr>
        <p:blipFill rotWithShape="1">
          <a:blip r:embed="rId3"/>
          <a:srcRect l="32917" t="17842" r="34417" b="6815"/>
          <a:stretch/>
        </p:blipFill>
        <p:spPr>
          <a:xfrm>
            <a:off x="8832688" y="444765"/>
            <a:ext cx="2553023" cy="3312160"/>
          </a:xfrm>
          <a:prstGeom prst="rect">
            <a:avLst/>
          </a:prstGeom>
        </p:spPr>
      </p:pic>
      <p:pic>
        <p:nvPicPr>
          <p:cNvPr id="8" name="Рисунок 7">
            <a:extLst>
              <a:ext uri="{FF2B5EF4-FFF2-40B4-BE49-F238E27FC236}">
                <a16:creationId xmlns:a16="http://schemas.microsoft.com/office/drawing/2014/main" id="{163F5DBA-14BB-428D-8C9F-5205B6E1B95B}"/>
              </a:ext>
            </a:extLst>
          </p:cNvPr>
          <p:cNvPicPr>
            <a:picLocks noChangeAspect="1"/>
          </p:cNvPicPr>
          <p:nvPr/>
        </p:nvPicPr>
        <p:blipFill rotWithShape="1">
          <a:blip r:embed="rId4"/>
          <a:srcRect l="27618" t="20601" r="23500" b="15556"/>
          <a:stretch/>
        </p:blipFill>
        <p:spPr>
          <a:xfrm>
            <a:off x="8026400" y="3891279"/>
            <a:ext cx="3920606" cy="2880315"/>
          </a:xfrm>
          <a:prstGeom prst="rect">
            <a:avLst/>
          </a:prstGeom>
        </p:spPr>
      </p:pic>
    </p:spTree>
    <p:extLst>
      <p:ext uri="{BB962C8B-B14F-4D97-AF65-F5344CB8AC3E}">
        <p14:creationId xmlns:p14="http://schemas.microsoft.com/office/powerpoint/2010/main" val="257736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8D379C8D-FAA3-4818-B031-ADDB8BC6B2AA}"/>
              </a:ext>
            </a:extLst>
          </p:cNvPr>
          <p:cNvSpPr>
            <a:spLocks noGrp="1"/>
          </p:cNvSpPr>
          <p:nvPr>
            <p:ph type="subTitle" idx="1"/>
          </p:nvPr>
        </p:nvSpPr>
        <p:spPr>
          <a:xfrm>
            <a:off x="375187" y="1626289"/>
            <a:ext cx="11582400" cy="1655762"/>
          </a:xfrm>
        </p:spPr>
        <p:txBody>
          <a:bodyPr/>
          <a:lstStyle/>
          <a:p>
            <a:pPr algn="l"/>
            <a:r>
              <a:rPr lang="ru-RU" b="0" i="0" dirty="0">
                <a:solidFill>
                  <a:srgbClr val="212121"/>
                </a:solidFill>
                <a:effectLst/>
                <a:latin typeface="Roboto" panose="02000000000000000000" pitchFamily="2" charset="0"/>
              </a:rPr>
              <a:t>Машинный перевод (MT) представляет собой сложную задачу, включающую в себя понимание и перевод текста между двумя языками с учетом контекста и семантики.</a:t>
            </a:r>
          </a:p>
          <a:p>
            <a:pPr algn="l"/>
            <a:endParaRPr lang="ru-RU" b="0" i="0" dirty="0">
              <a:solidFill>
                <a:srgbClr val="212121"/>
              </a:solidFill>
              <a:effectLst/>
              <a:latin typeface="Roboto" panose="02000000000000000000" pitchFamily="2" charset="0"/>
            </a:endParaRPr>
          </a:p>
          <a:p>
            <a:pPr algn="l"/>
            <a:r>
              <a:rPr lang="ru-RU" b="1" i="0" dirty="0">
                <a:solidFill>
                  <a:srgbClr val="002060"/>
                </a:solidFill>
                <a:effectLst/>
                <a:latin typeface="Roboto" panose="02000000000000000000" pitchFamily="2" charset="0"/>
              </a:rPr>
              <a:t>Требования</a:t>
            </a:r>
            <a:r>
              <a:rPr lang="ru-RU" b="0" i="0" dirty="0">
                <a:solidFill>
                  <a:srgbClr val="212121"/>
                </a:solidFill>
                <a:effectLst/>
                <a:latin typeface="Roboto" panose="02000000000000000000" pitchFamily="2" charset="0"/>
              </a:rPr>
              <a:t>: Высокое качество перевода, точность, адекватность и сохранение смысловой нагрузки.</a:t>
            </a:r>
          </a:p>
          <a:p>
            <a:pPr algn="l"/>
            <a:endParaRPr lang="ru-RU" b="0" i="0" dirty="0">
              <a:solidFill>
                <a:srgbClr val="212121"/>
              </a:solidFill>
              <a:effectLst/>
              <a:latin typeface="Roboto" panose="02000000000000000000" pitchFamily="2" charset="0"/>
            </a:endParaRPr>
          </a:p>
          <a:p>
            <a:pPr algn="l"/>
            <a:r>
              <a:rPr lang="ru-RU" b="1" i="0" dirty="0">
                <a:solidFill>
                  <a:srgbClr val="002060"/>
                </a:solidFill>
                <a:effectLst/>
                <a:latin typeface="Roboto" panose="02000000000000000000" pitchFamily="2" charset="0"/>
              </a:rPr>
              <a:t>Проблемные области: </a:t>
            </a:r>
            <a:r>
              <a:rPr lang="ru-RU" b="0" i="0" dirty="0">
                <a:solidFill>
                  <a:srgbClr val="212121"/>
                </a:solidFill>
                <a:effectLst/>
                <a:latin typeface="Roboto" panose="02000000000000000000" pitchFamily="2" charset="0"/>
              </a:rPr>
              <a:t>Многозначные слова, специальные термины атомной отрасли, синтаксические и грамматические различия английского и русского языков.</a:t>
            </a:r>
          </a:p>
          <a:p>
            <a:endParaRPr lang="ru-RU" dirty="0"/>
          </a:p>
        </p:txBody>
      </p:sp>
      <p:sp>
        <p:nvSpPr>
          <p:cNvPr id="5" name="TextBox 4">
            <a:extLst>
              <a:ext uri="{FF2B5EF4-FFF2-40B4-BE49-F238E27FC236}">
                <a16:creationId xmlns:a16="http://schemas.microsoft.com/office/drawing/2014/main" id="{16B2FE6B-0B12-47BE-8AD4-74D091FD5827}"/>
              </a:ext>
            </a:extLst>
          </p:cNvPr>
          <p:cNvSpPr txBox="1"/>
          <p:nvPr/>
        </p:nvSpPr>
        <p:spPr>
          <a:xfrm>
            <a:off x="375187" y="646621"/>
            <a:ext cx="7193280" cy="461665"/>
          </a:xfrm>
          <a:prstGeom prst="rect">
            <a:avLst/>
          </a:prstGeom>
          <a:noFill/>
        </p:spPr>
        <p:txBody>
          <a:bodyPr wrap="square">
            <a:spAutoFit/>
          </a:bodyPr>
          <a:lstStyle/>
          <a:p>
            <a:pPr algn="l"/>
            <a:r>
              <a:rPr lang="ru-RU" sz="2400" b="1" dirty="0">
                <a:solidFill>
                  <a:srgbClr val="002060"/>
                </a:solidFill>
                <a:latin typeface="Roboto" panose="02000000000000000000" pitchFamily="2" charset="0"/>
              </a:rPr>
              <a:t>Машинный перевод сегодня</a:t>
            </a:r>
            <a:endParaRPr lang="ru-RU" sz="2400" b="0" i="0" dirty="0">
              <a:solidFill>
                <a:srgbClr val="002060"/>
              </a:solidFill>
              <a:effectLst/>
              <a:latin typeface="Roboto" panose="02000000000000000000" pitchFamily="2" charset="0"/>
            </a:endParaRPr>
          </a:p>
        </p:txBody>
      </p:sp>
    </p:spTree>
    <p:extLst>
      <p:ext uri="{BB962C8B-B14F-4D97-AF65-F5344CB8AC3E}">
        <p14:creationId xmlns:p14="http://schemas.microsoft.com/office/powerpoint/2010/main" val="294737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1838178A-D7E8-42C9-9DC1-D135E650A075}"/>
              </a:ext>
            </a:extLst>
          </p:cNvPr>
          <p:cNvSpPr>
            <a:spLocks noGrp="1"/>
          </p:cNvSpPr>
          <p:nvPr>
            <p:ph type="subTitle" idx="1"/>
          </p:nvPr>
        </p:nvSpPr>
        <p:spPr>
          <a:xfrm>
            <a:off x="424049" y="1641312"/>
            <a:ext cx="10660302" cy="4611696"/>
          </a:xfrm>
        </p:spPr>
        <p:txBody>
          <a:bodyPr/>
          <a:lstStyle/>
          <a:p>
            <a:pPr algn="l"/>
            <a:r>
              <a:rPr lang="ru-RU" b="1" i="0" dirty="0">
                <a:solidFill>
                  <a:srgbClr val="002060"/>
                </a:solidFill>
                <a:effectLst/>
                <a:latin typeface="Roboto" panose="02000000000000000000" pitchFamily="2" charset="0"/>
              </a:rPr>
              <a:t>Библиотеки</a:t>
            </a:r>
            <a:r>
              <a:rPr lang="ru-RU" b="0" i="0" dirty="0">
                <a:solidFill>
                  <a:srgbClr val="002060"/>
                </a:solidFill>
                <a:effectLst/>
                <a:latin typeface="Roboto" panose="02000000000000000000" pitchFamily="2" charset="0"/>
              </a:rPr>
              <a:t>: </a:t>
            </a:r>
            <a:r>
              <a:rPr lang="en-US" b="0" i="0" dirty="0">
                <a:solidFill>
                  <a:srgbClr val="212121"/>
                </a:solidFill>
                <a:effectLst/>
                <a:latin typeface="Roboto" panose="02000000000000000000" pitchFamily="2" charset="0"/>
              </a:rPr>
              <a:t>Transformers, Pandas, NumPy, PEFT</a:t>
            </a:r>
            <a:endParaRPr lang="ru-RU" b="0"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algn="l"/>
            <a:r>
              <a:rPr lang="ru-RU" b="1" i="0" dirty="0" err="1">
                <a:solidFill>
                  <a:srgbClr val="002060"/>
                </a:solidFill>
                <a:effectLst/>
                <a:latin typeface="Roboto" panose="02000000000000000000" pitchFamily="2" charset="0"/>
              </a:rPr>
              <a:t>Датасеты</a:t>
            </a:r>
            <a:r>
              <a:rPr lang="ru-RU" b="1" i="0" dirty="0">
                <a:solidFill>
                  <a:srgbClr val="002060"/>
                </a:solidFill>
                <a:effectLst/>
                <a:latin typeface="Roboto" panose="02000000000000000000" pitchFamily="2" charset="0"/>
              </a:rPr>
              <a:t>: </a:t>
            </a:r>
            <a:r>
              <a:rPr lang="en-US" b="0" i="0" dirty="0">
                <a:solidFill>
                  <a:srgbClr val="212121"/>
                </a:solidFill>
                <a:effectLst/>
                <a:latin typeface="Roboto" panose="02000000000000000000" pitchFamily="2" charset="0"/>
              </a:rPr>
              <a:t>IAEA Publication</a:t>
            </a:r>
            <a:r>
              <a:rPr lang="ru-RU"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WMT-16</a:t>
            </a:r>
            <a:r>
              <a:rPr lang="ru-RU" b="0" i="0" dirty="0">
                <a:solidFill>
                  <a:srgbClr val="212121"/>
                </a:solidFill>
                <a:effectLst/>
                <a:latin typeface="Roboto" panose="02000000000000000000" pitchFamily="2" charset="0"/>
              </a:rPr>
              <a:t>, </a:t>
            </a:r>
            <a:r>
              <a:rPr lang="en-US" b="0" i="0" dirty="0">
                <a:solidFill>
                  <a:srgbClr val="212121"/>
                </a:solidFill>
                <a:effectLst/>
                <a:latin typeface="Roboto" panose="02000000000000000000" pitchFamily="2" charset="0"/>
              </a:rPr>
              <a:t>FLORES-200</a:t>
            </a:r>
            <a:r>
              <a:rPr lang="ru-RU" b="0" i="0" dirty="0">
                <a:solidFill>
                  <a:srgbClr val="212121"/>
                </a:solidFill>
                <a:effectLst/>
                <a:latin typeface="Roboto" panose="02000000000000000000" pitchFamily="2" charset="0"/>
              </a:rPr>
              <a:t> – для сравнения по метрикам)</a:t>
            </a:r>
          </a:p>
          <a:p>
            <a:pPr algn="l"/>
            <a:endParaRPr lang="en-US" b="0" i="0" dirty="0">
              <a:solidFill>
                <a:srgbClr val="212121"/>
              </a:solidFill>
              <a:effectLst/>
              <a:latin typeface="Roboto" panose="02000000000000000000" pitchFamily="2" charset="0"/>
            </a:endParaRPr>
          </a:p>
          <a:p>
            <a:pPr algn="l"/>
            <a:r>
              <a:rPr lang="ru-RU" b="1" i="0" dirty="0">
                <a:solidFill>
                  <a:srgbClr val="002060"/>
                </a:solidFill>
                <a:effectLst/>
                <a:latin typeface="Roboto" panose="02000000000000000000" pitchFamily="2" charset="0"/>
              </a:rPr>
              <a:t>Модели машинного обучения</a:t>
            </a:r>
            <a:r>
              <a:rPr lang="ru-RU" b="0" i="0" dirty="0">
                <a:solidFill>
                  <a:srgbClr val="002060"/>
                </a:solidFill>
                <a:effectLst/>
                <a:latin typeface="Roboto" panose="02000000000000000000" pitchFamily="2" charset="0"/>
              </a:rPr>
              <a:t>: </a:t>
            </a:r>
            <a:r>
              <a:rPr lang="en-US" b="0" i="0" dirty="0">
                <a:solidFill>
                  <a:srgbClr val="212121"/>
                </a:solidFill>
                <a:effectLst/>
                <a:latin typeface="Roboto" panose="02000000000000000000" pitchFamily="2" charset="0"/>
              </a:rPr>
              <a:t>Hugging Face Transformers (ALMA-7B-R</a:t>
            </a:r>
            <a:r>
              <a:rPr lang="ru-RU" b="0"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Advanced Language Model-based </a:t>
            </a:r>
            <a:r>
              <a:rPr lang="en-US" b="0" i="0" dirty="0" err="1">
                <a:solidFill>
                  <a:srgbClr val="212121"/>
                </a:solidFill>
                <a:effectLst/>
                <a:latin typeface="Roboto" panose="02000000000000000000" pitchFamily="2" charset="0"/>
              </a:rPr>
              <a:t>trAnslator</a:t>
            </a:r>
            <a:r>
              <a:rPr lang="ru-RU" b="0"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Helsinki-NLP/opus-mt-</a:t>
            </a:r>
            <a:r>
              <a:rPr lang="en-US" b="0" i="0" dirty="0" err="1">
                <a:solidFill>
                  <a:srgbClr val="212121"/>
                </a:solidFill>
                <a:effectLst/>
                <a:latin typeface="Roboto" panose="02000000000000000000" pitchFamily="2" charset="0"/>
              </a:rPr>
              <a:t>en</a:t>
            </a:r>
            <a:r>
              <a:rPr lang="en-US" b="0" i="0" dirty="0">
                <a:solidFill>
                  <a:srgbClr val="212121"/>
                </a:solidFill>
                <a:effectLst/>
                <a:latin typeface="Roboto" panose="02000000000000000000" pitchFamily="2" charset="0"/>
              </a:rPr>
              <a:t>-</a:t>
            </a:r>
            <a:r>
              <a:rPr lang="en-US" b="0" i="0" dirty="0" err="1">
                <a:solidFill>
                  <a:srgbClr val="212121"/>
                </a:solidFill>
                <a:effectLst/>
                <a:latin typeface="Roboto" panose="02000000000000000000" pitchFamily="2" charset="0"/>
              </a:rPr>
              <a:t>ru</a:t>
            </a:r>
            <a:r>
              <a:rPr lang="en-US" b="0" i="0">
                <a:solidFill>
                  <a:srgbClr val="212121"/>
                </a:solidFill>
                <a:effectLst/>
                <a:latin typeface="Roboto" panose="02000000000000000000" pitchFamily="2" charset="0"/>
              </a:rPr>
              <a:t>)</a:t>
            </a:r>
            <a:endParaRPr lang="ru-RU" b="0"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algn="l"/>
            <a:r>
              <a:rPr lang="ru-RU" b="1" i="0" dirty="0">
                <a:solidFill>
                  <a:srgbClr val="002060"/>
                </a:solidFill>
                <a:effectLst/>
                <a:latin typeface="Roboto" panose="02000000000000000000" pitchFamily="2" charset="0"/>
              </a:rPr>
              <a:t>Оценка моделей</a:t>
            </a:r>
            <a:r>
              <a:rPr lang="ru-RU" b="0" i="0" dirty="0">
                <a:solidFill>
                  <a:srgbClr val="002060"/>
                </a:solidFill>
                <a:effectLst/>
                <a:latin typeface="Roboto" panose="02000000000000000000" pitchFamily="2" charset="0"/>
              </a:rPr>
              <a:t>: </a:t>
            </a:r>
            <a:r>
              <a:rPr lang="ru-RU" dirty="0">
                <a:solidFill>
                  <a:srgbClr val="212121"/>
                </a:solidFill>
                <a:latin typeface="Roboto" panose="02000000000000000000" pitchFamily="2" charset="0"/>
              </a:rPr>
              <a:t>по метрикам </a:t>
            </a:r>
            <a:r>
              <a:rPr lang="en-US" b="0" i="0" dirty="0" err="1">
                <a:solidFill>
                  <a:srgbClr val="212121"/>
                </a:solidFill>
                <a:effectLst/>
                <a:latin typeface="Roboto" panose="02000000000000000000" pitchFamily="2" charset="0"/>
              </a:rPr>
              <a:t>SacreBLEU</a:t>
            </a:r>
            <a:r>
              <a:rPr lang="en-US" b="0" i="0" dirty="0">
                <a:solidFill>
                  <a:srgbClr val="212121"/>
                </a:solidFill>
                <a:effectLst/>
                <a:latin typeface="Roboto" panose="02000000000000000000" pitchFamily="2" charset="0"/>
              </a:rPr>
              <a:t>, COMET, METEOR</a:t>
            </a:r>
          </a:p>
          <a:p>
            <a:endParaRPr lang="ru-RU" dirty="0"/>
          </a:p>
        </p:txBody>
      </p:sp>
    </p:spTree>
    <p:extLst>
      <p:ext uri="{BB962C8B-B14F-4D97-AF65-F5344CB8AC3E}">
        <p14:creationId xmlns:p14="http://schemas.microsoft.com/office/powerpoint/2010/main" val="34533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87C6AA-49A2-477D-9E97-7D6138D07485}"/>
              </a:ext>
            </a:extLst>
          </p:cNvPr>
          <p:cNvSpPr>
            <a:spLocks noGrp="1"/>
          </p:cNvSpPr>
          <p:nvPr>
            <p:ph type="ctrTitle"/>
          </p:nvPr>
        </p:nvSpPr>
        <p:spPr>
          <a:xfrm>
            <a:off x="1231769" y="179683"/>
            <a:ext cx="9144000" cy="1420517"/>
          </a:xfrm>
        </p:spPr>
        <p:txBody>
          <a:bodyPr/>
          <a:lstStyle/>
          <a:p>
            <a:r>
              <a:rPr lang="ru-RU" sz="4800" dirty="0">
                <a:solidFill>
                  <a:srgbClr val="002060"/>
                </a:solidFill>
                <a:latin typeface="Roboto" panose="02000000000000000000" pitchFamily="2" charset="0"/>
                <a:ea typeface="Roboto" panose="02000000000000000000" pitchFamily="2" charset="0"/>
              </a:rPr>
              <a:t>Метрики оценки качества</a:t>
            </a:r>
            <a:r>
              <a:rPr kumimoji="0" lang="ru-RU" altLang="ru-RU" sz="4800" i="0" u="none" strike="noStrike" cap="none" normalizeH="0" baseline="0" dirty="0">
                <a:ln>
                  <a:noFill/>
                </a:ln>
                <a:solidFill>
                  <a:srgbClr val="002060"/>
                </a:solidFill>
                <a:effectLst/>
                <a:latin typeface="Roboto" panose="02000000000000000000" pitchFamily="2" charset="0"/>
                <a:ea typeface="Roboto" panose="02000000000000000000" pitchFamily="2" charset="0"/>
              </a:rPr>
              <a:t> </a:t>
            </a:r>
            <a:r>
              <a:rPr kumimoji="0" lang="ru-RU" altLang="ru-RU" sz="4800" i="0" u="none" strike="noStrike" cap="none" normalizeH="0" baseline="0" dirty="0" err="1">
                <a:ln>
                  <a:noFill/>
                </a:ln>
                <a:solidFill>
                  <a:srgbClr val="002060"/>
                </a:solidFill>
                <a:effectLst/>
                <a:latin typeface="Roboto" panose="02000000000000000000" pitchFamily="2" charset="0"/>
                <a:ea typeface="Roboto" panose="02000000000000000000" pitchFamily="2" charset="0"/>
              </a:rPr>
              <a:t>SacreBLEU</a:t>
            </a:r>
            <a:r>
              <a:rPr kumimoji="0" lang="ru-RU" altLang="ru-RU" sz="4800" i="0" u="none" strike="noStrike" cap="none" normalizeH="0" baseline="0" dirty="0">
                <a:ln>
                  <a:noFill/>
                </a:ln>
                <a:solidFill>
                  <a:srgbClr val="002060"/>
                </a:solidFill>
                <a:effectLst/>
                <a:latin typeface="Roboto" panose="02000000000000000000" pitchFamily="2" charset="0"/>
                <a:ea typeface="Roboto" panose="02000000000000000000" pitchFamily="2" charset="0"/>
              </a:rPr>
              <a:t>, COMET и METEOR</a:t>
            </a:r>
            <a:endParaRPr lang="ru-RU" sz="4800" dirty="0">
              <a:solidFill>
                <a:srgbClr val="002060"/>
              </a:solidFill>
              <a:latin typeface="Roboto" panose="02000000000000000000" pitchFamily="2" charset="0"/>
              <a:ea typeface="Roboto" panose="02000000000000000000" pitchFamily="2" charset="0"/>
            </a:endParaRPr>
          </a:p>
        </p:txBody>
      </p:sp>
      <p:sp>
        <p:nvSpPr>
          <p:cNvPr id="3" name="Подзаголовок 2">
            <a:extLst>
              <a:ext uri="{FF2B5EF4-FFF2-40B4-BE49-F238E27FC236}">
                <a16:creationId xmlns:a16="http://schemas.microsoft.com/office/drawing/2014/main" id="{88513A80-A858-49F4-A47E-592C396DA328}"/>
              </a:ext>
            </a:extLst>
          </p:cNvPr>
          <p:cNvSpPr>
            <a:spLocks noGrp="1"/>
          </p:cNvSpPr>
          <p:nvPr>
            <p:ph type="subTitle" idx="1"/>
          </p:nvPr>
        </p:nvSpPr>
        <p:spPr>
          <a:xfrm>
            <a:off x="632015" y="2063450"/>
            <a:ext cx="9995554" cy="3015579"/>
          </a:xfrm>
        </p:spPr>
        <p:txBody>
          <a:bodyPr/>
          <a:lstStyle/>
          <a:p>
            <a:pPr marL="342900" indent="-342900" algn="l">
              <a:buFont typeface="Arial" panose="020B0604020202020204" pitchFamily="34" charset="0"/>
              <a:buChar char="•"/>
            </a:pPr>
            <a:r>
              <a:rPr lang="ru-RU" b="1" i="0" dirty="0">
                <a:solidFill>
                  <a:srgbClr val="002060"/>
                </a:solidFill>
                <a:effectLst/>
                <a:latin typeface="Roboto" panose="02000000000000000000" pitchFamily="2" charset="0"/>
              </a:rPr>
              <a:t>Сравнение метрик для оценки качества моделей машинного перевода</a:t>
            </a:r>
            <a:r>
              <a:rPr lang="ru-RU" b="0" i="0" dirty="0">
                <a:solidFill>
                  <a:srgbClr val="002060"/>
                </a:solidFill>
                <a:effectLst/>
                <a:latin typeface="Roboto" panose="02000000000000000000" pitchFamily="2" charset="0"/>
              </a:rPr>
              <a:t>: </a:t>
            </a:r>
            <a:r>
              <a:rPr lang="ru-RU" b="0" i="0" dirty="0">
                <a:solidFill>
                  <a:srgbClr val="212121"/>
                </a:solidFill>
                <a:effectLst/>
                <a:latin typeface="Roboto" panose="02000000000000000000" pitchFamily="2" charset="0"/>
              </a:rPr>
              <a:t>Сложность оценки качества машинного перевода заключается в том, что метрика должна учитывать не только точность и грамматическую корректность перевода, но также и сохранение смысла и стиля исходного текста. Поэтому не всегда высокая оценка по одной метрике гарантирует качественный перевод, </a:t>
            </a:r>
            <a:r>
              <a:rPr lang="ru-RU" b="1" i="0" dirty="0">
                <a:solidFill>
                  <a:srgbClr val="002060"/>
                </a:solidFill>
                <a:effectLst/>
                <a:latin typeface="Roboto" panose="02000000000000000000" pitchFamily="2" charset="0"/>
              </a:rPr>
              <a:t>для более полной картины необходимо использовать комбинацию различных метрик</a:t>
            </a:r>
            <a:r>
              <a:rPr lang="ru-RU" b="0" i="0" dirty="0">
                <a:solidFill>
                  <a:srgbClr val="212121"/>
                </a:solidFill>
                <a:effectLst/>
                <a:latin typeface="Roboto" panose="02000000000000000000" pitchFamily="2" charset="0"/>
              </a:rPr>
              <a:t>.</a:t>
            </a:r>
          </a:p>
          <a:p>
            <a:pPr marL="342900" indent="-342900" algn="l">
              <a:buFont typeface="Arial" panose="020B0604020202020204" pitchFamily="34" charset="0"/>
              <a:buChar char="•"/>
            </a:pPr>
            <a:r>
              <a:rPr lang="ru-RU" b="0" i="0" dirty="0">
                <a:solidFill>
                  <a:srgbClr val="212121"/>
                </a:solidFill>
                <a:effectLst/>
                <a:latin typeface="Roboto" panose="02000000000000000000" pitchFamily="2" charset="0"/>
              </a:rPr>
              <a:t>Подробнее о метриках оценки качества моделей машинного перевода: </a:t>
            </a:r>
            <a:r>
              <a:rPr lang="ru-RU" b="0" i="0" dirty="0">
                <a:effectLst/>
                <a:latin typeface="Roboto" panose="02000000000000000000" pitchFamily="2" charset="0"/>
                <a:hlinkClick r:id="rId2"/>
              </a:rPr>
              <a:t>https://huggingface.co/metrics</a:t>
            </a:r>
            <a:endParaRPr lang="ru-RU" b="0" i="0" dirty="0">
              <a:solidFill>
                <a:srgbClr val="212121"/>
              </a:solidFill>
              <a:effectLst/>
              <a:latin typeface="Roboto" panose="02000000000000000000" pitchFamily="2" charset="0"/>
            </a:endParaRPr>
          </a:p>
          <a:p>
            <a:pPr algn="l"/>
            <a:endParaRPr lang="ru-RU" dirty="0"/>
          </a:p>
        </p:txBody>
      </p:sp>
    </p:spTree>
    <p:extLst>
      <p:ext uri="{BB962C8B-B14F-4D97-AF65-F5344CB8AC3E}">
        <p14:creationId xmlns:p14="http://schemas.microsoft.com/office/powerpoint/2010/main" val="101165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DF6EC4-B42D-4177-A413-7AD364054B8C}"/>
              </a:ext>
            </a:extLst>
          </p:cNvPr>
          <p:cNvSpPr>
            <a:spLocks noGrp="1"/>
          </p:cNvSpPr>
          <p:nvPr>
            <p:ph type="ctrTitle"/>
          </p:nvPr>
        </p:nvSpPr>
        <p:spPr>
          <a:xfrm>
            <a:off x="986672" y="273377"/>
            <a:ext cx="9825871" cy="1423448"/>
          </a:xfrm>
        </p:spPr>
        <p:txBody>
          <a:bodyPr/>
          <a:lstStyle/>
          <a:p>
            <a:r>
              <a:rPr lang="ru-RU" sz="4800" dirty="0">
                <a:solidFill>
                  <a:srgbClr val="002060"/>
                </a:solidFill>
                <a:latin typeface="Roboto" panose="02000000000000000000" pitchFamily="2" charset="0"/>
                <a:ea typeface="Roboto" panose="02000000000000000000" pitchFamily="2" charset="0"/>
              </a:rPr>
              <a:t>Метрики оценки качества</a:t>
            </a:r>
            <a:r>
              <a:rPr kumimoji="0" lang="ru-RU" altLang="ru-RU" sz="4800" i="0" u="none" strike="noStrike" cap="none" normalizeH="0" baseline="0" dirty="0">
                <a:ln>
                  <a:noFill/>
                </a:ln>
                <a:solidFill>
                  <a:srgbClr val="002060"/>
                </a:solidFill>
                <a:effectLst/>
                <a:latin typeface="Roboto" panose="02000000000000000000" pitchFamily="2" charset="0"/>
                <a:ea typeface="Roboto" panose="02000000000000000000" pitchFamily="2" charset="0"/>
              </a:rPr>
              <a:t> </a:t>
            </a:r>
            <a:r>
              <a:rPr kumimoji="0" lang="ru-RU" altLang="ru-RU" sz="4800" i="0" u="none" strike="noStrike" cap="none" normalizeH="0" baseline="0" dirty="0" err="1">
                <a:ln>
                  <a:noFill/>
                </a:ln>
                <a:solidFill>
                  <a:srgbClr val="002060"/>
                </a:solidFill>
                <a:effectLst/>
                <a:latin typeface="Roboto" panose="02000000000000000000" pitchFamily="2" charset="0"/>
                <a:ea typeface="Roboto" panose="02000000000000000000" pitchFamily="2" charset="0"/>
              </a:rPr>
              <a:t>SacreBLEU</a:t>
            </a:r>
            <a:r>
              <a:rPr kumimoji="0" lang="ru-RU" altLang="ru-RU" sz="4800" i="0" u="none" strike="noStrike" cap="none" normalizeH="0" baseline="0" dirty="0">
                <a:ln>
                  <a:noFill/>
                </a:ln>
                <a:solidFill>
                  <a:srgbClr val="002060"/>
                </a:solidFill>
                <a:effectLst/>
                <a:latin typeface="Roboto" panose="02000000000000000000" pitchFamily="2" charset="0"/>
                <a:ea typeface="Roboto" panose="02000000000000000000" pitchFamily="2" charset="0"/>
              </a:rPr>
              <a:t>, COMET и METEOR</a:t>
            </a:r>
            <a:endParaRPr lang="ru-RU" sz="4800" dirty="0"/>
          </a:p>
        </p:txBody>
      </p:sp>
      <p:sp>
        <p:nvSpPr>
          <p:cNvPr id="3" name="Подзаголовок 2">
            <a:extLst>
              <a:ext uri="{FF2B5EF4-FFF2-40B4-BE49-F238E27FC236}">
                <a16:creationId xmlns:a16="http://schemas.microsoft.com/office/drawing/2014/main" id="{64BFE425-F420-4A06-94D5-40CE3EB203E6}"/>
              </a:ext>
            </a:extLst>
          </p:cNvPr>
          <p:cNvSpPr>
            <a:spLocks noGrp="1"/>
          </p:cNvSpPr>
          <p:nvPr>
            <p:ph type="subTitle" idx="1"/>
          </p:nvPr>
        </p:nvSpPr>
        <p:spPr>
          <a:xfrm>
            <a:off x="641651" y="1930505"/>
            <a:ext cx="10353772" cy="4553357"/>
          </a:xfrm>
        </p:spPr>
        <p:style>
          <a:lnRef idx="2">
            <a:schemeClr val="accent1"/>
          </a:lnRef>
          <a:fillRef idx="1">
            <a:schemeClr val="lt1"/>
          </a:fillRef>
          <a:effectRef idx="0">
            <a:schemeClr val="accent1"/>
          </a:effectRef>
          <a:fontRef idx="minor">
            <a:schemeClr val="dk1"/>
          </a:fontRef>
        </p:style>
        <p:txBody>
          <a:bodyPr/>
          <a:lstStyle/>
          <a:p>
            <a:pPr algn="l"/>
            <a:r>
              <a:rPr lang="ru-RU" b="1" dirty="0" err="1">
                <a:solidFill>
                  <a:srgbClr val="002060"/>
                </a:solidFill>
              </a:rPr>
              <a:t>SacreBLEU</a:t>
            </a:r>
            <a:r>
              <a:rPr lang="en-US" b="1" dirty="0">
                <a:solidFill>
                  <a:srgbClr val="002060"/>
                </a:solidFill>
              </a:rPr>
              <a:t> (Bilingual Evaluation Understudy)</a:t>
            </a:r>
            <a:r>
              <a:rPr lang="ru-RU" dirty="0"/>
              <a:t> </a:t>
            </a:r>
            <a:r>
              <a:rPr lang="ru-RU" b="0" i="0" dirty="0">
                <a:solidFill>
                  <a:srgbClr val="333333"/>
                </a:solidFill>
                <a:effectLst/>
                <a:latin typeface="-apple-system"/>
              </a:rPr>
              <a:t>–</a:t>
            </a:r>
            <a:r>
              <a:rPr lang="ru-RU" dirty="0"/>
              <a:t> наиболее популярная метрика, подсчитывает </a:t>
            </a:r>
            <a:r>
              <a:rPr lang="ru-RU" dirty="0">
                <a:solidFill>
                  <a:srgbClr val="002060"/>
                </a:solidFill>
              </a:rPr>
              <a:t>общее количество слов и словосочетаний</a:t>
            </a:r>
            <a:r>
              <a:rPr lang="ru-RU" dirty="0"/>
              <a:t>. Чем метрика больше, тем лучше.</a:t>
            </a:r>
          </a:p>
          <a:p>
            <a:pPr algn="l"/>
            <a:r>
              <a:rPr lang="ru-RU" b="1" i="0" strike="noStrike" dirty="0">
                <a:solidFill>
                  <a:srgbClr val="002060"/>
                </a:solidFill>
                <a:effectLst/>
                <a:latin typeface="-apple-system"/>
              </a:rPr>
              <a:t>METEOR</a:t>
            </a:r>
            <a:r>
              <a:rPr lang="ru-RU" b="0" i="0" dirty="0">
                <a:solidFill>
                  <a:srgbClr val="333333"/>
                </a:solidFill>
                <a:effectLst/>
                <a:latin typeface="-apple-system"/>
              </a:rPr>
              <a:t> </a:t>
            </a:r>
            <a:r>
              <a:rPr lang="ru-RU" b="1" i="0" dirty="0">
                <a:solidFill>
                  <a:srgbClr val="002060"/>
                </a:solidFill>
                <a:effectLst/>
                <a:latin typeface="-apple-system"/>
              </a:rPr>
              <a:t>(</a:t>
            </a:r>
            <a:r>
              <a:rPr lang="ru-RU" b="1" i="0" dirty="0" err="1">
                <a:solidFill>
                  <a:srgbClr val="002060"/>
                </a:solidFill>
                <a:effectLst/>
                <a:latin typeface="-apple-system"/>
              </a:rPr>
              <a:t>Metric</a:t>
            </a:r>
            <a:r>
              <a:rPr lang="ru-RU" b="1" i="0" dirty="0">
                <a:solidFill>
                  <a:srgbClr val="002060"/>
                </a:solidFill>
                <a:effectLst/>
                <a:latin typeface="-apple-system"/>
              </a:rPr>
              <a:t> </a:t>
            </a:r>
            <a:r>
              <a:rPr lang="ru-RU" b="1" i="0" dirty="0" err="1">
                <a:solidFill>
                  <a:srgbClr val="002060"/>
                </a:solidFill>
                <a:effectLst/>
                <a:latin typeface="-apple-system"/>
              </a:rPr>
              <a:t>for</a:t>
            </a:r>
            <a:r>
              <a:rPr lang="ru-RU" b="1" i="0" dirty="0">
                <a:solidFill>
                  <a:srgbClr val="002060"/>
                </a:solidFill>
                <a:effectLst/>
                <a:latin typeface="-apple-system"/>
              </a:rPr>
              <a:t> </a:t>
            </a:r>
            <a:r>
              <a:rPr lang="ru-RU" b="1" i="0" dirty="0" err="1">
                <a:solidFill>
                  <a:srgbClr val="002060"/>
                </a:solidFill>
                <a:effectLst/>
                <a:latin typeface="-apple-system"/>
              </a:rPr>
              <a:t>Evaluation</a:t>
            </a:r>
            <a:r>
              <a:rPr lang="ru-RU" b="1" i="0" dirty="0">
                <a:solidFill>
                  <a:srgbClr val="002060"/>
                </a:solidFill>
                <a:effectLst/>
                <a:latin typeface="-apple-system"/>
              </a:rPr>
              <a:t> </a:t>
            </a:r>
            <a:r>
              <a:rPr lang="ru-RU" b="1" i="0" dirty="0" err="1">
                <a:solidFill>
                  <a:srgbClr val="002060"/>
                </a:solidFill>
                <a:effectLst/>
                <a:latin typeface="-apple-system"/>
              </a:rPr>
              <a:t>of</a:t>
            </a:r>
            <a:r>
              <a:rPr lang="ru-RU" b="1" i="0" dirty="0">
                <a:solidFill>
                  <a:srgbClr val="002060"/>
                </a:solidFill>
                <a:effectLst/>
                <a:latin typeface="-apple-system"/>
              </a:rPr>
              <a:t> Translation </a:t>
            </a:r>
            <a:r>
              <a:rPr lang="ru-RU" b="1" i="0" dirty="0" err="1">
                <a:solidFill>
                  <a:srgbClr val="002060"/>
                </a:solidFill>
                <a:effectLst/>
                <a:latin typeface="-apple-system"/>
              </a:rPr>
              <a:t>with</a:t>
            </a:r>
            <a:r>
              <a:rPr lang="ru-RU" b="1" i="0" dirty="0">
                <a:solidFill>
                  <a:srgbClr val="002060"/>
                </a:solidFill>
                <a:effectLst/>
                <a:latin typeface="-apple-system"/>
              </a:rPr>
              <a:t> </a:t>
            </a:r>
            <a:r>
              <a:rPr lang="ru-RU" b="1" i="0" dirty="0" err="1">
                <a:solidFill>
                  <a:srgbClr val="002060"/>
                </a:solidFill>
                <a:effectLst/>
                <a:latin typeface="-apple-system"/>
              </a:rPr>
              <a:t>Explicit</a:t>
            </a:r>
            <a:r>
              <a:rPr lang="ru-RU" b="1" i="0" dirty="0">
                <a:solidFill>
                  <a:srgbClr val="002060"/>
                </a:solidFill>
                <a:effectLst/>
                <a:latin typeface="-apple-system"/>
              </a:rPr>
              <a:t> O</a:t>
            </a:r>
            <a:r>
              <a:rPr lang="en-US" b="1" i="0" dirty="0">
                <a:solidFill>
                  <a:srgbClr val="002060"/>
                </a:solidFill>
                <a:effectLst/>
                <a:latin typeface="-apple-system"/>
              </a:rPr>
              <a:t>r</a:t>
            </a:r>
            <a:r>
              <a:rPr lang="ru-RU" b="1" i="0" dirty="0" err="1">
                <a:solidFill>
                  <a:srgbClr val="002060"/>
                </a:solidFill>
                <a:effectLst/>
                <a:latin typeface="-apple-system"/>
              </a:rPr>
              <a:t>dering</a:t>
            </a:r>
            <a:r>
              <a:rPr lang="ru-RU" b="0" i="0" dirty="0">
                <a:solidFill>
                  <a:srgbClr val="333333"/>
                </a:solidFill>
                <a:effectLst/>
                <a:latin typeface="-apple-system"/>
              </a:rPr>
              <a:t>) – метрика, основанная на </a:t>
            </a:r>
            <a:r>
              <a:rPr lang="ru-RU" b="0" i="0" dirty="0">
                <a:solidFill>
                  <a:srgbClr val="002060"/>
                </a:solidFill>
                <a:effectLst/>
                <a:latin typeface="-apple-system"/>
              </a:rPr>
              <a:t>подсчете совпадений отдельных слов (</a:t>
            </a:r>
            <a:r>
              <a:rPr lang="ru-RU" b="0" i="0" dirty="0" err="1">
                <a:solidFill>
                  <a:srgbClr val="002060"/>
                </a:solidFill>
                <a:effectLst/>
                <a:latin typeface="-apple-system"/>
              </a:rPr>
              <a:t>unigrams</a:t>
            </a:r>
            <a:r>
              <a:rPr lang="ru-RU" b="0" i="0" dirty="0">
                <a:solidFill>
                  <a:srgbClr val="002060"/>
                </a:solidFill>
                <a:effectLst/>
                <a:latin typeface="-apple-system"/>
              </a:rPr>
              <a:t>)</a:t>
            </a:r>
            <a:r>
              <a:rPr lang="ru-RU" b="0" i="0" dirty="0">
                <a:solidFill>
                  <a:srgbClr val="333333"/>
                </a:solidFill>
                <a:effectLst/>
                <a:latin typeface="-apple-system"/>
              </a:rPr>
              <a:t> и учитывает </a:t>
            </a:r>
            <a:r>
              <a:rPr lang="ru-RU" i="0" dirty="0" err="1">
                <a:solidFill>
                  <a:srgbClr val="002060"/>
                </a:solidFill>
                <a:effectLst/>
                <a:latin typeface="-apple-system"/>
              </a:rPr>
              <a:t>precision</a:t>
            </a:r>
            <a:r>
              <a:rPr lang="ru-RU" i="0" dirty="0">
                <a:solidFill>
                  <a:srgbClr val="002060"/>
                </a:solidFill>
                <a:effectLst/>
                <a:latin typeface="-apple-system"/>
              </a:rPr>
              <a:t>, </a:t>
            </a:r>
            <a:r>
              <a:rPr lang="ru-RU" i="0" dirty="0" err="1">
                <a:solidFill>
                  <a:srgbClr val="002060"/>
                </a:solidFill>
                <a:effectLst/>
                <a:latin typeface="-apple-system"/>
              </a:rPr>
              <a:t>recall</a:t>
            </a:r>
            <a:r>
              <a:rPr lang="ru-RU" b="0" i="0" dirty="0">
                <a:solidFill>
                  <a:srgbClr val="333333"/>
                </a:solidFill>
                <a:effectLst/>
                <a:latin typeface="-apple-system"/>
              </a:rPr>
              <a:t>, а также </a:t>
            </a:r>
            <a:r>
              <a:rPr lang="ru-RU" b="0" i="0" dirty="0">
                <a:solidFill>
                  <a:srgbClr val="002060"/>
                </a:solidFill>
                <a:effectLst/>
                <a:latin typeface="-apple-system"/>
              </a:rPr>
              <a:t>обобщающий показатель гармонического среднего (</a:t>
            </a:r>
            <a:r>
              <a:rPr lang="ru-RU" b="0" i="0" dirty="0" err="1">
                <a:solidFill>
                  <a:srgbClr val="002060"/>
                </a:solidFill>
                <a:effectLst/>
                <a:latin typeface="-apple-system"/>
              </a:rPr>
              <a:t>Fmean</a:t>
            </a:r>
            <a:r>
              <a:rPr lang="ru-RU" b="0" i="0" dirty="0">
                <a:solidFill>
                  <a:srgbClr val="333333"/>
                </a:solidFill>
                <a:effectLst/>
                <a:latin typeface="-apple-system"/>
              </a:rPr>
              <a:t>). В отличие от BLEU, METEOR </a:t>
            </a:r>
            <a:r>
              <a:rPr lang="ru-RU" b="0" i="0" dirty="0">
                <a:solidFill>
                  <a:srgbClr val="002060"/>
                </a:solidFill>
                <a:effectLst/>
                <a:latin typeface="-apple-system"/>
              </a:rPr>
              <a:t>учитывает не только точные соответствия слов, но и наличие однокоренных слов или синонимов</a:t>
            </a:r>
            <a:r>
              <a:rPr lang="ru-RU" b="0" i="0" dirty="0">
                <a:solidFill>
                  <a:srgbClr val="333333"/>
                </a:solidFill>
                <a:effectLst/>
                <a:latin typeface="-apple-system"/>
              </a:rPr>
              <a:t>. Чем метрика больше, тем лучше.</a:t>
            </a:r>
          </a:p>
          <a:p>
            <a:pPr algn="l"/>
            <a:r>
              <a:rPr lang="en-US" b="1" i="0" dirty="0">
                <a:solidFill>
                  <a:srgbClr val="002060"/>
                </a:solidFill>
                <a:effectLst/>
                <a:latin typeface="YS Text"/>
              </a:rPr>
              <a:t>COMET</a:t>
            </a:r>
            <a:r>
              <a:rPr lang="ru-RU" b="1" i="0" dirty="0">
                <a:solidFill>
                  <a:srgbClr val="002060"/>
                </a:solidFill>
                <a:effectLst/>
                <a:latin typeface="YS Text"/>
              </a:rPr>
              <a:t> (</a:t>
            </a:r>
            <a:r>
              <a:rPr lang="en-US" b="1" i="0" dirty="0" err="1">
                <a:solidFill>
                  <a:srgbClr val="002060"/>
                </a:solidFill>
                <a:effectLst/>
                <a:latin typeface="YS Text"/>
              </a:rPr>
              <a:t>Crosslingual</a:t>
            </a:r>
            <a:r>
              <a:rPr lang="en-US" b="1" i="0" dirty="0">
                <a:solidFill>
                  <a:srgbClr val="002060"/>
                </a:solidFill>
                <a:effectLst/>
                <a:latin typeface="YS Text"/>
              </a:rPr>
              <a:t> Optimized Metric for Evaluation of Translation</a:t>
            </a:r>
            <a:r>
              <a:rPr lang="ru-RU" b="1" i="0" dirty="0">
                <a:solidFill>
                  <a:srgbClr val="002060"/>
                </a:solidFill>
                <a:effectLst/>
                <a:latin typeface="YS Text"/>
              </a:rPr>
              <a:t>)</a:t>
            </a:r>
            <a:r>
              <a:rPr lang="ru-RU" b="0" i="0" dirty="0">
                <a:solidFill>
                  <a:srgbClr val="333333"/>
                </a:solidFill>
                <a:effectLst/>
                <a:latin typeface="-apple-system"/>
              </a:rPr>
              <a:t> – </a:t>
            </a:r>
            <a:r>
              <a:rPr lang="ru-RU" b="0" i="0" dirty="0">
                <a:solidFill>
                  <a:srgbClr val="2C2D31"/>
                </a:solidFill>
                <a:effectLst/>
                <a:latin typeface="Inter"/>
              </a:rPr>
              <a:t> метрика, которая принимает во внимание не только машинный перевод и эталон, но и переводимый текст-первоисточник. Оценивает адекватность и эквивалентность.</a:t>
            </a:r>
            <a:br>
              <a:rPr lang="ru-RU" dirty="0"/>
            </a:br>
            <a:endParaRPr lang="ru-RU" dirty="0"/>
          </a:p>
          <a:p>
            <a:pPr algn="l"/>
            <a:endParaRPr lang="ru-RU" dirty="0"/>
          </a:p>
        </p:txBody>
      </p:sp>
    </p:spTree>
    <p:extLst>
      <p:ext uri="{BB962C8B-B14F-4D97-AF65-F5344CB8AC3E}">
        <p14:creationId xmlns:p14="http://schemas.microsoft.com/office/powerpoint/2010/main" val="60519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23733-EA3A-4C89-AA9E-1EF4E7447638}"/>
              </a:ext>
            </a:extLst>
          </p:cNvPr>
          <p:cNvSpPr>
            <a:spLocks noGrp="1"/>
          </p:cNvSpPr>
          <p:nvPr>
            <p:ph type="ctrTitle"/>
          </p:nvPr>
        </p:nvSpPr>
        <p:spPr>
          <a:xfrm>
            <a:off x="1981200" y="131763"/>
            <a:ext cx="9144000" cy="1655762"/>
          </a:xfrm>
        </p:spPr>
        <p:txBody>
          <a:bodyPr/>
          <a:lstStyle/>
          <a:p>
            <a:r>
              <a:rPr lang="ru-RU" dirty="0"/>
              <a:t>Расчет метрик качества перевода</a:t>
            </a:r>
          </a:p>
        </p:txBody>
      </p:sp>
      <p:pic>
        <p:nvPicPr>
          <p:cNvPr id="5" name="Рисунок 4">
            <a:extLst>
              <a:ext uri="{FF2B5EF4-FFF2-40B4-BE49-F238E27FC236}">
                <a16:creationId xmlns:a16="http://schemas.microsoft.com/office/drawing/2014/main" id="{D759F7CB-E7C2-4C05-80B8-02D5BBC74C12}"/>
              </a:ext>
            </a:extLst>
          </p:cNvPr>
          <p:cNvPicPr>
            <a:picLocks noChangeAspect="1"/>
          </p:cNvPicPr>
          <p:nvPr/>
        </p:nvPicPr>
        <p:blipFill rotWithShape="1">
          <a:blip r:embed="rId2"/>
          <a:srcRect l="3403" t="34301" r="39536" b="14502"/>
          <a:stretch/>
        </p:blipFill>
        <p:spPr>
          <a:xfrm>
            <a:off x="377070" y="1932333"/>
            <a:ext cx="8776356" cy="4429332"/>
          </a:xfrm>
          <a:prstGeom prst="rect">
            <a:avLst/>
          </a:prstGeom>
        </p:spPr>
      </p:pic>
    </p:spTree>
    <p:extLst>
      <p:ext uri="{BB962C8B-B14F-4D97-AF65-F5344CB8AC3E}">
        <p14:creationId xmlns:p14="http://schemas.microsoft.com/office/powerpoint/2010/main" val="373118896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3634</TotalTime>
  <Words>2087</Words>
  <Application>Microsoft Office PowerPoint</Application>
  <PresentationFormat>Широкоэкранный</PresentationFormat>
  <Paragraphs>222</Paragraphs>
  <Slides>24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24</vt:i4>
      </vt:variant>
    </vt:vector>
  </HeadingPairs>
  <TitlesOfParts>
    <vt:vector size="33" baseType="lpstr">
      <vt:lpstr>-apple-system</vt:lpstr>
      <vt:lpstr>Arial</vt:lpstr>
      <vt:lpstr>Calibri</vt:lpstr>
      <vt:lpstr>Calibri Light</vt:lpstr>
      <vt:lpstr>Inter</vt:lpstr>
      <vt:lpstr>Roboto</vt:lpstr>
      <vt:lpstr>Wingdings</vt:lpstr>
      <vt:lpstr>YS Text</vt:lpstr>
      <vt:lpstr>Тема Office</vt:lpstr>
      <vt:lpstr>Машинный перевод текста.  Сравнение моделей и их оценка.</vt:lpstr>
      <vt:lpstr>Презентация PowerPoint</vt:lpstr>
      <vt:lpstr>Презентация PowerPoint</vt:lpstr>
      <vt:lpstr>Презентация PowerPoint</vt:lpstr>
      <vt:lpstr>Презентация PowerPoint</vt:lpstr>
      <vt:lpstr>Презентация PowerPoint</vt:lpstr>
      <vt:lpstr>Метрики оценки качества SacreBLEU, COMET и METEOR</vt:lpstr>
      <vt:lpstr>Метрики оценки качества SacreBLEU, COMET и METEOR</vt:lpstr>
      <vt:lpstr>Расчет метрик качества перевода</vt:lpstr>
      <vt:lpstr>Презентация PowerPoint</vt:lpstr>
      <vt:lpstr>Презентация PowerPoint</vt:lpstr>
      <vt:lpstr>Инференс fine-tuned модели</vt:lpstr>
      <vt:lpstr>Инференс fine-tuned модели</vt:lpstr>
      <vt:lpstr>Презентация PowerPoint</vt:lpstr>
      <vt:lpstr>Сравнение моделей base и fine_tuned: </vt:lpstr>
      <vt:lpstr>Презентация PowerPoint</vt:lpstr>
      <vt:lpstr>Презентация PowerPoint</vt:lpstr>
      <vt:lpstr>Перевод текстов готовых датасетов Hugging Face (WMT-16, FLORES-200)</vt:lpstr>
      <vt:lpstr>Презентация PowerPoint</vt:lpstr>
      <vt:lpstr>Презентация PowerPoint</vt:lpstr>
      <vt:lpstr>Презентация PowerPoint</vt:lpstr>
      <vt:lpstr>Презентация PowerPoint</vt:lpstr>
      <vt:lpstr>Из статьи “A paradigm shift in machine translation: boosting translation performance of Large Language Models” (Published as a conference paper at ICLR 2024) </vt:lpstr>
      <vt:lpstr>Из статьи “A paradigm shift in machine translation: boosting translation performance of Large Language Models” (Published as a conference paper at ICLR 2024)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Машинный перевод текста с английского на русский.  Оценка моделей перевода.</dc:title>
  <dc:creator>Sharafutdinova Elena</dc:creator>
  <cp:lastModifiedBy>Sharafutdinova Elena</cp:lastModifiedBy>
  <cp:revision>4</cp:revision>
  <dcterms:created xsi:type="dcterms:W3CDTF">2024-06-17T07:16:50Z</dcterms:created>
  <dcterms:modified xsi:type="dcterms:W3CDTF">2024-06-21T11:28:43Z</dcterms:modified>
</cp:coreProperties>
</file>