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42_practikum_final_dashboard/estimated_sala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124B84-952C-4F65-AFE9-EB05DC5179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da42_practikum_final_dashboard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80B06E-EC98-447B-B692-C4F0014359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9/22/2022 1:27:13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_salary" id="2" name="slide2">
            <a:extLst>
              <a:ext uri="{FF2B5EF4-FFF2-40B4-BE49-F238E27FC236}">
                <a16:creationId xmlns:a16="http://schemas.microsoft.com/office/drawing/2014/main" id="{DB311295-42EF-40DE-A281-0F47E0C42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0" y="0"/>
            <a:ext cx="941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2022-09-22T13:27:14Z</dcterms:created>
  <dcterms:modified xsi:type="dcterms:W3CDTF">2022-09-22T13:27:14Z</dcterms:modified>
</cp:coreProperties>
</file>