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31" autoAdjust="0"/>
  </p:normalViewPr>
  <p:slideViewPr>
    <p:cSldViewPr snapToGrid="0" snapToObjects="1"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3C4ECE-F57E-C144-812E-02A3F9FE3327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64F2FB-4B0F-884B-93BC-A91BA46EBAB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Доставка воды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70300" indent="1588"/>
            <a:r>
              <a:rPr lang="ru-RU" dirty="0" smtClean="0"/>
              <a:t>Насибуллин </a:t>
            </a:r>
            <a:r>
              <a:rPr lang="ru-RU" dirty="0" err="1" smtClean="0"/>
              <a:t>Арсен</a:t>
            </a:r>
            <a:r>
              <a:rPr lang="ru-RU" dirty="0" smtClean="0"/>
              <a:t> </a:t>
            </a:r>
            <a:r>
              <a:rPr lang="ru-RU" dirty="0" smtClean="0"/>
              <a:t>443гр</a:t>
            </a:r>
          </a:p>
          <a:p>
            <a:pPr marL="3670300" indent="1588"/>
            <a:r>
              <a:rPr lang="ru-RU" dirty="0" err="1" smtClean="0"/>
              <a:t>Лукманов</a:t>
            </a:r>
            <a:r>
              <a:rPr lang="ru-RU" dirty="0" smtClean="0"/>
              <a:t> </a:t>
            </a:r>
            <a:r>
              <a:rPr lang="ru-RU" dirty="0" err="1" smtClean="0"/>
              <a:t>Ильнур</a:t>
            </a:r>
            <a:r>
              <a:rPr lang="ru-RU" dirty="0" smtClean="0"/>
              <a:t> 442гр</a:t>
            </a:r>
            <a:endParaRPr lang="ru-RU" dirty="0" smtClean="0"/>
          </a:p>
          <a:p>
            <a:pPr marL="3670300" indent="1588"/>
            <a:r>
              <a:rPr lang="ru-RU" dirty="0" smtClean="0"/>
              <a:t>Сидоренко Дмитрий 442гр</a:t>
            </a:r>
          </a:p>
          <a:p>
            <a:pPr marL="3670300" indent="1588"/>
            <a:r>
              <a:rPr lang="ru-RU" dirty="0" smtClean="0"/>
              <a:t>Чувашев Андрей 442гр</a:t>
            </a:r>
            <a:endParaRPr lang="ru-RU" dirty="0" smtClean="0"/>
          </a:p>
          <a:p>
            <a:pPr marL="3670300" indent="1588"/>
            <a:endParaRPr lang="ru-RU" dirty="0"/>
          </a:p>
        </p:txBody>
      </p:sp>
      <p:pic>
        <p:nvPicPr>
          <p:cNvPr id="8" name="Изображение 7" descr="BBA_07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3846" y="2384551"/>
            <a:ext cx="1350309" cy="34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30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 новых клиентов</a:t>
            </a:r>
          </a:p>
          <a:p>
            <a:r>
              <a:rPr lang="ru-RU" dirty="0" smtClean="0"/>
              <a:t>«Быстрый заказ» для зарегистрированных клиентов</a:t>
            </a:r>
          </a:p>
          <a:p>
            <a:r>
              <a:rPr lang="ru-RU" dirty="0" smtClean="0"/>
              <a:t>Оформление заказа или изменение существующего</a:t>
            </a:r>
          </a:p>
          <a:p>
            <a:r>
              <a:rPr lang="ru-RU" dirty="0" smtClean="0"/>
              <a:t>Мониторинг заказа</a:t>
            </a:r>
          </a:p>
          <a:p>
            <a:r>
              <a:rPr lang="ru-RU" dirty="0" smtClean="0"/>
              <a:t>Хранение информации о клиенте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1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роли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ru-RU" dirty="0" smtClean="0"/>
              <a:t>Клиент  </a:t>
            </a:r>
            <a:br>
              <a:rPr lang="ru-RU" dirty="0" smtClean="0"/>
            </a:br>
            <a:r>
              <a:rPr lang="ru-RU" dirty="0" smtClean="0"/>
              <a:t>    оформление заказа</a:t>
            </a:r>
            <a:br>
              <a:rPr lang="ru-RU" dirty="0" smtClean="0"/>
            </a:br>
            <a:r>
              <a:rPr lang="ru-RU" dirty="0" smtClean="0"/>
              <a:t>    Просмотр статуса заказа</a:t>
            </a:r>
          </a:p>
          <a:p>
            <a:pPr>
              <a:buFont typeface="Arial"/>
              <a:buChar char="•"/>
            </a:pPr>
            <a:r>
              <a:rPr lang="ru-RU" dirty="0" smtClean="0"/>
              <a:t>Оператор</a:t>
            </a:r>
            <a:br>
              <a:rPr lang="ru-RU" dirty="0" smtClean="0"/>
            </a:br>
            <a:r>
              <a:rPr lang="ru-RU" dirty="0" smtClean="0"/>
              <a:t>    Приём заказа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Внесение новых клиентов в базу</a:t>
            </a:r>
          </a:p>
          <a:p>
            <a:pPr marL="282575" lvl="1" indent="0">
              <a:buNone/>
            </a:pPr>
            <a:r>
              <a:rPr lang="ru-RU" smtClean="0"/>
              <a:t>    Сообщение </a:t>
            </a:r>
            <a:r>
              <a:rPr lang="ru-RU" dirty="0" smtClean="0"/>
              <a:t>клиенту о </a:t>
            </a:r>
            <a:r>
              <a:rPr lang="ru-RU" smtClean="0"/>
              <a:t>статусе заказа</a:t>
            </a:r>
            <a:endParaRPr lang="ru-RU" dirty="0" smtClean="0"/>
          </a:p>
          <a:p>
            <a:pPr>
              <a:buFont typeface="Arial"/>
              <a:buChar char="•"/>
            </a:pPr>
            <a:r>
              <a:rPr lang="ru-RU" dirty="0" smtClean="0"/>
              <a:t>Заинтересованный клиент</a:t>
            </a:r>
            <a:br>
              <a:rPr lang="ru-RU" dirty="0" smtClean="0"/>
            </a:br>
            <a:r>
              <a:rPr lang="ru-RU" dirty="0" smtClean="0"/>
              <a:t>    регистрация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59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   Основные достоинства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ru-RU" dirty="0" smtClean="0"/>
              <a:t>Быстрый заказ</a:t>
            </a:r>
          </a:p>
          <a:p>
            <a:pPr>
              <a:buFont typeface="Wingdings" charset="2"/>
              <a:buChar char="ü"/>
            </a:pPr>
            <a:r>
              <a:rPr lang="ru-RU" dirty="0" smtClean="0"/>
              <a:t>Быстрая регистрация</a:t>
            </a:r>
          </a:p>
          <a:p>
            <a:pPr>
              <a:buFont typeface="Wingdings" charset="2"/>
              <a:buChar char="ü"/>
            </a:pPr>
            <a:r>
              <a:rPr lang="ru-RU" dirty="0" smtClean="0"/>
              <a:t>Низкая вероятность потери данных о клиенте</a:t>
            </a:r>
          </a:p>
          <a:p>
            <a:pPr>
              <a:buFont typeface="Wingdings" charset="2"/>
              <a:buChar char="ü"/>
            </a:pPr>
            <a:r>
              <a:rPr lang="ru-RU" dirty="0" smtClean="0"/>
              <a:t>Мониторинг заказов</a:t>
            </a:r>
          </a:p>
          <a:p>
            <a:pPr>
              <a:buFont typeface="Wingdings" charset="2"/>
              <a:buChar char="ü"/>
            </a:pPr>
            <a:r>
              <a:rPr lang="ru-RU" dirty="0" smtClean="0"/>
              <a:t>Бонусы активным клиентам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965200" y="752288"/>
            <a:ext cx="762000" cy="6731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49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576</TotalTime>
  <Words>54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Революция</vt:lpstr>
      <vt:lpstr>Доставка воды</vt:lpstr>
      <vt:lpstr>Функциональность</vt:lpstr>
      <vt:lpstr>Основные роли </vt:lpstr>
      <vt:lpstr>    Основные достоинства</vt:lpstr>
    </vt:vector>
  </TitlesOfParts>
  <Company>erafiil@gmail.com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Доставка воды</dc:title>
  <dc:creator>Arseny Nevsky</dc:creator>
  <cp:lastModifiedBy>Лукманов Ильнур</cp:lastModifiedBy>
  <cp:revision>9</cp:revision>
  <dcterms:created xsi:type="dcterms:W3CDTF">2013-09-30T21:46:00Z</dcterms:created>
  <dcterms:modified xsi:type="dcterms:W3CDTF">2014-03-21T13:44:49Z</dcterms:modified>
</cp:coreProperties>
</file>