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7" r:id="rId5"/>
    <p:sldId id="270" r:id="rId6"/>
    <p:sldId id="269" r:id="rId7"/>
    <p:sldId id="263" r:id="rId8"/>
    <p:sldId id="271" r:id="rId9"/>
    <p:sldId id="27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6" r:id="rId19"/>
    <p:sldId id="273" r:id="rId20"/>
    <p:sldId id="274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6192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Информационная система «Центр </a:t>
            </a:r>
            <a:r>
              <a:rPr lang="ru-RU" dirty="0" smtClean="0"/>
              <a:t>оформления документов </a:t>
            </a:r>
            <a:r>
              <a:rPr lang="ru-RU" dirty="0" smtClean="0"/>
              <a:t>(</a:t>
            </a:r>
            <a:r>
              <a:rPr lang="ru-RU" dirty="0" err="1" smtClean="0"/>
              <a:t>гос</a:t>
            </a:r>
            <a:r>
              <a:rPr lang="ru-RU" dirty="0" smtClean="0"/>
              <a:t> услуги)»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>
                <a:solidFill>
                  <a:schemeClr val="tx1"/>
                </a:solidFill>
              </a:rPr>
              <a:t>Гуральник</a:t>
            </a:r>
            <a:r>
              <a:rPr lang="ru-RU" dirty="0" smtClean="0">
                <a:solidFill>
                  <a:schemeClr val="tx1"/>
                </a:solidFill>
              </a:rPr>
              <a:t> Роман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</a:rPr>
              <a:t>Нарбутовских</a:t>
            </a:r>
            <a:r>
              <a:rPr lang="ru-RU" dirty="0" smtClean="0">
                <a:solidFill>
                  <a:schemeClr val="tx1"/>
                </a:solidFill>
              </a:rPr>
              <a:t> Илья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441 группа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ru-RU" dirty="0"/>
          </a:p>
        </p:txBody>
      </p:sp>
      <p:pic>
        <p:nvPicPr>
          <p:cNvPr id="4" name="Содержимое 3" descr="activi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797" y="1371600"/>
            <a:ext cx="4436301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dfd</a:t>
            </a:r>
            <a:endParaRPr lang="ru-RU" dirty="0"/>
          </a:p>
        </p:txBody>
      </p:sp>
      <p:pic>
        <p:nvPicPr>
          <p:cNvPr id="4" name="Содержимое 3" descr="df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49" y="1371600"/>
            <a:ext cx="8466806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IDEF0</a:t>
            </a:r>
            <a:endParaRPr lang="ru-RU" dirty="0"/>
          </a:p>
        </p:txBody>
      </p:sp>
      <p:pic>
        <p:nvPicPr>
          <p:cNvPr id="4" name="Содержимое 3" descr="IDEF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8" y="1676400"/>
            <a:ext cx="8849054" cy="43434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IDEF3</a:t>
            </a:r>
            <a:endParaRPr lang="ru-RU" dirty="0"/>
          </a:p>
        </p:txBody>
      </p:sp>
      <p:pic>
        <p:nvPicPr>
          <p:cNvPr id="4" name="Содержимое 3" descr="IDEF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775" y="1295400"/>
            <a:ext cx="8170180" cy="5105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ru-RU" dirty="0"/>
          </a:p>
        </p:txBody>
      </p:sp>
      <p:pic>
        <p:nvPicPr>
          <p:cNvPr id="4" name="Содержимое 3" descr="st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8" y="1371599"/>
            <a:ext cx="9118042" cy="499738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4" name="Содержимое 3" descr="use c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4460"/>
            <a:ext cx="7467599" cy="517744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последовательностей</a:t>
            </a:r>
            <a:endParaRPr lang="ru-RU" dirty="0"/>
          </a:p>
        </p:txBody>
      </p:sp>
      <p:pic>
        <p:nvPicPr>
          <p:cNvPr id="4" name="Содержимое 3" descr="Диаграмма последовательностей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397" y="1600200"/>
            <a:ext cx="6879206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</a:t>
            </a:r>
            <a:r>
              <a:rPr lang="ru-RU" dirty="0" smtClean="0"/>
              <a:t>онтекстная диаграмма</a:t>
            </a:r>
            <a:endParaRPr lang="ru-RU" dirty="0"/>
          </a:p>
        </p:txBody>
      </p:sp>
      <p:pic>
        <p:nvPicPr>
          <p:cNvPr id="4" name="Содержимое 3" descr="контекстная диаграмма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46" y="1219200"/>
            <a:ext cx="7653354" cy="526501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4 мая</a:t>
            </a:r>
          </a:p>
          <a:p>
            <a:pPr lvl="1"/>
            <a:r>
              <a:rPr lang="ru-RU" dirty="0" smtClean="0"/>
              <a:t>создание базы данных со всеми таблицами</a:t>
            </a:r>
          </a:p>
          <a:p>
            <a:pPr lvl="1"/>
            <a:r>
              <a:rPr lang="ru-RU" dirty="0" smtClean="0"/>
              <a:t>добавление страницы информации о компании	</a:t>
            </a:r>
          </a:p>
          <a:p>
            <a:r>
              <a:rPr lang="ru-RU" dirty="0" smtClean="0"/>
              <a:t>7 мая</a:t>
            </a:r>
          </a:p>
          <a:p>
            <a:pPr lvl="1"/>
            <a:r>
              <a:rPr lang="ru-RU" dirty="0" smtClean="0"/>
              <a:t>окончание работ по дизайну сайта</a:t>
            </a:r>
          </a:p>
          <a:p>
            <a:pPr lvl="1"/>
            <a:r>
              <a:rPr lang="ru-RU" dirty="0" smtClean="0"/>
              <a:t>добавление возможности регистрации в электронной очереди</a:t>
            </a:r>
          </a:p>
          <a:p>
            <a:pPr lvl="1"/>
            <a:r>
              <a:rPr lang="ru-RU" dirty="0" smtClean="0"/>
              <a:t>добавление возможности проверки готовности документов</a:t>
            </a:r>
          </a:p>
          <a:p>
            <a:pPr lvl="1"/>
            <a:r>
              <a:rPr lang="ru-RU" dirty="0" smtClean="0"/>
              <a:t>тестирование пользовательского интерфейса</a:t>
            </a:r>
          </a:p>
          <a:p>
            <a:r>
              <a:rPr lang="ru-RU" dirty="0" smtClean="0"/>
              <a:t>12 мая</a:t>
            </a:r>
          </a:p>
          <a:p>
            <a:pPr lvl="1"/>
            <a:r>
              <a:rPr lang="ru-RU" dirty="0" smtClean="0"/>
              <a:t>добавление различных страниц и панели навигации</a:t>
            </a:r>
          </a:p>
          <a:p>
            <a:pPr lvl="1"/>
            <a:r>
              <a:rPr lang="ru-RU" dirty="0" smtClean="0"/>
              <a:t>тестирование и отладка</a:t>
            </a:r>
          </a:p>
          <a:p>
            <a:pPr lvl="1"/>
            <a:r>
              <a:rPr lang="ru-RU" dirty="0" smtClean="0"/>
              <a:t>улучшение внешнего вида </a:t>
            </a:r>
            <a:r>
              <a:rPr lang="ru-RU" dirty="0" smtClean="0"/>
              <a:t>системы</a:t>
            </a:r>
          </a:p>
          <a:p>
            <a:r>
              <a:rPr lang="ru-RU" dirty="0" smtClean="0"/>
              <a:t>19 мая</a:t>
            </a:r>
          </a:p>
          <a:p>
            <a:pPr lvl="1"/>
            <a:r>
              <a:rPr lang="ru-RU" dirty="0" smtClean="0"/>
              <a:t>Приложение для специалистов (работников центра)</a:t>
            </a:r>
          </a:p>
          <a:p>
            <a:pPr lvl="1"/>
            <a:r>
              <a:rPr lang="ru-RU" dirty="0" smtClean="0"/>
              <a:t>Тестирование приложения для специалистов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Система должна позволять осуществлять удаленную работу по сети Интернет.</a:t>
            </a:r>
          </a:p>
          <a:p>
            <a:r>
              <a:rPr lang="ru-RU" dirty="0" smtClean="0"/>
              <a:t>Архитектура Системы должна быть соответствовать классическому пониманию трехзвенной архитектуры («тонкий клиент»): хранение данных и выполнение соответствующих операций должны производиться на уровне сервера, а клиентская часть должна заниматься только отображением данных, полученных с сервера.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Реализуемые бизнес-функции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Обслуживание клиентов:</a:t>
            </a:r>
          </a:p>
          <a:p>
            <a:pPr lvl="1"/>
            <a:r>
              <a:rPr lang="ru-RU" dirty="0" smtClean="0"/>
              <a:t>Предоставление информации об оказываемых услугах</a:t>
            </a:r>
          </a:p>
          <a:p>
            <a:pPr lvl="1"/>
            <a:r>
              <a:rPr lang="ru-RU" dirty="0" smtClean="0"/>
              <a:t>Предоставление </a:t>
            </a:r>
            <a:r>
              <a:rPr lang="ru-RU" dirty="0" err="1" smtClean="0"/>
              <a:t>онлайн-сервисов</a:t>
            </a:r>
            <a:r>
              <a:rPr lang="ru-RU" dirty="0" smtClean="0"/>
              <a:t> для регистрации в очереди на приём и проверки готовности документов</a:t>
            </a:r>
          </a:p>
          <a:p>
            <a:r>
              <a:rPr lang="ru-RU" dirty="0" smtClean="0"/>
              <a:t>Накопление и поддержка базы данных:</a:t>
            </a:r>
          </a:p>
          <a:p>
            <a:pPr lvl="1"/>
            <a:r>
              <a:rPr lang="ru-RU" dirty="0" smtClean="0"/>
              <a:t>Сбор информации</a:t>
            </a:r>
          </a:p>
          <a:p>
            <a:pPr lvl="1"/>
            <a:r>
              <a:rPr lang="ru-RU" dirty="0" smtClean="0"/>
              <a:t>Ввод информации</a:t>
            </a:r>
          </a:p>
          <a:p>
            <a:pPr lvl="1"/>
            <a:r>
              <a:rPr lang="ru-RU" dirty="0" smtClean="0"/>
              <a:t>Представление актуальной на текущий момент времени информации</a:t>
            </a:r>
          </a:p>
          <a:p>
            <a:pPr lvl="1"/>
            <a:r>
              <a:rPr lang="ru-RU" dirty="0" smtClean="0"/>
              <a:t>Обеспечение методов и средств постоянного обновления данных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С сервера на клиентскую часть должны передаваться только те данные, которые необходимо отобразить для просмотра пользователем; с клиентской части на сервер при сохранении (и только тогда) должны передаваться только изменившиеся значения.</a:t>
            </a:r>
          </a:p>
          <a:p>
            <a:r>
              <a:rPr lang="ru-RU" dirty="0" smtClean="0"/>
              <a:t>Система должна иметь интуитивно понятный интерфейс и позволять приступить к работе без длительного обучения.</a:t>
            </a:r>
          </a:p>
          <a:p>
            <a:r>
              <a:rPr lang="ru-RU" dirty="0" smtClean="0"/>
              <a:t>Система должна позволять разграничивать права доступа пользователей, обеспечивая сохранность и целостность данных.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ADO.NET, Microsoft Visual Studio 2013</a:t>
            </a:r>
          </a:p>
          <a:p>
            <a:pPr fontAlgn="base"/>
            <a:r>
              <a:rPr lang="en-US" dirty="0" err="1" smtClean="0"/>
              <a:t>MySQL</a:t>
            </a:r>
            <a:r>
              <a:rPr lang="en-US" dirty="0" smtClean="0"/>
              <a:t> Community Server 5.6.17</a:t>
            </a:r>
          </a:p>
          <a:p>
            <a:r>
              <a:rPr lang="en-US" dirty="0" smtClean="0"/>
              <a:t>Qt</a:t>
            </a:r>
            <a:r>
              <a:rPr lang="ru-RU" dirty="0" smtClean="0"/>
              <a:t> 5</a:t>
            </a:r>
            <a:r>
              <a:rPr lang="en-US" dirty="0" smtClean="0"/>
              <a:t>.2.1</a:t>
            </a:r>
            <a:r>
              <a:rPr lang="ru-RU" dirty="0" smtClean="0"/>
              <a:t> + </a:t>
            </a:r>
            <a:r>
              <a:rPr lang="en-US" dirty="0" err="1" smtClean="0"/>
              <a:t>QtCreator</a:t>
            </a:r>
            <a:r>
              <a:rPr lang="en-US" dirty="0" smtClean="0"/>
              <a:t> 3.0.1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Автоматизация записи на приём</a:t>
            </a:r>
          </a:p>
          <a:p>
            <a:r>
              <a:rPr lang="ru-RU" dirty="0" err="1" smtClean="0"/>
              <a:t>Онлайн</a:t>
            </a:r>
            <a:r>
              <a:rPr lang="ru-RU" dirty="0" smtClean="0"/>
              <a:t> информация о статусе готовности </a:t>
            </a:r>
            <a:r>
              <a:rPr lang="ru-RU" dirty="0" smtClean="0"/>
              <a:t>документов</a:t>
            </a:r>
          </a:p>
          <a:p>
            <a:r>
              <a:rPr lang="ru-RU" dirty="0" smtClean="0"/>
              <a:t>Облегчение ведения личных дел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Консультация со специалистами</a:t>
            </a:r>
          </a:p>
          <a:p>
            <a:r>
              <a:rPr lang="ru-RU" dirty="0" smtClean="0"/>
              <a:t>Ведение личного дела клиента</a:t>
            </a:r>
          </a:p>
          <a:p>
            <a:r>
              <a:rPr lang="ru-RU" dirty="0" smtClean="0"/>
              <a:t>Оформление документов</a:t>
            </a:r>
          </a:p>
          <a:p>
            <a:r>
              <a:rPr lang="ru-RU" dirty="0" smtClean="0"/>
              <a:t>Проверка справок и документов клиента</a:t>
            </a:r>
          </a:p>
          <a:p>
            <a:r>
              <a:rPr lang="ru-RU" dirty="0" smtClean="0"/>
              <a:t>Оплата платных услуг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Нарбутовских</a:t>
            </a:r>
            <a:r>
              <a:rPr lang="ru-RU" dirty="0" smtClean="0"/>
              <a:t> Илья Игоревич:</a:t>
            </a:r>
          </a:p>
          <a:p>
            <a:pPr lvl="1"/>
            <a:r>
              <a:rPr lang="ru-RU" dirty="0" smtClean="0"/>
              <a:t>Дизайн сайта, разработка сайта (работа с базой данных), разработка приложения для специалиста</a:t>
            </a:r>
          </a:p>
          <a:p>
            <a:r>
              <a:rPr lang="ru-RU" dirty="0" err="1" smtClean="0"/>
              <a:t>Гуральник</a:t>
            </a:r>
            <a:r>
              <a:rPr lang="ru-RU" dirty="0" smtClean="0"/>
              <a:t> Роман Игоревич:</a:t>
            </a:r>
          </a:p>
          <a:p>
            <a:pPr lvl="1"/>
            <a:r>
              <a:rPr lang="ru-RU" dirty="0" smtClean="0"/>
              <a:t>Администрирование базы данных, </a:t>
            </a:r>
            <a:r>
              <a:rPr lang="ru-RU" dirty="0" err="1" smtClean="0"/>
              <a:t>тест-кейсы</a:t>
            </a:r>
            <a:r>
              <a:rPr lang="ru-RU" dirty="0" smtClean="0"/>
              <a:t>, разработка сайта, руководство пользователя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Клиент – человек, которому требуются услуги по оформлению документов</a:t>
            </a:r>
          </a:p>
          <a:p>
            <a:r>
              <a:rPr lang="ru-RU" dirty="0" smtClean="0"/>
              <a:t>Документы – материальный объект, содержащий информацию, удостоверяющую наличие фактов определенного значения (паспорт, загранпаспорт, справка для получения социальной стипендии и т.д.)</a:t>
            </a:r>
          </a:p>
          <a:p>
            <a:r>
              <a:rPr lang="ru-RU" dirty="0" smtClean="0"/>
              <a:t>Личное дело - структура данных о клиенте, включающая в себя личную информацию (ФИО, возраст и т.д.)</a:t>
            </a:r>
          </a:p>
          <a:p>
            <a:r>
              <a:rPr lang="ru-RU" dirty="0" smtClean="0"/>
              <a:t>Регистратура – сервисы, отвечающие за запись на приём и выдачу готовых документов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Категории пользователей системы: </a:t>
            </a:r>
          </a:p>
          <a:p>
            <a:pPr lvl="1"/>
            <a:r>
              <a:rPr lang="ru-RU" dirty="0" smtClean="0"/>
              <a:t>Клиенты</a:t>
            </a:r>
          </a:p>
          <a:p>
            <a:pPr lvl="1"/>
            <a:r>
              <a:rPr lang="ru-RU" dirty="0" smtClean="0"/>
              <a:t>Специалисты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Веб-сайт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Компьютер с любой установленной ОС с </a:t>
            </a:r>
            <a:r>
              <a:rPr lang="ru-RU" dirty="0" err="1" smtClean="0"/>
              <a:t>Интернет-браузером</a:t>
            </a:r>
            <a:endParaRPr lang="ru-RU" dirty="0" smtClean="0"/>
          </a:p>
          <a:p>
            <a:r>
              <a:rPr lang="ru-RU" dirty="0" smtClean="0"/>
              <a:t>Программа для специалистов</a:t>
            </a:r>
          </a:p>
          <a:p>
            <a:pPr lvl="1"/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smtClean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Система должна реализовывать следующие функции:</a:t>
            </a:r>
          </a:p>
          <a:p>
            <a:pPr lvl="1"/>
            <a:r>
              <a:rPr lang="ru-RU" dirty="0" smtClean="0"/>
              <a:t>Обеспечение доступа к </a:t>
            </a:r>
            <a:r>
              <a:rPr lang="ru-RU" dirty="0" err="1" smtClean="0"/>
              <a:t>онлайн-сервису</a:t>
            </a:r>
            <a:r>
              <a:rPr lang="ru-RU" dirty="0" smtClean="0"/>
              <a:t>, позволяющему узнать о статусе готовности документов</a:t>
            </a:r>
          </a:p>
          <a:p>
            <a:pPr lvl="1"/>
            <a:r>
              <a:rPr lang="ru-RU" dirty="0" smtClean="0"/>
              <a:t>Обеспечение возможности записи на приём </a:t>
            </a:r>
            <a:r>
              <a:rPr lang="ru-RU" dirty="0" err="1" smtClean="0"/>
              <a:t>онлайн</a:t>
            </a:r>
            <a:endParaRPr lang="ru-RU" dirty="0" smtClean="0"/>
          </a:p>
          <a:p>
            <a:pPr lvl="1"/>
            <a:r>
              <a:rPr lang="ru-RU" dirty="0" smtClean="0"/>
              <a:t>Обеспечивать пользователей информацией о предоставляемых услугах (в нашем контексте – информация о справках, документах, которые необходимы для оказания услуг)</a:t>
            </a:r>
          </a:p>
          <a:p>
            <a:pPr lvl="1"/>
            <a:r>
              <a:rPr lang="ru-RU" dirty="0" smtClean="0"/>
              <a:t>Обеспечение разграничения доступа к ресурсам системы</a:t>
            </a:r>
          </a:p>
          <a:p>
            <a:pPr lvl="1"/>
            <a:r>
              <a:rPr lang="ru-RU" dirty="0" smtClean="0"/>
              <a:t>Функционирование в режиме реального времени.</a:t>
            </a:r>
          </a:p>
          <a:p>
            <a:pPr lvl="1"/>
            <a:r>
              <a:rPr lang="ru-RU" dirty="0" smtClean="0"/>
              <a:t>Поддержка русскоязычного  </a:t>
            </a:r>
            <a:r>
              <a:rPr lang="ru-RU" dirty="0" smtClean="0"/>
              <a:t>интерфейса</a:t>
            </a:r>
          </a:p>
          <a:p>
            <a:pPr lvl="1"/>
            <a:r>
              <a:rPr lang="ru-RU" dirty="0" smtClean="0"/>
              <a:t>Обеспечение возможности редактирования персональной информации о клиентах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457</Words>
  <PresentationFormat>Экран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Office Theme</vt:lpstr>
      <vt:lpstr>Информационная система «Центр оформления документов (гос услуги)»</vt:lpstr>
      <vt:lpstr>Реализуемые бизнес-функции</vt:lpstr>
      <vt:lpstr>Цели</vt:lpstr>
      <vt:lpstr>Предметная область</vt:lpstr>
      <vt:lpstr>Участники проекта</vt:lpstr>
      <vt:lpstr>Понятия</vt:lpstr>
      <vt:lpstr>Требования</vt:lpstr>
      <vt:lpstr>Системные требования</vt:lpstr>
      <vt:lpstr>Функциональные требования</vt:lpstr>
      <vt:lpstr>Activity</vt:lpstr>
      <vt:lpstr>dfd</vt:lpstr>
      <vt:lpstr>IDEF0</vt:lpstr>
      <vt:lpstr>IDEF3</vt:lpstr>
      <vt:lpstr>State</vt:lpstr>
      <vt:lpstr>Use case</vt:lpstr>
      <vt:lpstr>Диаграмма последовательностей</vt:lpstr>
      <vt:lpstr>Контекстная диаграмма</vt:lpstr>
      <vt:lpstr>План работ</vt:lpstr>
      <vt:lpstr>Архитектурные требования</vt:lpstr>
      <vt:lpstr>Архитектурные требования</vt:lpstr>
      <vt:lpstr>Технологии реализации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VektorMD</cp:lastModifiedBy>
  <cp:revision>80</cp:revision>
  <dcterms:modified xsi:type="dcterms:W3CDTF">2014-05-20T16:26:14Z</dcterms:modified>
</cp:coreProperties>
</file>