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2696-A770-42C1-A308-056B4A80F85B}" type="datetimeFigureOut">
              <a:rPr lang="ru-RU" smtClean="0"/>
              <a:t>11.05.2014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A07-DEB8-431C-A4BD-DBC825D917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2696-A770-42C1-A308-056B4A80F85B}" type="datetimeFigureOut">
              <a:rPr lang="ru-RU" smtClean="0"/>
              <a:t>11.05.2014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A07-DEB8-431C-A4BD-DBC825D917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2696-A770-42C1-A308-056B4A80F85B}" type="datetimeFigureOut">
              <a:rPr lang="ru-RU" smtClean="0"/>
              <a:t>11.05.2014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A07-DEB8-431C-A4BD-DBC825D917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2696-A770-42C1-A308-056B4A80F85B}" type="datetimeFigureOut">
              <a:rPr lang="ru-RU" smtClean="0"/>
              <a:t>11.05.2014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A07-DEB8-431C-A4BD-DBC825D917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2696-A770-42C1-A308-056B4A80F85B}" type="datetimeFigureOut">
              <a:rPr lang="ru-RU" smtClean="0"/>
              <a:t>11.05.2014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A07-DEB8-431C-A4BD-DBC825D917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2696-A770-42C1-A308-056B4A80F85B}" type="datetimeFigureOut">
              <a:rPr lang="ru-RU" smtClean="0"/>
              <a:t>11.05.2014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A07-DEB8-431C-A4BD-DBC825D917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2696-A770-42C1-A308-056B4A80F85B}" type="datetimeFigureOut">
              <a:rPr lang="ru-RU" smtClean="0"/>
              <a:t>11.05.2014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A07-DEB8-431C-A4BD-DBC825D917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2696-A770-42C1-A308-056B4A80F85B}" type="datetimeFigureOut">
              <a:rPr lang="ru-RU" smtClean="0"/>
              <a:t>11.05.2014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A07-DEB8-431C-A4BD-DBC825D917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2696-A770-42C1-A308-056B4A80F85B}" type="datetimeFigureOut">
              <a:rPr lang="ru-RU" smtClean="0"/>
              <a:t>11.05.2014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A07-DEB8-431C-A4BD-DBC825D917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2696-A770-42C1-A308-056B4A80F85B}" type="datetimeFigureOut">
              <a:rPr lang="ru-RU" smtClean="0"/>
              <a:t>11.05.2014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A07-DEB8-431C-A4BD-DBC825D917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2696-A770-42C1-A308-056B4A80F85B}" type="datetimeFigureOut">
              <a:rPr lang="ru-RU" smtClean="0"/>
              <a:t>11.05.2014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A07-DEB8-431C-A4BD-DBC825D917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E2696-A770-42C1-A308-056B4A80F85B}" type="datetimeFigureOut">
              <a:rPr lang="ru-RU" smtClean="0"/>
              <a:t>11.05.2014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06A07-DEB8-431C-A4BD-DBC825D9179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Информационная система</a:t>
            </a:r>
            <a:br>
              <a:rPr lang="ru-RU" dirty="0" smtClean="0"/>
            </a:br>
            <a:r>
              <a:rPr lang="ru-RU" dirty="0" smtClean="0"/>
              <a:t>социальной игры «Шляпа»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645024"/>
            <a:ext cx="6400800" cy="2351112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Демьяненко Илья</a:t>
            </a:r>
            <a:endParaRPr lang="en-US" dirty="0" smtClean="0"/>
          </a:p>
          <a:p>
            <a:pPr algn="r"/>
            <a:r>
              <a:rPr lang="ru-RU" dirty="0" smtClean="0"/>
              <a:t>Попов Кирилл</a:t>
            </a:r>
          </a:p>
          <a:p>
            <a:pPr algn="r"/>
            <a:r>
              <a:rPr lang="ru-RU" dirty="0" smtClean="0"/>
              <a:t>Соболев Артем</a:t>
            </a:r>
          </a:p>
          <a:p>
            <a:pPr algn="r"/>
            <a:r>
              <a:rPr lang="ru-RU" dirty="0" smtClean="0"/>
              <a:t>444 группа</a:t>
            </a:r>
            <a:endParaRPr lang="ru-RU" dirty="0"/>
          </a:p>
        </p:txBody>
      </p:sp>
      <p:pic>
        <p:nvPicPr>
          <p:cNvPr id="1026" name="Picture 2" descr="C:\Users\Кирилл\Documents\My work\Dungeons\Hat\img\mainScreen\logo_186x1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645024"/>
            <a:ext cx="2362200" cy="1473200"/>
          </a:xfrm>
          <a:prstGeom prst="rect">
            <a:avLst/>
          </a:prstGeom>
          <a:noFill/>
        </p:spPr>
      </p:pic>
      <p:pic>
        <p:nvPicPr>
          <p:cNvPr id="1027" name="Picture 3" descr="C:\Users\Кирилл\Documents\My work\Dungeons\Hat\img\gameScreen\рис-шляп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72350" y="0"/>
            <a:ext cx="1771650" cy="1104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600" dirty="0" smtClean="0"/>
              <a:t>Информационная система социальной игры «Шляпа»</a:t>
            </a:r>
          </a:p>
          <a:p>
            <a:r>
              <a:rPr lang="ru-RU" sz="1600" dirty="0" smtClean="0"/>
              <a:t>Авторизация участников с использованием </a:t>
            </a:r>
            <a:r>
              <a:rPr lang="en-US" sz="1600" dirty="0" smtClean="0"/>
              <a:t>API </a:t>
            </a:r>
            <a:r>
              <a:rPr lang="ru-RU" sz="1600" dirty="0" smtClean="0"/>
              <a:t>социальной сети </a:t>
            </a:r>
            <a:r>
              <a:rPr lang="ru-RU" sz="1600" dirty="0" err="1" smtClean="0"/>
              <a:t>ВКонтакте</a:t>
            </a:r>
            <a:endParaRPr lang="ru-RU" sz="1600" dirty="0" smtClean="0"/>
          </a:p>
          <a:p>
            <a:r>
              <a:rPr lang="ru-RU" sz="1600" dirty="0" smtClean="0"/>
              <a:t>Организация очереди из игроков, ожидающих начала игры.</a:t>
            </a:r>
          </a:p>
          <a:p>
            <a:r>
              <a:rPr lang="ru-RU" sz="1600" dirty="0" smtClean="0"/>
              <a:t>Разбиение игроков из очереди на отдельные группы по 6 человек для начала игры.</a:t>
            </a:r>
          </a:p>
          <a:p>
            <a:r>
              <a:rPr lang="ru-RU" sz="1600" dirty="0" smtClean="0"/>
              <a:t>Разбиение игроков из группы на команды по 2 человека.</a:t>
            </a:r>
          </a:p>
          <a:p>
            <a:r>
              <a:rPr lang="ru-RU" sz="1600" dirty="0" smtClean="0"/>
              <a:t>Организация игрового процесса</a:t>
            </a:r>
            <a:r>
              <a:rPr lang="ru-RU" sz="1600" dirty="0"/>
              <a:t> </a:t>
            </a:r>
            <a:r>
              <a:rPr lang="ru-RU" sz="1600" dirty="0" smtClean="0"/>
              <a:t>для каждой группы(см. слайд «Игровой процесс»)</a:t>
            </a:r>
          </a:p>
          <a:p>
            <a:r>
              <a:rPr lang="ru-RU" sz="1600" dirty="0" smtClean="0"/>
              <a:t>Предоставление механизма, предостерегающего игроков от непреднамеренного нарушения правил.</a:t>
            </a:r>
          </a:p>
          <a:p>
            <a:r>
              <a:rPr lang="ru-RU" sz="1600" dirty="0" smtClean="0"/>
              <a:t>Сбор логов и статистики по играм для принятия управленческих решений администрацией.</a:t>
            </a:r>
          </a:p>
          <a:p>
            <a:r>
              <a:rPr lang="ru-RU" sz="1600" dirty="0" smtClean="0"/>
              <a:t>Сбор жалоб, поступивших от игроков, для рассмотрения их модераторами.</a:t>
            </a:r>
          </a:p>
          <a:p>
            <a:r>
              <a:rPr lang="ru-RU" sz="1600" dirty="0" smtClean="0"/>
              <a:t>Предоставление «черного списка» для предотвращения доступа к игре пользователей, нарушивших правила игры и заблокированных модератором.</a:t>
            </a:r>
          </a:p>
          <a:p>
            <a:r>
              <a:rPr lang="ru-RU" sz="1600" dirty="0" smtClean="0"/>
              <a:t>Составление топа игроков.</a:t>
            </a:r>
          </a:p>
          <a:p>
            <a:r>
              <a:rPr lang="ru-RU" sz="1600" dirty="0" smtClean="0"/>
              <a:t>Предоставление механизмов для вирусного распространения игры.</a:t>
            </a:r>
            <a:endParaRPr lang="ru-RU" sz="800" dirty="0"/>
          </a:p>
        </p:txBody>
      </p:sp>
      <p:pic>
        <p:nvPicPr>
          <p:cNvPr id="4" name="Picture 3" descr="C:\Users\Кирилл\Documents\My work\Dungeons\Hat\img\gameScreen\рис-шляп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2350" y="0"/>
            <a:ext cx="1771650" cy="1104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Игровой процесс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 smtClean="0"/>
              <a:t>Каждые </a:t>
            </a:r>
            <a:r>
              <a:rPr lang="en-US" sz="1600" dirty="0" smtClean="0"/>
              <a:t>N </a:t>
            </a:r>
            <a:r>
              <a:rPr lang="ru-RU" sz="1600" dirty="0" smtClean="0"/>
              <a:t>секунд ход переходит к новому игроку</a:t>
            </a:r>
          </a:p>
          <a:p>
            <a:r>
              <a:rPr lang="ru-RU" sz="1600" dirty="0" smtClean="0"/>
              <a:t>В течении хода игрок может выполнять одну из трех ролей:</a:t>
            </a:r>
          </a:p>
          <a:p>
            <a:pPr lvl="1"/>
            <a:r>
              <a:rPr lang="ru-RU" sz="1200" dirty="0" smtClean="0"/>
              <a:t>Обычный игрок – только базовая возможность писать в чат и общаться с другими игроками. Также имеется возможность подать жалобу на другого игрока, нарушающего правила</a:t>
            </a:r>
          </a:p>
          <a:p>
            <a:pPr lvl="1"/>
            <a:r>
              <a:rPr lang="ru-RU" sz="1200" dirty="0" smtClean="0"/>
              <a:t>Игрок со шляпой –предоставляется слово, которое он должен объяснить своему напарнику, не используя однокоренные слова</a:t>
            </a:r>
          </a:p>
          <a:p>
            <a:pPr lvl="1"/>
            <a:r>
              <a:rPr lang="ru-RU" sz="1200" dirty="0" smtClean="0"/>
              <a:t>Угадывающий игрок – член команды игрока со шляпой. Должен за отведенное время успеть угадать слово</a:t>
            </a:r>
          </a:p>
          <a:p>
            <a:r>
              <a:rPr lang="ru-RU" sz="1600" dirty="0" smtClean="0"/>
              <a:t>Если слово не угадано, оно возвращается в шляпу. Если угадано, и осталось время до конца хода, достается новое слово.</a:t>
            </a:r>
          </a:p>
          <a:p>
            <a:r>
              <a:rPr lang="ru-RU" sz="1600" dirty="0" smtClean="0"/>
              <a:t>Если слово не угадано, и закончилось время хода, слово возвращается в шляпу, и ход переходит к следующему игроку.</a:t>
            </a:r>
          </a:p>
          <a:p>
            <a:r>
              <a:rPr lang="ru-RU" sz="1600" dirty="0" smtClean="0"/>
              <a:t>Выигрывает команда, суммарно отгадавшая наибольшее количество слов.</a:t>
            </a:r>
          </a:p>
          <a:p>
            <a:r>
              <a:rPr lang="ru-RU" sz="1600" dirty="0" smtClean="0"/>
              <a:t>Начисление очков происходит по формуле (С_1 + С_2)*М, где</a:t>
            </a:r>
          </a:p>
          <a:p>
            <a:pPr lvl="1"/>
            <a:r>
              <a:rPr lang="en-US" sz="1200" dirty="0" smtClean="0"/>
              <a:t>C</a:t>
            </a:r>
            <a:r>
              <a:rPr lang="ru-RU" sz="1200" dirty="0" smtClean="0"/>
              <a:t>_1, </a:t>
            </a:r>
            <a:r>
              <a:rPr lang="en-US" sz="1200" dirty="0" smtClean="0"/>
              <a:t>C</a:t>
            </a:r>
            <a:r>
              <a:rPr lang="ru-RU" sz="1200" dirty="0" smtClean="0"/>
              <a:t>_2 – количество слов</a:t>
            </a:r>
            <a:r>
              <a:rPr lang="en-US" sz="1200" dirty="0" smtClean="0"/>
              <a:t>, </a:t>
            </a:r>
            <a:r>
              <a:rPr lang="ru-RU" sz="1200" dirty="0" smtClean="0"/>
              <a:t>угаданных первым и вторым игроками соответственно.</a:t>
            </a:r>
          </a:p>
          <a:p>
            <a:pPr lvl="1"/>
            <a:r>
              <a:rPr lang="ru-RU" sz="1200" dirty="0" smtClean="0"/>
              <a:t>М – коэффициент занятого места.</a:t>
            </a:r>
            <a:endParaRPr lang="ru-RU" sz="1200" dirty="0"/>
          </a:p>
        </p:txBody>
      </p:sp>
      <p:pic>
        <p:nvPicPr>
          <p:cNvPr id="4" name="Picture 3" descr="C:\Users\Кирилл\Documents\My work\Dungeons\Hat\img\gameScreen\рис-шляп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2350" y="0"/>
            <a:ext cx="1771650" cy="1104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 ИС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Игроки</a:t>
            </a:r>
          </a:p>
          <a:p>
            <a:r>
              <a:rPr lang="ru-RU" dirty="0" smtClean="0"/>
              <a:t>Модераторы</a:t>
            </a:r>
            <a:endParaRPr lang="ru-RU" dirty="0"/>
          </a:p>
        </p:txBody>
      </p:sp>
      <p:pic>
        <p:nvPicPr>
          <p:cNvPr id="4" name="Picture 3" descr="C:\Users\Кирилл\Documents\My work\Dungeons\Hat\img\gameScreen\рис-шляп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2350" y="0"/>
            <a:ext cx="1771650" cy="1104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участников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Игроки</a:t>
            </a:r>
          </a:p>
          <a:p>
            <a:pPr lvl="1"/>
            <a:r>
              <a:rPr lang="ru-RU" dirty="0" smtClean="0"/>
              <a:t>Принимают участие в играх</a:t>
            </a:r>
          </a:p>
          <a:p>
            <a:pPr lvl="1"/>
            <a:r>
              <a:rPr lang="ru-RU" dirty="0" smtClean="0"/>
              <a:t>Видят статистику топа</a:t>
            </a:r>
            <a:r>
              <a:rPr lang="ru-RU" dirty="0"/>
              <a:t> </a:t>
            </a:r>
            <a:r>
              <a:rPr lang="ru-RU" dirty="0" smtClean="0"/>
              <a:t>и друзей</a:t>
            </a:r>
          </a:p>
          <a:p>
            <a:r>
              <a:rPr lang="ru-RU" dirty="0" smtClean="0"/>
              <a:t>Модераторы</a:t>
            </a:r>
          </a:p>
          <a:p>
            <a:pPr lvl="1"/>
            <a:r>
              <a:rPr lang="ru-RU" dirty="0" smtClean="0"/>
              <a:t>Видят статистику любого игрока</a:t>
            </a:r>
          </a:p>
          <a:p>
            <a:pPr lvl="1"/>
            <a:r>
              <a:rPr lang="ru-RU" dirty="0" smtClean="0"/>
              <a:t>Рассматривают жалобы и выносят вердикты по ним</a:t>
            </a:r>
          </a:p>
          <a:p>
            <a:pPr lvl="1"/>
            <a:r>
              <a:rPr lang="ru-RU" dirty="0" smtClean="0"/>
              <a:t>Видят количество игроков </a:t>
            </a:r>
            <a:r>
              <a:rPr lang="ru-RU" dirty="0" err="1" smtClean="0"/>
              <a:t>онлайн</a:t>
            </a:r>
            <a:endParaRPr lang="ru-RU" dirty="0" smtClean="0"/>
          </a:p>
          <a:p>
            <a:pPr lvl="1"/>
            <a:r>
              <a:rPr lang="ru-RU" dirty="0" smtClean="0"/>
              <a:t>Видят </a:t>
            </a:r>
            <a:r>
              <a:rPr lang="ru-RU" dirty="0" err="1" smtClean="0"/>
              <a:t>логи</a:t>
            </a:r>
            <a:r>
              <a:rPr lang="ru-RU" dirty="0" smtClean="0"/>
              <a:t> любой игры</a:t>
            </a:r>
            <a:endParaRPr lang="ru-RU" dirty="0"/>
          </a:p>
        </p:txBody>
      </p:sp>
      <p:pic>
        <p:nvPicPr>
          <p:cNvPr id="4" name="Picture 3" descr="C:\Users\Кирилл\Documents\My work\Dungeons\Hat\img\gameScreen\рис-шляп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2350" y="0"/>
            <a:ext cx="1771650" cy="1104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Бизнес-функции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Прозрачная регистрация игроков в системе</a:t>
            </a:r>
          </a:p>
          <a:p>
            <a:r>
              <a:rPr lang="ru-RU" dirty="0" smtClean="0"/>
              <a:t>Хранение и обработка данных игроков</a:t>
            </a:r>
          </a:p>
          <a:p>
            <a:r>
              <a:rPr lang="ru-RU" dirty="0" smtClean="0"/>
              <a:t>Предоставление серверной части для функционирования игры</a:t>
            </a:r>
          </a:p>
          <a:p>
            <a:r>
              <a:rPr lang="ru-RU" dirty="0" smtClean="0"/>
              <a:t>Хранение жалоб на игроков</a:t>
            </a:r>
          </a:p>
          <a:p>
            <a:r>
              <a:rPr lang="ru-RU" dirty="0" smtClean="0"/>
              <a:t>Предоставление интерфейса для работы модераторов</a:t>
            </a:r>
            <a:endParaRPr lang="ru-RU" dirty="0"/>
          </a:p>
        </p:txBody>
      </p:sp>
      <p:pic>
        <p:nvPicPr>
          <p:cNvPr id="4" name="Picture 3" descr="C:\Users\Кирилл\Documents\My work\Dungeons\Hat\img\gameScreen\рис-шляп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2350" y="0"/>
            <a:ext cx="1771650" cy="1104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368</Words>
  <Application>Microsoft Office PowerPoint</Application>
  <PresentationFormat>Экран (4:3)</PresentationFormat>
  <Paragraphs>48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Calibri</vt:lpstr>
      <vt:lpstr>Тема Office</vt:lpstr>
      <vt:lpstr>Информационная система социальной игры «Шляпа»</vt:lpstr>
      <vt:lpstr>Описание</vt:lpstr>
      <vt:lpstr>Игровой процесс</vt:lpstr>
      <vt:lpstr>Участники ИС</vt:lpstr>
      <vt:lpstr>Функции участников</vt:lpstr>
      <vt:lpstr>Бизнес-функции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социальной игры «Шляпа»</dc:title>
  <dc:creator>Кирилл</dc:creator>
  <cp:lastModifiedBy>Ilya Demyanenko</cp:lastModifiedBy>
  <cp:revision>19</cp:revision>
  <dcterms:created xsi:type="dcterms:W3CDTF">2013-12-10T15:49:28Z</dcterms:created>
  <dcterms:modified xsi:type="dcterms:W3CDTF">2014-05-11T11:09:06Z</dcterms:modified>
</cp:coreProperties>
</file>