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4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4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315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80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59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57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46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8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8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5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1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4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83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9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3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7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Система складского хранения «Склад+»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Анисимов Константин, Веселков Иван, Щербаков Александр</a:t>
            </a:r>
          </a:p>
          <a:p>
            <a:r>
              <a:rPr lang="ru-RU" dirty="0" smtClean="0"/>
              <a:t>444 группа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514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Заведующего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Удобный интерфейс контроля конфигурации складского помещения и его доступности</a:t>
            </a:r>
          </a:p>
          <a:p>
            <a:r>
              <a:rPr lang="ru-RU" dirty="0" smtClean="0"/>
              <a:t>С помощью собираемой статистики по складу получение помощи в выборе времени для улучшения склада (ремонт, переконфигурация)</a:t>
            </a:r>
          </a:p>
          <a:p>
            <a:r>
              <a:rPr lang="ru-RU" dirty="0" smtClean="0"/>
              <a:t>Автоматизация слежения за просроченными грузами</a:t>
            </a:r>
          </a:p>
          <a:p>
            <a:r>
              <a:rPr lang="ru-RU" dirty="0" smtClean="0"/>
              <a:t>Автоматическое предупреждение заказчика об истечении срока хранения, изменении условий хранения</a:t>
            </a:r>
          </a:p>
        </p:txBody>
      </p:sp>
    </p:spTree>
    <p:extLst>
      <p:ext uri="{BB962C8B-B14F-4D97-AF65-F5344CB8AC3E}">
        <p14:creationId xmlns:p14="http://schemas.microsoft.com/office/powerpoint/2010/main" val="103591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Для Заказчика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Автоматический поиск наиболее подходящих параметрам заявки складов</a:t>
            </a:r>
          </a:p>
          <a:p>
            <a:r>
              <a:rPr lang="ru-RU" dirty="0" smtClean="0"/>
              <a:t>Возможность изменения параметров хранения грузов</a:t>
            </a:r>
          </a:p>
          <a:p>
            <a:r>
              <a:rPr lang="ru-RU" dirty="0" smtClean="0"/>
              <a:t>Лёгкий способ получения информации о статусе хранимого груза</a:t>
            </a:r>
          </a:p>
          <a:p>
            <a:r>
              <a:rPr lang="ru-RU" dirty="0" smtClean="0"/>
              <a:t>Автоматические напоминания о необходимых действиях и важных событиях, касающихся заказов</a:t>
            </a:r>
          </a:p>
        </p:txBody>
      </p:sp>
    </p:spTree>
    <p:extLst>
      <p:ext uri="{BB962C8B-B14F-4D97-AF65-F5344CB8AC3E}">
        <p14:creationId xmlns:p14="http://schemas.microsoft.com/office/powerpoint/2010/main" val="383278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Зачем нужна наша ИС?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03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«Склад+»?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система складов</a:t>
            </a:r>
          </a:p>
          <a:p>
            <a:r>
              <a:rPr lang="ru-RU" dirty="0" smtClean="0"/>
              <a:t>Необходимо дать возможность пользователям автоматически подбирать оптимальный склад исходя из параметров заказа, таких как:</a:t>
            </a:r>
          </a:p>
          <a:p>
            <a:pPr lvl="1"/>
            <a:r>
              <a:rPr lang="ru-RU" dirty="0" smtClean="0"/>
              <a:t>Параметры груза (размеры, вес, количество, необходимые условия хранения)</a:t>
            </a:r>
          </a:p>
          <a:p>
            <a:pPr lvl="1"/>
            <a:r>
              <a:rPr lang="ru-RU" dirty="0" smtClean="0"/>
              <a:t>Ближайшее расстояние до заданного места</a:t>
            </a:r>
          </a:p>
          <a:p>
            <a:pPr lvl="1"/>
            <a:r>
              <a:rPr lang="ru-RU" dirty="0" smtClean="0"/>
              <a:t>Сроки хранения груза</a:t>
            </a:r>
          </a:p>
          <a:p>
            <a:pPr lvl="1"/>
            <a:r>
              <a:rPr lang="ru-RU" dirty="0" smtClean="0"/>
              <a:t>Стоимость</a:t>
            </a:r>
          </a:p>
          <a:p>
            <a:r>
              <a:rPr lang="ru-RU" dirty="0" smtClean="0"/>
              <a:t>Также необходимо дать возможность администраторам складов контролировать производительность складов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83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Их описание и потребности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651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Администратор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Добавляет в систему и удаляет из неё:</a:t>
            </a:r>
          </a:p>
          <a:p>
            <a:pPr lvl="1"/>
            <a:r>
              <a:rPr lang="ru-RU" dirty="0" smtClean="0"/>
              <a:t>Пользователей класса «Заведующий»</a:t>
            </a:r>
          </a:p>
          <a:p>
            <a:pPr lvl="1"/>
            <a:r>
              <a:rPr lang="ru-RU" dirty="0" smtClean="0"/>
              <a:t>Склады</a:t>
            </a:r>
          </a:p>
          <a:p>
            <a:r>
              <a:rPr lang="ru-RU" dirty="0" smtClean="0"/>
              <a:t>Прикрепляет к складам пользователей класса «Заведующий» и открепляет их</a:t>
            </a:r>
          </a:p>
          <a:p>
            <a:r>
              <a:rPr lang="ru-RU" dirty="0" smtClean="0"/>
              <a:t>Контролирует работу системы, отвечает за её работоспособность</a:t>
            </a:r>
          </a:p>
        </p:txBody>
      </p:sp>
    </p:spTree>
    <p:extLst>
      <p:ext uri="{BB962C8B-B14F-4D97-AF65-F5344CB8AC3E}">
        <p14:creationId xmlns:p14="http://schemas.microsoft.com/office/powerpoint/2010/main" val="7562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Заведующий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Управляет складским помещением, а именно:</a:t>
            </a:r>
          </a:p>
          <a:p>
            <a:pPr lvl="1"/>
            <a:r>
              <a:rPr lang="ru-RU" dirty="0" smtClean="0"/>
              <a:t>Конфигурирует описание складских мест в ИС:</a:t>
            </a:r>
          </a:p>
          <a:p>
            <a:pPr lvl="2"/>
            <a:r>
              <a:rPr lang="ru-RU" dirty="0" smtClean="0"/>
              <a:t>Размеры</a:t>
            </a:r>
          </a:p>
          <a:p>
            <a:pPr lvl="2"/>
            <a:r>
              <a:rPr lang="ru-RU" dirty="0" smtClean="0"/>
              <a:t>Степень защищённости</a:t>
            </a:r>
          </a:p>
          <a:p>
            <a:pPr lvl="1"/>
            <a:r>
              <a:rPr lang="ru-RU" dirty="0" smtClean="0"/>
              <a:t>Изменяет степень доступности склада в зависимости от транспортной доступности и состояния складского помещения</a:t>
            </a:r>
          </a:p>
          <a:p>
            <a:r>
              <a:rPr lang="ru-RU" dirty="0" smtClean="0"/>
              <a:t>Отмечает атрибуты занятости складских мест</a:t>
            </a:r>
          </a:p>
          <a:p>
            <a:r>
              <a:rPr lang="ru-RU" dirty="0" smtClean="0"/>
              <a:t>Перемещает грузы внутри склада</a:t>
            </a:r>
          </a:p>
          <a:p>
            <a:r>
              <a:rPr lang="ru-RU" dirty="0" smtClean="0"/>
              <a:t>Следит за соблюдением графика</a:t>
            </a:r>
          </a:p>
          <a:p>
            <a:r>
              <a:rPr lang="ru-RU" dirty="0" smtClean="0"/>
              <a:t>При необходимости, перемещает грузы на «штрафной» склад</a:t>
            </a:r>
          </a:p>
        </p:txBody>
      </p:sp>
    </p:spTree>
    <p:extLst>
      <p:ext uri="{BB962C8B-B14F-4D97-AF65-F5344CB8AC3E}">
        <p14:creationId xmlns:p14="http://schemas.microsoft.com/office/powerpoint/2010/main" val="105888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Заказчик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Создаёт заявку на размещение груза с указанием основных параметров и задания их приоритета:</a:t>
            </a:r>
          </a:p>
          <a:p>
            <a:pPr lvl="1"/>
            <a:r>
              <a:rPr lang="ru-RU" dirty="0" smtClean="0"/>
              <a:t>Атрибуты груза</a:t>
            </a:r>
          </a:p>
          <a:p>
            <a:pPr lvl="1"/>
            <a:r>
              <a:rPr lang="ru-RU" dirty="0" smtClean="0"/>
              <a:t>Атрибуты склада</a:t>
            </a:r>
          </a:p>
          <a:p>
            <a:pPr lvl="1"/>
            <a:r>
              <a:rPr lang="ru-RU" dirty="0" smtClean="0"/>
              <a:t>Необходимая степень доступности места</a:t>
            </a:r>
          </a:p>
          <a:p>
            <a:r>
              <a:rPr lang="ru-RU" dirty="0" smtClean="0"/>
              <a:t>Производит оплату хранения</a:t>
            </a:r>
          </a:p>
          <a:p>
            <a:r>
              <a:rPr lang="ru-RU" dirty="0" smtClean="0"/>
              <a:t>Доставляет и забирает груз</a:t>
            </a:r>
          </a:p>
          <a:p>
            <a:r>
              <a:rPr lang="ru-RU" dirty="0" smtClean="0"/>
              <a:t>При необходимости, создаёт заявку на изменение сроков хранения груза</a:t>
            </a:r>
          </a:p>
          <a:p>
            <a:r>
              <a:rPr lang="ru-RU" dirty="0" smtClean="0"/>
              <a:t>Получает информацию обо всех изменениях, касающихся заказа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195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«Склад+» - решение проблем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Какие сложности решает ИС?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64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Администратора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Удобный интерфейс для отслеживания работоспособности ИС</a:t>
            </a:r>
          </a:p>
          <a:p>
            <a:r>
              <a:rPr lang="ru-RU" dirty="0" smtClean="0"/>
              <a:t>Удобный интерфейс для добавления новых складов и пользователей, а также их удаления</a:t>
            </a:r>
          </a:p>
          <a:p>
            <a:r>
              <a:rPr lang="ru-RU" dirty="0" smtClean="0"/>
              <a:t>Автоматическое оповещение пользователей о планируемых работах по обновлению ИС </a:t>
            </a:r>
            <a:r>
              <a:rPr lang="ru-RU" smtClean="0"/>
              <a:t>или решению </a:t>
            </a:r>
            <a:r>
              <a:rPr lang="ru-RU" dirty="0" smtClean="0"/>
              <a:t>проблем</a:t>
            </a:r>
          </a:p>
        </p:txBody>
      </p:sp>
    </p:spTree>
    <p:extLst>
      <p:ext uri="{BB962C8B-B14F-4D97-AF65-F5344CB8AC3E}">
        <p14:creationId xmlns:p14="http://schemas.microsoft.com/office/powerpoint/2010/main" val="173983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</TotalTime>
  <Words>342</Words>
  <Application>Microsoft Office PowerPoint</Application>
  <PresentationFormat>Широкоэкранный</PresentationFormat>
  <Paragraphs>56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Легкий дым</vt:lpstr>
      <vt:lpstr>Система складского хранения «Склад+»</vt:lpstr>
      <vt:lpstr>Предметная область</vt:lpstr>
      <vt:lpstr>Зачем нужен «Склад+»?</vt:lpstr>
      <vt:lpstr>Пользователи</vt:lpstr>
      <vt:lpstr>Администратор</vt:lpstr>
      <vt:lpstr>Заведующий</vt:lpstr>
      <vt:lpstr>Заказчик</vt:lpstr>
      <vt:lpstr>«Склад+» - решение проблем</vt:lpstr>
      <vt:lpstr>Для Администратора</vt:lpstr>
      <vt:lpstr>Для Заведующего</vt:lpstr>
      <vt:lpstr>Для Заказчика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складского хранения «Склад+»</dc:title>
  <dc:creator>Lynx Candidus</dc:creator>
  <cp:lastModifiedBy>Lynx Candidus</cp:lastModifiedBy>
  <cp:revision>12</cp:revision>
  <dcterms:created xsi:type="dcterms:W3CDTF">2013-12-11T20:01:41Z</dcterms:created>
  <dcterms:modified xsi:type="dcterms:W3CDTF">2013-12-11T22:56:07Z</dcterms:modified>
</cp:coreProperties>
</file>