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59" r:id="rId6"/>
    <p:sldId id="265" r:id="rId7"/>
    <p:sldId id="270" r:id="rId8"/>
    <p:sldId id="271" r:id="rId9"/>
    <p:sldId id="274" r:id="rId10"/>
    <p:sldId id="272" r:id="rId11"/>
    <p:sldId id="273" r:id="rId12"/>
    <p:sldId id="269" r:id="rId13"/>
    <p:sldId id="266" r:id="rId14"/>
    <p:sldId id="267" r:id="rId15"/>
    <p:sldId id="268" r:id="rId16"/>
    <p:sldId id="25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D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2" autoAdjust="0"/>
    <p:restoredTop sz="94660"/>
  </p:normalViewPr>
  <p:slideViewPr>
    <p:cSldViewPr>
      <p:cViewPr>
        <p:scale>
          <a:sx n="58" d="100"/>
          <a:sy n="58" d="100"/>
        </p:scale>
        <p:origin x="-107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88AC-1BFF-4BCD-A7BD-69BA9DB2F8E1}" type="datetimeFigureOut">
              <a:rPr lang="ru-RU" smtClean="0"/>
              <a:t>19.04.2014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E92CF-38D1-4072-9E1F-AC558266F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28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6ABB-6AF0-40A9-9589-30A31BF9740D}" type="datetime1">
              <a:rPr lang="ru-RU" smtClean="0"/>
              <a:t>19.04.2014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27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038-263E-4AEF-934F-47A2EDB4524D}" type="datetime1">
              <a:rPr lang="ru-RU" smtClean="0"/>
              <a:t>19.04.2014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FDB-85BF-4D49-A59C-53F4BF9598BA}" type="datetime1">
              <a:rPr lang="ru-RU" smtClean="0"/>
              <a:t>19.04.2014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23E1-5312-4F81-8FA7-534F2B35A141}" type="datetime1">
              <a:rPr lang="ru-RU" smtClean="0"/>
              <a:t>19.04.2014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05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C5DB-67AE-43F4-9A0E-8C0F2829CE29}" type="datetime1">
              <a:rPr lang="ru-RU" smtClean="0"/>
              <a:t>19.04.2014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6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BCCD-3FB7-42C7-A434-533429D66071}" type="datetime1">
              <a:rPr lang="ru-RU" smtClean="0"/>
              <a:t>19.04.2014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7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248B-6548-43AA-BB56-4A336835D3B4}" type="datetime1">
              <a:rPr lang="ru-RU" smtClean="0"/>
              <a:t>19.04.2014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D02-A33A-4234-A49B-700C7CBF57EE}" type="datetime1">
              <a:rPr lang="ru-RU" smtClean="0"/>
              <a:t>19.04.2014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9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196-E37F-4161-B742-3EA08AC274E3}" type="datetime1">
              <a:rPr lang="ru-RU" smtClean="0"/>
              <a:t>19.04.2014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260-A83D-45D0-AA62-CB4E68925F1E}" type="datetime1">
              <a:rPr lang="ru-RU" smtClean="0"/>
              <a:t>19.04.2014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A3AC-D7BF-4FEB-9F83-538128DF02E0}" type="datetime1">
              <a:rPr lang="ru-RU" smtClean="0"/>
              <a:t>19.04.2014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D0F7-1036-4C53-8B8D-371C40024207}" type="datetime1">
              <a:rPr lang="ru-RU" smtClean="0"/>
              <a:t>19.04.2014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7056784" cy="10156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Виртуальный улей</a:t>
            </a:r>
            <a:endParaRPr lang="ru-RU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861048"/>
            <a:ext cx="4373408" cy="2448272"/>
          </a:xfrm>
          <a:solidFill>
            <a:srgbClr val="FFFFFF">
              <a:alpha val="4902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altLang="ru-RU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Лилия </a:t>
            </a:r>
            <a:r>
              <a:rPr lang="ru-RU" altLang="ru-RU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Абдулина</a:t>
            </a:r>
          </a:p>
          <a:p>
            <a:pPr>
              <a:lnSpc>
                <a:spcPct val="90000"/>
              </a:lnSpc>
            </a:pPr>
            <a:r>
              <a:rPr lang="ru-RU" altLang="ru-RU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Ольга </a:t>
            </a:r>
            <a:r>
              <a:rPr lang="ru-RU" altLang="ru-RU" sz="28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Кислухина</a:t>
            </a:r>
            <a:endParaRPr lang="ru-RU" altLang="ru-RU" sz="2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C45D08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ru-RU" altLang="ru-RU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Вадим </a:t>
            </a:r>
            <a:r>
              <a:rPr lang="ru-RU" altLang="ru-RU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Филатов</a:t>
            </a:r>
          </a:p>
          <a:p>
            <a:pPr>
              <a:lnSpc>
                <a:spcPct val="90000"/>
              </a:lnSpc>
            </a:pPr>
            <a:endParaRPr lang="ru-RU" altLang="ru-RU" sz="9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C45D08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ru-RU" altLang="ru-RU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                  гр</a:t>
            </a:r>
            <a:r>
              <a:rPr lang="ru-RU" altLang="ru-RU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. </a:t>
            </a:r>
            <a:r>
              <a:rPr lang="ru-RU" altLang="ru-RU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442</a:t>
            </a:r>
            <a:endParaRPr lang="ru-RU" altLang="ru-RU" sz="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C45D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80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4546848" cy="1143000"/>
          </a:xfrm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Activity example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10</a:t>
            </a:fld>
            <a:endParaRPr lang="ru-RU" sz="1400" b="1" dirty="0">
              <a:solidFill>
                <a:schemeClr val="tx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2965846" cy="6192688"/>
          </a:xfrm>
        </p:spPr>
      </p:pic>
    </p:spTree>
    <p:extLst>
      <p:ext uri="{BB962C8B-B14F-4D97-AF65-F5344CB8AC3E}">
        <p14:creationId xmlns:p14="http://schemas.microsoft.com/office/powerpoint/2010/main" val="28993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Usecase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11</a:t>
            </a:fld>
            <a:endParaRPr lang="ru-RU" sz="1400" b="1" dirty="0">
              <a:solidFill>
                <a:schemeClr val="tx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3303"/>
            <a:ext cx="8229600" cy="3619756"/>
          </a:xfrm>
        </p:spPr>
      </p:pic>
    </p:spTree>
    <p:extLst>
      <p:ext uri="{BB962C8B-B14F-4D97-AF65-F5344CB8AC3E}">
        <p14:creationId xmlns:p14="http://schemas.microsoft.com/office/powerpoint/2010/main" val="23871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Клиент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 HTML + CSS –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вёрстка страницы</a:t>
            </a:r>
          </a:p>
          <a:p>
            <a:pPr>
              <a:lnSpc>
                <a:spcPct val="150000"/>
              </a:lnSpc>
            </a:pP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ru-RU" altLang="ru-RU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12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Веб-сервер</a:t>
            </a:r>
          </a:p>
          <a:p>
            <a:pPr lvl="1">
              <a:lnSpc>
                <a:spcPct val="150000"/>
              </a:lnSpc>
            </a:pP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Apache HTTP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-сервер</a:t>
            </a:r>
          </a:p>
          <a:p>
            <a:pPr>
              <a:lnSpc>
                <a:spcPct val="150000"/>
              </a:lnSpc>
            </a:pP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ru-RU" alt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База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13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6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Обзор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 HTML + CSS</a:t>
            </a:r>
            <a:endParaRPr lang="ru-RU" alt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MySQL + PHP </a:t>
            </a:r>
            <a:r>
              <a:rPr lang="en-US" altLang="ru-RU" b="1" smtClean="0">
                <a:solidFill>
                  <a:schemeClr val="accent6">
                    <a:lumMod val="75000"/>
                  </a:schemeClr>
                </a:solidFill>
              </a:rPr>
              <a:t>+ Apache</a:t>
            </a:r>
            <a:endParaRPr lang="ru-RU" altLang="ru-RU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14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План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14.03 </a:t>
            </a: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– проектирование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, разработка </a:t>
            </a:r>
            <a:r>
              <a:rPr lang="en-US" altLang="ru-RU" b="1" dirty="0" err="1" smtClean="0">
                <a:solidFill>
                  <a:schemeClr val="accent6">
                    <a:lumMod val="75000"/>
                  </a:schemeClr>
                </a:solidFill>
              </a:rPr>
              <a:t>usecases</a:t>
            </a:r>
            <a:endParaRPr lang="en-US" alt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21.03 </a:t>
            </a: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– программирование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+ тестирование</a:t>
            </a:r>
          </a:p>
          <a:p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28.03 </a:t>
            </a: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– программирование </a:t>
            </a: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+ тестирование</a:t>
            </a:r>
          </a:p>
          <a:p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04.04 </a:t>
            </a: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– подготовка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пользовательской документации, тестирование и отладка</a:t>
            </a:r>
          </a:p>
          <a:p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11.04 </a:t>
            </a: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– подготовка </a:t>
            </a: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пользовательской документации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, презентации прототипа</a:t>
            </a:r>
          </a:p>
          <a:p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25.04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– демонстрация новой версии программы, корректировка документации</a:t>
            </a:r>
          </a:p>
          <a:p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2.05, 9.05 – выходные </a:t>
            </a:r>
          </a:p>
          <a:p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16.05 – презентация системы </a:t>
            </a:r>
            <a:endParaRPr lang="ru-RU" altLang="ru-RU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15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4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84784"/>
            <a:ext cx="3333516" cy="3306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Прямоугольник 4"/>
          <p:cNvSpPr/>
          <p:nvPr/>
        </p:nvSpPr>
        <p:spPr>
          <a:xfrm>
            <a:off x="2951262" y="4819488"/>
            <a:ext cx="32626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spc="3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Beehive</a:t>
            </a:r>
            <a:endParaRPr lang="ru-RU" sz="6600" b="1" spc="3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z="1400" b="1" smtClean="0">
                <a:solidFill>
                  <a:schemeClr val="tx1"/>
                </a:solidFill>
              </a:rPr>
              <a:t>16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1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711" y="116632"/>
            <a:ext cx="5040162" cy="76944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 sz="4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ru-RU" dirty="0"/>
              <a:t>Функциональность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057" y="2708920"/>
            <a:ext cx="7095256" cy="316835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altLang="ru-RU" sz="2800" dirty="0" smtClean="0">
                <a:solidFill>
                  <a:schemeClr val="accent6">
                    <a:lumMod val="75000"/>
                  </a:schemeClr>
                </a:solidFill>
              </a:rPr>
              <a:t>Мониторинг и предугадывание поведения пчёл</a:t>
            </a:r>
          </a:p>
          <a:p>
            <a:r>
              <a:rPr lang="ru-RU" altLang="ru-RU" sz="2800" dirty="0" smtClean="0">
                <a:solidFill>
                  <a:schemeClr val="accent6">
                    <a:lumMod val="75000"/>
                  </a:schemeClr>
                </a:solidFill>
              </a:rPr>
              <a:t>Планирование количества производимого мёда и численности пчёл</a:t>
            </a:r>
          </a:p>
          <a:p>
            <a:pPr>
              <a:lnSpc>
                <a:spcPct val="110000"/>
              </a:lnSpc>
            </a:pPr>
            <a:r>
              <a:rPr lang="ru-RU" altLang="ru-RU" sz="2800" dirty="0" smtClean="0">
                <a:solidFill>
                  <a:schemeClr val="accent6">
                    <a:lumMod val="75000"/>
                  </a:schemeClr>
                </a:solidFill>
              </a:rPr>
              <a:t>Обеспечение безопасности для пчёл и окружающих</a:t>
            </a:r>
            <a:endParaRPr lang="ru-RU" alt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052736"/>
            <a:ext cx="1905000" cy="18288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2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4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Функциональные требования по ролям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 anchor="ctr" anchorCtr="0"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ru-RU" altLang="ru-RU" sz="3600" b="1" dirty="0">
                <a:solidFill>
                  <a:schemeClr val="accent6">
                    <a:lumMod val="75000"/>
                  </a:schemeClr>
                </a:solidFill>
              </a:rPr>
              <a:t>Технический</a:t>
            </a:r>
            <a:r>
              <a:rPr lang="ru-RU" altLang="ru-RU" sz="3600" b="1" dirty="0" smtClean="0">
                <a:solidFill>
                  <a:schemeClr val="accent6">
                    <a:lumMod val="75000"/>
                  </a:schemeClr>
                </a:solidFill>
              </a:rPr>
              <a:t> специалист</a:t>
            </a:r>
          </a:p>
          <a:p>
            <a:pPr lvl="1">
              <a:lnSpc>
                <a:spcPct val="150000"/>
              </a:lnSpc>
            </a:pPr>
            <a:r>
              <a:rPr lang="ru-RU" altLang="ru-RU" sz="3300" dirty="0" smtClean="0">
                <a:solidFill>
                  <a:schemeClr val="accent6">
                    <a:lumMod val="75000"/>
                  </a:schemeClr>
                </a:solidFill>
              </a:rPr>
              <a:t>Загрузка справочной информации</a:t>
            </a:r>
          </a:p>
          <a:p>
            <a:pPr lvl="1">
              <a:lnSpc>
                <a:spcPct val="150000"/>
              </a:lnSpc>
            </a:pPr>
            <a:r>
              <a:rPr lang="ru-RU" altLang="ru-RU" sz="3300" dirty="0" smtClean="0">
                <a:solidFill>
                  <a:schemeClr val="accent6">
                    <a:lumMod val="75000"/>
                  </a:schemeClr>
                </a:solidFill>
              </a:rPr>
              <a:t>Загрузка стратегий поведения</a:t>
            </a:r>
          </a:p>
          <a:p>
            <a:pPr>
              <a:lnSpc>
                <a:spcPct val="150000"/>
              </a:lnSpc>
            </a:pPr>
            <a:r>
              <a:rPr lang="ru-RU" alt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Пасечник</a:t>
            </a:r>
            <a:r>
              <a:rPr lang="ru-RU" altLang="ru-RU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ru-RU" altLang="ru-RU" sz="3300" dirty="0" smtClean="0">
                <a:solidFill>
                  <a:schemeClr val="accent6">
                    <a:lumMod val="75000"/>
                  </a:schemeClr>
                </a:solidFill>
              </a:rPr>
              <a:t>Запрос справочной информации </a:t>
            </a:r>
          </a:p>
          <a:p>
            <a:pPr lvl="1">
              <a:lnSpc>
                <a:spcPct val="150000"/>
              </a:lnSpc>
            </a:pPr>
            <a:r>
              <a:rPr lang="ru-RU" sz="3300" dirty="0" smtClean="0">
                <a:solidFill>
                  <a:schemeClr val="accent6">
                    <a:lumMod val="75000"/>
                  </a:schemeClr>
                </a:solidFill>
              </a:rPr>
              <a:t>Моделирование поведения улья по параметрам (количество пчёл, погода на ближайший месяц (</a:t>
            </a:r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</a:rPr>
              <a:t>~</a:t>
            </a:r>
            <a:r>
              <a:rPr lang="ru-RU" sz="3300" dirty="0" smtClean="0">
                <a:solidFill>
                  <a:schemeClr val="accent6">
                    <a:lumMod val="75000"/>
                  </a:schemeClr>
                </a:solidFill>
              </a:rPr>
              <a:t>температура и количество солнечных дней), вероятность нападения медведя)</a:t>
            </a:r>
          </a:p>
          <a:p>
            <a:pPr lvl="1">
              <a:lnSpc>
                <a:spcPct val="150000"/>
              </a:lnSpc>
            </a:pPr>
            <a:r>
              <a:rPr lang="ru-RU" sz="3300" dirty="0" smtClean="0">
                <a:solidFill>
                  <a:schemeClr val="accent6">
                    <a:lumMod val="75000"/>
                  </a:schemeClr>
                </a:solidFill>
              </a:rPr>
              <a:t>Сохранение сценариев</a:t>
            </a:r>
          </a:p>
          <a:p>
            <a:pPr lvl="1">
              <a:lnSpc>
                <a:spcPct val="150000"/>
              </a:lnSpc>
            </a:pPr>
            <a:r>
              <a:rPr lang="ru-RU" sz="3300" dirty="0" smtClean="0">
                <a:solidFill>
                  <a:schemeClr val="accent6">
                    <a:lumMod val="75000"/>
                  </a:schemeClr>
                </a:solidFill>
              </a:rPr>
              <a:t>Запрос сохранённого сценария</a:t>
            </a:r>
            <a:endParaRPr lang="ru-RU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3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6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Команда разработчиков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Лилия Абдулина – </a:t>
            </a:r>
            <a:r>
              <a:rPr lang="ru-RU" altLang="ru-RU" dirty="0" smtClean="0">
                <a:solidFill>
                  <a:schemeClr val="accent6">
                    <a:lumMod val="75000"/>
                  </a:schemeClr>
                </a:solidFill>
              </a:rPr>
              <a:t>архитектор, </a:t>
            </a:r>
            <a:r>
              <a:rPr lang="en-US" altLang="ru-RU" dirty="0" smtClean="0">
                <a:solidFill>
                  <a:schemeClr val="accent6">
                    <a:lumMod val="75000"/>
                  </a:schemeClr>
                </a:solidFill>
              </a:rPr>
              <a:t>project manager</a:t>
            </a:r>
            <a:r>
              <a:rPr lang="ru-RU" altLang="ru-RU" dirty="0" smtClean="0">
                <a:solidFill>
                  <a:schemeClr val="accent6">
                    <a:lumMod val="75000"/>
                  </a:schemeClr>
                </a:solidFill>
              </a:rPr>
              <a:t>, тестер</a:t>
            </a:r>
          </a:p>
          <a:p>
            <a:pPr>
              <a:lnSpc>
                <a:spcPct val="150000"/>
              </a:lnSpc>
            </a:pP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Ольга </a:t>
            </a:r>
            <a:r>
              <a:rPr lang="ru-RU" altLang="ru-RU" b="1" dirty="0" err="1" smtClean="0">
                <a:solidFill>
                  <a:schemeClr val="accent6">
                    <a:lumMod val="75000"/>
                  </a:schemeClr>
                </a:solidFill>
              </a:rPr>
              <a:t>Кислухина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ru-RU" altLang="ru-RU" dirty="0" smtClean="0">
                <a:solidFill>
                  <a:schemeClr val="accent6">
                    <a:lumMod val="75000"/>
                  </a:schemeClr>
                </a:solidFill>
              </a:rPr>
              <a:t>технический писатель, тестер</a:t>
            </a:r>
          </a:p>
          <a:p>
            <a:pPr>
              <a:lnSpc>
                <a:spcPct val="150000"/>
              </a:lnSpc>
            </a:pP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Вадим Филатов –</a:t>
            </a:r>
            <a:r>
              <a:rPr lang="ru-RU" alt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altLang="ru-RU" dirty="0" smtClean="0">
                <a:solidFill>
                  <a:schemeClr val="accent6">
                    <a:lumMod val="75000"/>
                  </a:schemeClr>
                </a:solidFill>
              </a:rPr>
              <a:t>разработчик, тестер</a:t>
            </a:r>
            <a:endParaRPr lang="ru-RU" altLang="ru-RU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4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4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56" y="192553"/>
            <a:ext cx="4996304" cy="76944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Общая архитектура</a:t>
            </a:r>
            <a:endParaRPr lang="ru-RU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5056" y="2132856"/>
            <a:ext cx="8535416" cy="424847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ru-RU" alt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60869"/>
            <a:ext cx="1800200" cy="16001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5</a:t>
            </a:fld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95646" y="2853395"/>
            <a:ext cx="2087562" cy="2519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82983" y="3212976"/>
            <a:ext cx="1512888" cy="1223963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dirty="0"/>
              <a:t>Веб-сайт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71114" y="4725144"/>
            <a:ext cx="8963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b="1" dirty="0"/>
              <a:t>Клиент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35375" y="2348917"/>
            <a:ext cx="4824413" cy="3816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995936" y="3470138"/>
            <a:ext cx="1728788" cy="1285875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/>
              <a:t>Веб-сервер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644008" y="5372757"/>
            <a:ext cx="898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b="1" dirty="0"/>
              <a:t>Сервер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6516688" y="2796562"/>
            <a:ext cx="1655762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sz="1400"/>
              <a:t>Сервер</a:t>
            </a:r>
          </a:p>
          <a:p>
            <a:pPr algn="ctr"/>
            <a:r>
              <a:rPr lang="ru-RU" sz="1400"/>
              <a:t>приложений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6588125" y="4584466"/>
            <a:ext cx="1511300" cy="122555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/>
              <a:t>База данных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>
            <a:off x="2495871" y="4051049"/>
            <a:ext cx="15000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5724525" y="3470138"/>
            <a:ext cx="7921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302500" y="4091962"/>
            <a:ext cx="0" cy="492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7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Context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3" y="1600200"/>
            <a:ext cx="7027153" cy="4525963"/>
          </a:xfrm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6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9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flow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7</a:t>
            </a:fld>
            <a:endParaRPr lang="ru-RU" sz="1400" b="1" dirty="0">
              <a:solidFill>
                <a:schemeClr val="tx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5097"/>
            <a:ext cx="8229600" cy="4296168"/>
          </a:xfrm>
        </p:spPr>
      </p:pic>
    </p:spTree>
    <p:extLst>
      <p:ext uri="{BB962C8B-B14F-4D97-AF65-F5344CB8AC3E}">
        <p14:creationId xmlns:p14="http://schemas.microsoft.com/office/powerpoint/2010/main" val="160343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IDEF0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8</a:t>
            </a:fld>
            <a:endParaRPr lang="ru-RU" sz="1400" b="1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1384"/>
            <a:ext cx="8229600" cy="3783595"/>
          </a:xfrm>
        </p:spPr>
      </p:pic>
    </p:spTree>
    <p:extLst>
      <p:ext uri="{BB962C8B-B14F-4D97-AF65-F5344CB8AC3E}">
        <p14:creationId xmlns:p14="http://schemas.microsoft.com/office/powerpoint/2010/main" val="126577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ER model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9</a:t>
            </a:fld>
            <a:endParaRPr lang="ru-RU" sz="1400" b="1" dirty="0">
              <a:solidFill>
                <a:schemeClr val="tx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1547"/>
            <a:ext cx="8229600" cy="3403268"/>
          </a:xfrm>
        </p:spPr>
      </p:pic>
    </p:spTree>
    <p:extLst>
      <p:ext uri="{BB962C8B-B14F-4D97-AF65-F5344CB8AC3E}">
        <p14:creationId xmlns:p14="http://schemas.microsoft.com/office/powerpoint/2010/main" val="248592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236</Words>
  <Application>Microsoft Office PowerPoint</Application>
  <PresentationFormat>Экран (4:3)</PresentationFormat>
  <Paragraphs>85</Paragraphs>
  <Slides>16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Функциональные требования по ролям</vt:lpstr>
      <vt:lpstr>Команда разработчиков</vt:lpstr>
      <vt:lpstr>Презентация PowerPoint</vt:lpstr>
      <vt:lpstr>Context</vt:lpstr>
      <vt:lpstr>Data flow</vt:lpstr>
      <vt:lpstr>IDEF0</vt:lpstr>
      <vt:lpstr>ER model</vt:lpstr>
      <vt:lpstr>Activity example</vt:lpstr>
      <vt:lpstr>Usecase</vt:lpstr>
      <vt:lpstr>Клиент</vt:lpstr>
      <vt:lpstr>Сервер</vt:lpstr>
      <vt:lpstr>Обзор технологий</vt:lpstr>
      <vt:lpstr>План работ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Lilia Abdulina</dc:creator>
  <cp:lastModifiedBy>Lilia Abdulina</cp:lastModifiedBy>
  <cp:revision>42</cp:revision>
  <dcterms:created xsi:type="dcterms:W3CDTF">2013-09-23T14:08:29Z</dcterms:created>
  <dcterms:modified xsi:type="dcterms:W3CDTF">2014-04-19T21:09:44Z</dcterms:modified>
</cp:coreProperties>
</file>