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C246-3633-4299-9A78-DDCD5B67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6BBCF3-9C83-4302-99A8-43B7CA7C0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D870C-3AD3-4044-8213-1BA0607B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D49B4-9F6D-4B95-9002-CA706269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B8A2B-6AE1-4F49-AAEB-4CDB77A9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ED0C-145C-4115-BAB6-F22B61F0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17DD0-DE57-40FD-A1C2-6FF6BC59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A6EB5-9527-4C4D-94D5-8D8E3A7F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5AB34-3D38-4937-91B5-5BBE735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AF422-8D7F-40A5-9CD3-306D637B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3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1EC413-8660-44A3-B5D4-1D19D668E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5C6D83-CB4F-4C3A-AE6F-5DFEC7B4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0D6B1-80C9-4A93-BCCE-8DEE213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859EC-EA79-47B2-9208-AC759E0D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CF659-C789-4219-8F8A-984EC56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9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D9C8-7ED6-41C3-BE94-255CD998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83452-B0EB-4393-BB9C-5010561F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E8179-2E29-456F-8E89-0AA9DB15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C6842-48D6-46DE-9FB3-C704026B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3ECE9-3A9D-4A82-9F8B-009351E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0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3BE10-06F2-42D3-80B0-9AE2518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874B5A-29F0-4EAF-B6A9-8E14640C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625E4-C9CB-4323-9C8C-FC4B097B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98AA3-6CAA-4FEA-A778-40F21A73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5E7BB-A394-4616-9CAC-80EE85AD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E4771-93CD-494B-8FB1-AFC3E38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2DCEF-D9A7-44C6-969E-4C25AFFD1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454618-251D-4860-80B7-4FF041371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38919-C9F9-48A8-8C63-2DFBB7B9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3D194A-36D7-4B37-B165-30C98F34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ED7B1E-44AE-40BC-8458-73DE40B3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1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CCD2-51B9-4BBB-8D12-9B7D7A45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05D55-9BBB-4322-A159-EBE21195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21D76B-2ADF-4E6D-9343-EF70FE7D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C9DC65-C587-46A1-B21A-951ABC4C0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3FD4D3-4F6C-4E2E-8688-223BC90BB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2E4EA6-2B74-4885-89BB-9847A6F7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1153D-2CFC-4EE6-8DC9-4822916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D143F-35CF-415F-8618-680B0FA5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5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DEFAD-1CF3-4DFE-A5DC-EDE56BEB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3FEC6-E0A5-45FF-87FD-74F6AAEC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0815E-AAC5-48BA-A92D-305069B6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900153-A1DA-40C3-BBD2-127AD6BA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7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838AC5-C8BA-464D-BA1C-C36FF75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F9AB2D-A7D1-4DD0-845F-651AD93A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A75D5E-4397-4556-BCEC-D833B425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336B2-47E9-4F41-BD49-FF5449E9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EF80-BE14-4DE1-84B1-99F1BAC7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D5D39D-877C-44E4-8577-C2A3B12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0FB97F-05C0-4874-A968-D12DFF66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45460-E663-4FD8-9759-6F472D43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39A5C-F6A9-46D6-AF39-D4DD7B3B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9EDD0-3642-490A-B15B-7A882862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606200-E782-42D2-ABAB-748AA43F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232D95-AA01-4593-9D47-75B3AD57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FC38F9-4AE3-46E7-87E5-633578F4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95FBCF-5A7A-42BA-B668-8882A119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6B1B59-14EF-4EDD-8C87-1F16A3A2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6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8CF4B-DF7D-4651-A28C-86DA4DB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E50F1-0505-4EAA-8A0B-E05C0E7E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3C0B-15CC-4FF7-AD86-EB1E81F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36FC-5279-4FAC-B4B5-EF3D3FBE7A5F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B8BFF-B6F7-4F80-B572-E0F479CDF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93438-1FAE-4A51-9975-BEA4D37D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F31A-86D8-433B-AF00-E19F2923C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85B5C-9CC3-4BDF-A404-33B429EA5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9B58AE-028A-4A32-AF2E-C4AE7052F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526B5-FFD0-4AA7-8984-D2212F59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8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Стаханова</dc:creator>
  <cp:lastModifiedBy>Елена Стаханова</cp:lastModifiedBy>
  <cp:revision>1</cp:revision>
  <dcterms:created xsi:type="dcterms:W3CDTF">2024-10-29T13:11:43Z</dcterms:created>
  <dcterms:modified xsi:type="dcterms:W3CDTF">2024-10-29T13:12:03Z</dcterms:modified>
</cp:coreProperties>
</file>