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71307-610C-42E3-AF5E-C02B71A838F7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6BB72-8BF2-4506-8269-226E10FD8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9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CB1D39A-5EF1-4586-85B7-EC98F23D9C0E}" type="datetime1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15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0B85-9DFD-4DEE-B162-FE8C09256A36}" type="datetime1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2539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0B85-9DFD-4DEE-B162-FE8C09256A36}" type="datetime1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4291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0B85-9DFD-4DEE-B162-FE8C09256A36}" type="datetime1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0945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0B85-9DFD-4DEE-B162-FE8C09256A36}" type="datetime1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9766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0B85-9DFD-4DEE-B162-FE8C09256A36}" type="datetime1">
              <a:rPr lang="en-US" smtClean="0"/>
              <a:t>6/16/2017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2435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0B85-9DFD-4DEE-B162-FE8C09256A36}" type="datetime1">
              <a:rPr lang="en-US" smtClean="0"/>
              <a:t>6/16/2017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396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F709-75E3-4600-BD31-F42A1859FDAF}" type="datetime1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6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CB52-82C5-4FB2-83B1-C7B640B735BB}" type="datetime1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648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3872-C2D6-452D-8F47-FC34F04B2ABE}" type="datetime1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3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4C70-C11F-4E22-8746-43149BDC3C3F}" type="datetime1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161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B596-CC2E-4162-A386-667332E49B4C}" type="datetime1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42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34C3-E971-40F0-AC61-C999A88055AD}" type="datetime1">
              <a:rPr lang="en-US" smtClean="0"/>
              <a:t>6/16/2017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01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6952F-3A9F-4ACA-8A1C-D455CA6D2121}" type="datetime1">
              <a:rPr lang="en-US" smtClean="0"/>
              <a:t>6/16/2017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5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9FF6-6396-478E-9F28-2E524C8BE39E}" type="datetime1">
              <a:rPr lang="en-US" smtClean="0"/>
              <a:t>6/16/2017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27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697A-D106-49CB-BA1B-2B2F2DD5A797}" type="datetime1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38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DD5D-C2F2-4527-A05D-AE5DB7C3A037}" type="datetime1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7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2F70B85-9DFD-4DEE-B162-FE8C09256A36}" type="datetime1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C91D544-D5DB-4D30-9C67-BAF1EE3D1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5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50" r:id="rId2"/>
    <p:sldLayoutId id="2147484151" r:id="rId3"/>
    <p:sldLayoutId id="2147484152" r:id="rId4"/>
    <p:sldLayoutId id="2147484153" r:id="rId5"/>
    <p:sldLayoutId id="2147484154" r:id="rId6"/>
    <p:sldLayoutId id="2147484155" r:id="rId7"/>
    <p:sldLayoutId id="2147484156" r:id="rId8"/>
    <p:sldLayoutId id="2147484157" r:id="rId9"/>
    <p:sldLayoutId id="2147484158" r:id="rId10"/>
    <p:sldLayoutId id="2147484159" r:id="rId11"/>
    <p:sldLayoutId id="2147484160" r:id="rId12"/>
    <p:sldLayoutId id="2147484161" r:id="rId13"/>
    <p:sldLayoutId id="2147484162" r:id="rId14"/>
    <p:sldLayoutId id="2147484163" r:id="rId15"/>
    <p:sldLayoutId id="2147484164" r:id="rId16"/>
    <p:sldLayoutId id="214748416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4378" y="667102"/>
            <a:ext cx="8825658" cy="371971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200" dirty="0" smtClean="0"/>
              <a:t>Выпускная квалификационная работа</a:t>
            </a:r>
            <a:br>
              <a:rPr lang="ru-RU" sz="2200" dirty="0" smtClean="0"/>
            </a:br>
            <a:r>
              <a:rPr lang="ru-RU" sz="2200" dirty="0" smtClean="0"/>
              <a:t>на тему: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Разработка </a:t>
            </a:r>
            <a:r>
              <a:rPr lang="ru-RU" dirty="0" smtClean="0"/>
              <a:t>клиентского приложения для системы контроля качества обучения в </a:t>
            </a:r>
            <a:r>
              <a:rPr lang="en-US" dirty="0" smtClean="0"/>
              <a:t>IT</a:t>
            </a:r>
            <a:r>
              <a:rPr lang="ru-RU" dirty="0" smtClean="0"/>
              <a:t>-компании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2594" y="4607169"/>
            <a:ext cx="8825658" cy="1477107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ru-RU" dirty="0" smtClean="0"/>
              <a:t>Студент: </a:t>
            </a:r>
            <a:r>
              <a:rPr lang="ru-RU" dirty="0" smtClean="0"/>
              <a:t>Степуро </a:t>
            </a:r>
            <a:r>
              <a:rPr lang="ru-RU" dirty="0" smtClean="0"/>
              <a:t>Е.Н</a:t>
            </a:r>
            <a:r>
              <a:rPr lang="ru-RU" dirty="0" smtClean="0"/>
              <a:t>.</a:t>
            </a:r>
          </a:p>
          <a:p>
            <a:pPr algn="r"/>
            <a:r>
              <a:rPr lang="ru-RU" dirty="0" smtClean="0"/>
              <a:t>Направление: 09.03.04 «программная инженерия»</a:t>
            </a:r>
            <a:endParaRPr lang="ru-RU" dirty="0" smtClean="0"/>
          </a:p>
          <a:p>
            <a:pPr algn="r"/>
            <a:r>
              <a:rPr lang="ru-RU" dirty="0" smtClean="0"/>
              <a:t>Группа 343</a:t>
            </a:r>
            <a:endParaRPr lang="ru-RU" dirty="0" smtClean="0"/>
          </a:p>
          <a:p>
            <a:pPr algn="r"/>
            <a:r>
              <a:rPr lang="ru-RU" dirty="0" smtClean="0"/>
              <a:t>Руководитель: </a:t>
            </a:r>
          </a:p>
          <a:p>
            <a:pPr algn="r"/>
            <a:r>
              <a:rPr lang="ru-RU" dirty="0" smtClean="0"/>
              <a:t>доктор тех. Наук, профессор каф. Впм Каширин </a:t>
            </a:r>
            <a:r>
              <a:rPr lang="ru-RU" dirty="0" smtClean="0"/>
              <a:t>И.Ю.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5906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r>
              <a:rPr lang="ru-RU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1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r>
              <a:rPr lang="ru-RU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9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0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D544-D5DB-4D30-9C67-BAF1EE3D11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3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166</TotalTime>
  <Words>37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 Boardroom</vt:lpstr>
      <vt:lpstr>Выпускная квалификационная работа на тему: Разработка клиентского приложения для системы контроля качества обучения в IT-компании</vt:lpstr>
      <vt:lpstr>Актуальность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клиентского приложения для системы контроля кач</dc:title>
  <dc:creator>Elena Stepuro</dc:creator>
  <cp:lastModifiedBy>Elena Stepuro</cp:lastModifiedBy>
  <cp:revision>10</cp:revision>
  <dcterms:created xsi:type="dcterms:W3CDTF">2017-06-15T16:19:25Z</dcterms:created>
  <dcterms:modified xsi:type="dcterms:W3CDTF">2017-06-16T16:01:27Z</dcterms:modified>
</cp:coreProperties>
</file>