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1307-610C-42E3-AF5E-C02B71A838F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BB72-8BF2-4506-8269-226E10FD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B1D39A-5EF1-4586-85B7-EC98F23D9C0E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33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53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2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9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3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9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709-75E3-4600-BD31-F42A1859FDAF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CB52-82C5-4FB2-83B1-C7B640B735BB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482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3872-C2D6-452D-8F47-FC34F04B2ABE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4C70-C11F-4E22-8746-43149BDC3C3F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61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B596-CC2E-4162-A386-667332E49B4C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34C3-E971-40F0-AC61-C999A88055AD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07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952F-3A9F-4ACA-8A1C-D455CA6D2121}" type="datetime1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FF6-6396-478E-9F28-2E524C8BE39E}" type="datetime1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9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697A-D106-49CB-BA1B-2B2F2DD5A797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8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DD5D-C2F2-4527-A05D-AE5DB7C3A037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29578"/>
            <a:ext cx="8825658" cy="2973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клиентского приложения для системы контроля качества обучения в </a:t>
            </a:r>
            <a:r>
              <a:rPr lang="en-US" dirty="0" smtClean="0"/>
              <a:t>IT</a:t>
            </a:r>
            <a:r>
              <a:rPr lang="ru-RU" dirty="0" smtClean="0"/>
              <a:t>-компании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Степуро Е.Н.</a:t>
            </a:r>
          </a:p>
          <a:p>
            <a:r>
              <a:rPr lang="ru-RU" dirty="0" smtClean="0"/>
              <a:t>343</a:t>
            </a:r>
          </a:p>
          <a:p>
            <a:r>
              <a:rPr lang="ru-RU" dirty="0" smtClean="0"/>
              <a:t>Каширин И.Ю.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590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24</Words>
  <Application>Microsoft Office PowerPoint</Application>
  <PresentationFormat>Произвольный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Ion Boardroom</vt:lpstr>
      <vt:lpstr>Разработка клиентского приложения для системы контроля качества обучения в IT-компании</vt:lpstr>
      <vt:lpstr>Актуальность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клиентского приложения для системы контроля кач</dc:title>
  <dc:creator>Elena Stepuro</dc:creator>
  <cp:lastModifiedBy>Елена</cp:lastModifiedBy>
  <cp:revision>6</cp:revision>
  <dcterms:created xsi:type="dcterms:W3CDTF">2017-06-15T16:19:25Z</dcterms:created>
  <dcterms:modified xsi:type="dcterms:W3CDTF">2017-06-15T23:29:08Z</dcterms:modified>
</cp:coreProperties>
</file>