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83" r:id="rId4"/>
    <p:sldId id="284" r:id="rId5"/>
    <p:sldId id="289" r:id="rId6"/>
    <p:sldId id="278" r:id="rId7"/>
    <p:sldId id="265" r:id="rId8"/>
    <p:sldId id="288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7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3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5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4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9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2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9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3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2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7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023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lvrEpmSoz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CAFC6-0132-4A87-A3B2-4E3BA9611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uk-UA" dirty="0"/>
              <a:t>1</a:t>
            </a:r>
            <a:r>
              <a:rPr lang="en-US" dirty="0"/>
              <a:t>-level</a:t>
            </a:r>
            <a:endParaRPr lang="uk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40D8E6-28CC-484A-850E-38D2BA84A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Lesson-17 – Modal verbs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27671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C129D-DEB2-4B74-81B9-5F6B720A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uk-UA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136588F-12E9-47DE-A9B2-2E79B691F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8BF6F0-02F4-4AAC-9399-A66574937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1853753"/>
            <a:ext cx="5364057" cy="315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1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C129D-DEB2-4B74-81B9-5F6B720A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uk-UA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136588F-12E9-47DE-A9B2-2E79B691F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C92527-D229-485A-A1D8-E74DD707D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49638"/>
            <a:ext cx="4282800" cy="37828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7DD390-6CC3-4DB2-8A56-C3D11BE78E10}"/>
              </a:ext>
            </a:extLst>
          </p:cNvPr>
          <p:cNvSpPr/>
          <p:nvPr/>
        </p:nvSpPr>
        <p:spPr>
          <a:xfrm>
            <a:off x="5896304" y="2015732"/>
            <a:ext cx="4996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Exercises contains in a folder with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5378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E1ACF-F9B1-4A90-B20D-9C5DC05D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62CF78-68D7-49D1-B799-5ADB15A9B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Grammar;</a:t>
            </a:r>
          </a:p>
          <a:p>
            <a:r>
              <a:rPr lang="en-US" dirty="0"/>
              <a:t>Vocabulary;</a:t>
            </a:r>
          </a:p>
          <a:p>
            <a:r>
              <a:rPr lang="en-US" dirty="0"/>
              <a:t>Listening;</a:t>
            </a:r>
            <a:endParaRPr lang="uk-UA" dirty="0"/>
          </a:p>
          <a:p>
            <a:r>
              <a:rPr lang="en-US" dirty="0"/>
              <a:t>Speaking;</a:t>
            </a:r>
          </a:p>
          <a:p>
            <a:r>
              <a:rPr lang="en-US" dirty="0"/>
              <a:t>Homework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1872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263F2-8990-4C59-96AC-1CA76AD3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</a:t>
            </a:r>
            <a:endParaRPr lang="uk-UA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99BAA99-E2B8-4230-A1AA-9BF613D9E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7632" y="257453"/>
            <a:ext cx="5513032" cy="5513032"/>
          </a:xfrm>
        </p:spPr>
      </p:pic>
    </p:spTree>
    <p:extLst>
      <p:ext uri="{BB962C8B-B14F-4D97-AF65-F5344CB8AC3E}">
        <p14:creationId xmlns:p14="http://schemas.microsoft.com/office/powerpoint/2010/main" val="91387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263F2-8990-4C59-96AC-1CA76AD3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</a:t>
            </a:r>
            <a:endParaRPr lang="uk-UA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B1DFACE-5F9D-460B-91EF-4BB633D18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3793" y="-105640"/>
            <a:ext cx="5359523" cy="5796226"/>
          </a:xfrm>
        </p:spPr>
      </p:pic>
    </p:spTree>
    <p:extLst>
      <p:ext uri="{BB962C8B-B14F-4D97-AF65-F5344CB8AC3E}">
        <p14:creationId xmlns:p14="http://schemas.microsoft.com/office/powerpoint/2010/main" val="888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263F2-8990-4C59-96AC-1CA76AD37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3675057" cy="1049235"/>
          </a:xfrm>
        </p:spPr>
        <p:txBody>
          <a:bodyPr/>
          <a:lstStyle/>
          <a:p>
            <a:r>
              <a:rPr lang="en-US" dirty="0"/>
              <a:t>Grammar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09EA9-A0D3-4CF5-A785-E3A0F9FE6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432" y="177452"/>
            <a:ext cx="4775748" cy="559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5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263F2-8990-4C59-96AC-1CA76AD3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BE0C7E-E228-4D00-8D19-B4FD6BF5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Listen to dialogue and circle the correct verbs</a:t>
            </a:r>
          </a:p>
          <a:p>
            <a:r>
              <a:rPr lang="en-US" dirty="0"/>
              <a:t>Ex 2 p. 34;</a:t>
            </a:r>
          </a:p>
          <a:p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207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C129D-DEB2-4B74-81B9-5F6B720A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uk-UA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136588F-12E9-47DE-A9B2-2E79B691F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Audio book;</a:t>
            </a:r>
            <a:r>
              <a:rPr lang="uk-UA" dirty="0"/>
              <a:t> </a:t>
            </a:r>
            <a:endParaRPr lang="en-US" dirty="0"/>
          </a:p>
          <a:p>
            <a:r>
              <a:rPr lang="en-US" dirty="0"/>
              <a:t>Review audio book “The house by the sea”</a:t>
            </a:r>
          </a:p>
          <a:p>
            <a:r>
              <a:rPr lang="en-US" dirty="0">
                <a:hlinkClick r:id="rId2"/>
              </a:rPr>
              <a:t>https://www.youtube.com/watch?v=vlvrEpmSoz8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2668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C129D-DEB2-4B74-81B9-5F6B720A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uk-UA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136588F-12E9-47DE-A9B2-2E79B691F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Exercises contains in a folder with this presentation</a:t>
            </a:r>
          </a:p>
          <a:p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6496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C129D-DEB2-4B74-81B9-5F6B720A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uk-UA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136588F-12E9-47DE-A9B2-2E79B691F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D2B93A-B091-45CF-922F-D744753D3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5034654" cy="27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106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10910</TotalTime>
  <Words>83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Rockwell</vt:lpstr>
      <vt:lpstr>Wingdings</vt:lpstr>
      <vt:lpstr>Gallery</vt:lpstr>
      <vt:lpstr>A1-level</vt:lpstr>
      <vt:lpstr>Contents</vt:lpstr>
      <vt:lpstr>Grammar</vt:lpstr>
      <vt:lpstr>Grammar</vt:lpstr>
      <vt:lpstr>Grammar</vt:lpstr>
      <vt:lpstr>listening</vt:lpstr>
      <vt:lpstr>Speaking </vt:lpstr>
      <vt:lpstr>homework</vt:lpstr>
      <vt:lpstr>homework</vt:lpstr>
      <vt:lpstr>homework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A2-B1-level</dc:title>
  <dc:creator>User</dc:creator>
  <cp:lastModifiedBy>Ruslan Mudrak</cp:lastModifiedBy>
  <cp:revision>147</cp:revision>
  <dcterms:created xsi:type="dcterms:W3CDTF">2020-03-11T07:27:41Z</dcterms:created>
  <dcterms:modified xsi:type="dcterms:W3CDTF">2023-10-23T20:04:36Z</dcterms:modified>
</cp:coreProperties>
</file>