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9" r:id="rId4"/>
    <p:sldId id="280" r:id="rId5"/>
    <p:sldId id="265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80" d="100"/>
          <a:sy n="80" d="100"/>
        </p:scale>
        <p:origin x="-56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1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8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2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9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8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CAFC6-0132-4A87-A3B2-4E3BA9611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uk-UA" dirty="0"/>
              <a:t>1</a:t>
            </a:r>
            <a:r>
              <a:rPr lang="en-US" dirty="0"/>
              <a:t>-level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40D8E6-28CC-484A-850E-38D2BA84A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Lesson-18 – negative adjective prefixes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76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E1ACF-F9B1-4A90-B20D-9C5DC05D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2CF78-68D7-49D1-B799-5ADB15A9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  <a:p>
            <a:r>
              <a:rPr lang="en-US" dirty="0"/>
              <a:t>Speaking;</a:t>
            </a:r>
          </a:p>
          <a:p>
            <a:r>
              <a:rPr lang="en-US" dirty="0"/>
              <a:t>Homework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872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263F2-8990-4C59-96AC-1CA76AD3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  <a:endParaRPr lang="uk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3EB88C-EB3C-4E90-98BE-DF2B6733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7492077" cy="28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263F2-8990-4C59-96AC-1CA76AD3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9" y="654617"/>
            <a:ext cx="4064801" cy="1049235"/>
          </a:xfrm>
        </p:spPr>
        <p:txBody>
          <a:bodyPr/>
          <a:lstStyle/>
          <a:p>
            <a:r>
              <a:rPr lang="en-US" dirty="0"/>
              <a:t>vocabulary</a:t>
            </a:r>
            <a:endParaRPr lang="uk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995FFC-5CBB-40BD-8CEC-FAAC346FD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327646"/>
            <a:ext cx="3647607" cy="56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129D-DEB2-4B74-81B9-5F6B72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36588F-12E9-47DE-A9B2-2E79B691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company asks you to recommend a computer and work station configuration</a:t>
            </a:r>
          </a:p>
          <a:p>
            <a:r>
              <a:rPr lang="en-US" dirty="0"/>
              <a:t>for their sales team. Decide what to recommend. Use the office floor plan below to prepare the computer and work station configuration. Think</a:t>
            </a:r>
            <a:r>
              <a:rPr lang="uk-UA" dirty="0"/>
              <a:t> </a:t>
            </a:r>
            <a:r>
              <a:rPr lang="en-US" dirty="0"/>
              <a:t>about these things:</a:t>
            </a:r>
          </a:p>
          <a:p>
            <a:r>
              <a:rPr lang="en-US" dirty="0"/>
              <a:t>1 There are six people in the sales team.</a:t>
            </a:r>
          </a:p>
          <a:p>
            <a:r>
              <a:rPr lang="en-US" dirty="0"/>
              <a:t>2 Five people are out of the office four days of the week.</a:t>
            </a:r>
          </a:p>
          <a:p>
            <a:r>
              <a:rPr lang="en-US" dirty="0"/>
              <a:t>3 One person is in the office all the time - the team admin assistant.</a:t>
            </a:r>
          </a:p>
          <a:p>
            <a:r>
              <a:rPr lang="en-US" dirty="0"/>
              <a:t>4 Employees need a network connection (wired and wireless).</a:t>
            </a:r>
          </a:p>
          <a:p>
            <a:r>
              <a:rPr lang="en-US" dirty="0"/>
              <a:t>5 Employees print, scan and copy.</a:t>
            </a:r>
          </a:p>
          <a:p>
            <a:r>
              <a:rPr lang="en-US" dirty="0"/>
              <a:t>6 Company and client data must be stored on a separate device and backed</a:t>
            </a:r>
          </a:p>
          <a:p>
            <a:r>
              <a:rPr lang="en-US" dirty="0"/>
              <a:t>up regularly.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68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129D-DEB2-4B74-81B9-5F6B72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36588F-12E9-47DE-A9B2-2E79B691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Exercises contains in a folder with this presentation</a:t>
            </a: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49655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11248</TotalTime>
  <Words>144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Rockwell</vt:lpstr>
      <vt:lpstr>Wingdings</vt:lpstr>
      <vt:lpstr>Gallery</vt:lpstr>
      <vt:lpstr>A1-level</vt:lpstr>
      <vt:lpstr>Contents</vt:lpstr>
      <vt:lpstr>vocabulary</vt:lpstr>
      <vt:lpstr>vocabulary</vt:lpstr>
      <vt:lpstr>Speaking 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A2-B1-level</dc:title>
  <dc:creator>User</dc:creator>
  <cp:lastModifiedBy>Ruslan Mudrak</cp:lastModifiedBy>
  <cp:revision>144</cp:revision>
  <dcterms:created xsi:type="dcterms:W3CDTF">2020-03-11T07:27:41Z</dcterms:created>
  <dcterms:modified xsi:type="dcterms:W3CDTF">2023-11-04T14:58:54Z</dcterms:modified>
</cp:coreProperties>
</file>