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73" r:id="rId5"/>
    <p:sldId id="261" r:id="rId6"/>
    <p:sldId id="276" r:id="rId7"/>
    <p:sldId id="263" r:id="rId8"/>
    <p:sldId id="264" r:id="rId9"/>
    <p:sldId id="265" r:id="rId10"/>
    <p:sldId id="266" r:id="rId11"/>
    <p:sldId id="274" r:id="rId12"/>
    <p:sldId id="268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urza Gabriel" initials="SG" lastIdx="1" clrIdx="0">
    <p:extLst>
      <p:ext uri="{19B8F6BF-5375-455C-9EA6-DF929625EA0E}">
        <p15:presenceInfo xmlns:p15="http://schemas.microsoft.com/office/powerpoint/2012/main" userId="c9a8df7f5522230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E7FA7B-5A3E-45D9-AD17-23202DF0F238}" v="140" dt="2020-02-11T18:31:20.6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urza Gabriel" userId="c9a8df7f55222304" providerId="LiveId" clId="{26E7FA7B-5A3E-45D9-AD17-23202DF0F238}"/>
    <pc:docChg chg="undo redo custSel mod addSld delSld modSld addSection delSection">
      <pc:chgData name="Sturza Gabriel" userId="c9a8df7f55222304" providerId="LiveId" clId="{26E7FA7B-5A3E-45D9-AD17-23202DF0F238}" dt="2020-02-11T18:31:38.126" v="1898" actId="1076"/>
      <pc:docMkLst>
        <pc:docMk/>
      </pc:docMkLst>
      <pc:sldChg chg="delSp modSp">
        <pc:chgData name="Sturza Gabriel" userId="c9a8df7f55222304" providerId="LiveId" clId="{26E7FA7B-5A3E-45D9-AD17-23202DF0F238}" dt="2020-02-11T07:13:13.475" v="983" actId="20577"/>
        <pc:sldMkLst>
          <pc:docMk/>
          <pc:sldMk cId="474790120" sldId="256"/>
        </pc:sldMkLst>
        <pc:spChg chg="mod">
          <ac:chgData name="Sturza Gabriel" userId="c9a8df7f55222304" providerId="LiveId" clId="{26E7FA7B-5A3E-45D9-AD17-23202DF0F238}" dt="2020-02-11T07:13:13.475" v="983" actId="20577"/>
          <ac:spMkLst>
            <pc:docMk/>
            <pc:sldMk cId="474790120" sldId="256"/>
            <ac:spMk id="3" creationId="{8023C949-2AF1-44DB-9417-B02E1BD00812}"/>
          </ac:spMkLst>
        </pc:spChg>
        <pc:spChg chg="mod">
          <ac:chgData name="Sturza Gabriel" userId="c9a8df7f55222304" providerId="LiveId" clId="{26E7FA7B-5A3E-45D9-AD17-23202DF0F238}" dt="2020-02-10T16:53:55.711" v="693" actId="1076"/>
          <ac:spMkLst>
            <pc:docMk/>
            <pc:sldMk cId="474790120" sldId="256"/>
            <ac:spMk id="5" creationId="{23B40FCD-C798-4702-BB71-04D8CDD67AB4}"/>
          </ac:spMkLst>
        </pc:spChg>
        <pc:spChg chg="del">
          <ac:chgData name="Sturza Gabriel" userId="c9a8df7f55222304" providerId="LiveId" clId="{26E7FA7B-5A3E-45D9-AD17-23202DF0F238}" dt="2020-02-10T16:50:33.151" v="665"/>
          <ac:spMkLst>
            <pc:docMk/>
            <pc:sldMk cId="474790120" sldId="256"/>
            <ac:spMk id="6" creationId="{296AC546-4932-4E49-AAA0-D03B1FC0DAF4}"/>
          </ac:spMkLst>
        </pc:spChg>
      </pc:sldChg>
      <pc:sldChg chg="delSp modSp">
        <pc:chgData name="Sturza Gabriel" userId="c9a8df7f55222304" providerId="LiveId" clId="{26E7FA7B-5A3E-45D9-AD17-23202DF0F238}" dt="2020-02-11T08:50:09.327" v="1007" actId="20577"/>
        <pc:sldMkLst>
          <pc:docMk/>
          <pc:sldMk cId="494921858" sldId="257"/>
        </pc:sldMkLst>
        <pc:spChg chg="mod">
          <ac:chgData name="Sturza Gabriel" userId="c9a8df7f55222304" providerId="LiveId" clId="{26E7FA7B-5A3E-45D9-AD17-23202DF0F238}" dt="2020-02-11T08:50:09.327" v="1007" actId="20577"/>
          <ac:spMkLst>
            <pc:docMk/>
            <pc:sldMk cId="494921858" sldId="257"/>
            <ac:spMk id="3" creationId="{690AC74F-7CF2-4899-B742-6853D0C985C4}"/>
          </ac:spMkLst>
        </pc:spChg>
        <pc:spChg chg="mod">
          <ac:chgData name="Sturza Gabriel" userId="c9a8df7f55222304" providerId="LiveId" clId="{26E7FA7B-5A3E-45D9-AD17-23202DF0F238}" dt="2020-02-10T16:53:55.164" v="692" actId="1076"/>
          <ac:spMkLst>
            <pc:docMk/>
            <pc:sldMk cId="494921858" sldId="257"/>
            <ac:spMk id="4" creationId="{5D723AD5-30D2-4CB9-A359-BDC92F962CAF}"/>
          </ac:spMkLst>
        </pc:spChg>
        <pc:spChg chg="del">
          <ac:chgData name="Sturza Gabriel" userId="c9a8df7f55222304" providerId="LiveId" clId="{26E7FA7B-5A3E-45D9-AD17-23202DF0F238}" dt="2020-02-10T16:50:33.151" v="665"/>
          <ac:spMkLst>
            <pc:docMk/>
            <pc:sldMk cId="494921858" sldId="257"/>
            <ac:spMk id="5" creationId="{05427F76-AC35-4A0D-83B4-94F91A6037FF}"/>
          </ac:spMkLst>
        </pc:spChg>
      </pc:sldChg>
      <pc:sldChg chg="delSp modSp">
        <pc:chgData name="Sturza Gabriel" userId="c9a8df7f55222304" providerId="LiveId" clId="{26E7FA7B-5A3E-45D9-AD17-23202DF0F238}" dt="2020-02-11T18:24:48.549" v="1859" actId="20577"/>
        <pc:sldMkLst>
          <pc:docMk/>
          <pc:sldMk cId="1094723048" sldId="258"/>
        </pc:sldMkLst>
        <pc:spChg chg="mod">
          <ac:chgData name="Sturza Gabriel" userId="c9a8df7f55222304" providerId="LiveId" clId="{26E7FA7B-5A3E-45D9-AD17-23202DF0F238}" dt="2020-02-11T08:50:21.915" v="1025" actId="20577"/>
          <ac:spMkLst>
            <pc:docMk/>
            <pc:sldMk cId="1094723048" sldId="258"/>
            <ac:spMk id="2" creationId="{B7894529-E975-4520-8691-F54F263939FD}"/>
          </ac:spMkLst>
        </pc:spChg>
        <pc:spChg chg="mod">
          <ac:chgData name="Sturza Gabriel" userId="c9a8df7f55222304" providerId="LiveId" clId="{26E7FA7B-5A3E-45D9-AD17-23202DF0F238}" dt="2020-02-11T18:24:48.549" v="1859" actId="20577"/>
          <ac:spMkLst>
            <pc:docMk/>
            <pc:sldMk cId="1094723048" sldId="258"/>
            <ac:spMk id="3" creationId="{6A2AEDC2-C4EC-49FA-A11E-5A6887363A83}"/>
          </ac:spMkLst>
        </pc:spChg>
        <pc:spChg chg="mod">
          <ac:chgData name="Sturza Gabriel" userId="c9a8df7f55222304" providerId="LiveId" clId="{26E7FA7B-5A3E-45D9-AD17-23202DF0F238}" dt="2020-02-10T16:53:54.461" v="691" actId="1076"/>
          <ac:spMkLst>
            <pc:docMk/>
            <pc:sldMk cId="1094723048" sldId="258"/>
            <ac:spMk id="4" creationId="{2DA00EBC-0B22-4C2A-B45D-AB2FA70B52EE}"/>
          </ac:spMkLst>
        </pc:spChg>
        <pc:spChg chg="del">
          <ac:chgData name="Sturza Gabriel" userId="c9a8df7f55222304" providerId="LiveId" clId="{26E7FA7B-5A3E-45D9-AD17-23202DF0F238}" dt="2020-02-10T16:50:33.151" v="665"/>
          <ac:spMkLst>
            <pc:docMk/>
            <pc:sldMk cId="1094723048" sldId="258"/>
            <ac:spMk id="5" creationId="{FA07FE25-19D9-442F-B0C1-F5EF9BA3AAE8}"/>
          </ac:spMkLst>
        </pc:spChg>
      </pc:sldChg>
      <pc:sldChg chg="delSp modSp del">
        <pc:chgData name="Sturza Gabriel" userId="c9a8df7f55222304" providerId="LiveId" clId="{26E7FA7B-5A3E-45D9-AD17-23202DF0F238}" dt="2020-02-10T15:29:36.929" v="215" actId="2696"/>
        <pc:sldMkLst>
          <pc:docMk/>
          <pc:sldMk cId="738952623" sldId="259"/>
        </pc:sldMkLst>
        <pc:spChg chg="mod">
          <ac:chgData name="Sturza Gabriel" userId="c9a8df7f55222304" providerId="LiveId" clId="{26E7FA7B-5A3E-45D9-AD17-23202DF0F238}" dt="2020-02-10T15:21:17.113" v="32" actId="14100"/>
          <ac:spMkLst>
            <pc:docMk/>
            <pc:sldMk cId="738952623" sldId="259"/>
            <ac:spMk id="2" creationId="{D2D00AAD-2D54-4C1C-B524-CC15FC93609E}"/>
          </ac:spMkLst>
        </pc:spChg>
        <pc:picChg chg="del">
          <ac:chgData name="Sturza Gabriel" userId="c9a8df7f55222304" providerId="LiveId" clId="{26E7FA7B-5A3E-45D9-AD17-23202DF0F238}" dt="2020-02-10T15:20:53.552" v="30" actId="478"/>
          <ac:picMkLst>
            <pc:docMk/>
            <pc:sldMk cId="738952623" sldId="259"/>
            <ac:picMk id="5" creationId="{C00AC6FE-2D12-487C-8661-AAEED9F1F1C6}"/>
          </ac:picMkLst>
        </pc:picChg>
      </pc:sldChg>
      <pc:sldChg chg="addSp delSp modSp del">
        <pc:chgData name="Sturza Gabriel" userId="c9a8df7f55222304" providerId="LiveId" clId="{26E7FA7B-5A3E-45D9-AD17-23202DF0F238}" dt="2020-02-10T15:29:41.765" v="216" actId="2696"/>
        <pc:sldMkLst>
          <pc:docMk/>
          <pc:sldMk cId="477487236" sldId="260"/>
        </pc:sldMkLst>
        <pc:spChg chg="del">
          <ac:chgData name="Sturza Gabriel" userId="c9a8df7f55222304" providerId="LiveId" clId="{26E7FA7B-5A3E-45D9-AD17-23202DF0F238}" dt="2020-02-10T15:28:30.480" v="200" actId="478"/>
          <ac:spMkLst>
            <pc:docMk/>
            <pc:sldMk cId="477487236" sldId="260"/>
            <ac:spMk id="2" creationId="{82AB676C-C1F7-4722-9ECF-D69409B7B62B}"/>
          </ac:spMkLst>
        </pc:spChg>
        <pc:spChg chg="del">
          <ac:chgData name="Sturza Gabriel" userId="c9a8df7f55222304" providerId="LiveId" clId="{26E7FA7B-5A3E-45D9-AD17-23202DF0F238}" dt="2020-02-10T15:28:33.183" v="201" actId="478"/>
          <ac:spMkLst>
            <pc:docMk/>
            <pc:sldMk cId="477487236" sldId="260"/>
            <ac:spMk id="3" creationId="{DFD8270C-9D4B-4370-8D87-1D75F85FC4B7}"/>
          </ac:spMkLst>
        </pc:spChg>
        <pc:spChg chg="add mod">
          <ac:chgData name="Sturza Gabriel" userId="c9a8df7f55222304" providerId="LiveId" clId="{26E7FA7B-5A3E-45D9-AD17-23202DF0F238}" dt="2020-02-10T15:28:30.480" v="200" actId="478"/>
          <ac:spMkLst>
            <pc:docMk/>
            <pc:sldMk cId="477487236" sldId="260"/>
            <ac:spMk id="6" creationId="{98C75C5B-03F7-495D-833A-FB603E027533}"/>
          </ac:spMkLst>
        </pc:spChg>
        <pc:spChg chg="add mod">
          <ac:chgData name="Sturza Gabriel" userId="c9a8df7f55222304" providerId="LiveId" clId="{26E7FA7B-5A3E-45D9-AD17-23202DF0F238}" dt="2020-02-10T15:28:37.136" v="202" actId="5793"/>
          <ac:spMkLst>
            <pc:docMk/>
            <pc:sldMk cId="477487236" sldId="260"/>
            <ac:spMk id="8" creationId="{E2E361FC-5B46-4D8F-9FCE-885B197228C1}"/>
          </ac:spMkLst>
        </pc:spChg>
      </pc:sldChg>
      <pc:sldChg chg="delSp modSp">
        <pc:chgData name="Sturza Gabriel" userId="c9a8df7f55222304" providerId="LiveId" clId="{26E7FA7B-5A3E-45D9-AD17-23202DF0F238}" dt="2020-02-10T16:53:57.320" v="694" actId="1076"/>
        <pc:sldMkLst>
          <pc:docMk/>
          <pc:sldMk cId="4108425851" sldId="261"/>
        </pc:sldMkLst>
        <pc:spChg chg="mod">
          <ac:chgData name="Sturza Gabriel" userId="c9a8df7f55222304" providerId="LiveId" clId="{26E7FA7B-5A3E-45D9-AD17-23202DF0F238}" dt="2020-02-10T16:53:57.320" v="694" actId="1076"/>
          <ac:spMkLst>
            <pc:docMk/>
            <pc:sldMk cId="4108425851" sldId="261"/>
            <ac:spMk id="5" creationId="{4FCF4BE2-3CEF-4798-A6C8-6E47293DF779}"/>
          </ac:spMkLst>
        </pc:spChg>
        <pc:spChg chg="del">
          <ac:chgData name="Sturza Gabriel" userId="c9a8df7f55222304" providerId="LiveId" clId="{26E7FA7B-5A3E-45D9-AD17-23202DF0F238}" dt="2020-02-10T16:50:33.151" v="665"/>
          <ac:spMkLst>
            <pc:docMk/>
            <pc:sldMk cId="4108425851" sldId="261"/>
            <ac:spMk id="6" creationId="{64477066-3545-4014-B2C6-5CC62DA882EA}"/>
          </ac:spMkLst>
        </pc:spChg>
      </pc:sldChg>
      <pc:sldChg chg="addSp delSp modSp del">
        <pc:chgData name="Sturza Gabriel" userId="c9a8df7f55222304" providerId="LiveId" clId="{26E7FA7B-5A3E-45D9-AD17-23202DF0F238}" dt="2020-02-11T18:06:51.065" v="1804" actId="2696"/>
        <pc:sldMkLst>
          <pc:docMk/>
          <pc:sldMk cId="1002039143" sldId="262"/>
        </pc:sldMkLst>
        <pc:spChg chg="mod">
          <ac:chgData name="Sturza Gabriel" userId="c9a8df7f55222304" providerId="LiveId" clId="{26E7FA7B-5A3E-45D9-AD17-23202DF0F238}" dt="2020-02-11T17:50:14.203" v="1598" actId="1076"/>
          <ac:spMkLst>
            <pc:docMk/>
            <pc:sldMk cId="1002039143" sldId="262"/>
            <ac:spMk id="2" creationId="{A2E5B410-F144-4FDF-87E4-C3AB138C9C99}"/>
          </ac:spMkLst>
        </pc:spChg>
        <pc:spChg chg="mod">
          <ac:chgData name="Sturza Gabriel" userId="c9a8df7f55222304" providerId="LiveId" clId="{26E7FA7B-5A3E-45D9-AD17-23202DF0F238}" dt="2020-02-11T08:54:21.786" v="1118" actId="20577"/>
          <ac:spMkLst>
            <pc:docMk/>
            <pc:sldMk cId="1002039143" sldId="262"/>
            <ac:spMk id="3" creationId="{51FBEF3F-B513-4DAF-B6FF-9A5B7858799A}"/>
          </ac:spMkLst>
        </pc:spChg>
        <pc:spChg chg="del">
          <ac:chgData name="Sturza Gabriel" userId="c9a8df7f55222304" providerId="LiveId" clId="{26E7FA7B-5A3E-45D9-AD17-23202DF0F238}" dt="2020-02-10T16:50:33.151" v="665"/>
          <ac:spMkLst>
            <pc:docMk/>
            <pc:sldMk cId="1002039143" sldId="262"/>
            <ac:spMk id="5" creationId="{2923E80B-F22E-48DB-975D-B49E6B8608E4}"/>
          </ac:spMkLst>
        </pc:spChg>
        <pc:picChg chg="add del">
          <ac:chgData name="Sturza Gabriel" userId="c9a8df7f55222304" providerId="LiveId" clId="{26E7FA7B-5A3E-45D9-AD17-23202DF0F238}" dt="2020-02-11T17:50:04.896" v="1596"/>
          <ac:picMkLst>
            <pc:docMk/>
            <pc:sldMk cId="1002039143" sldId="262"/>
            <ac:picMk id="5" creationId="{7BFC9E1F-1B6D-4130-954C-DEEF372B74CD}"/>
          </ac:picMkLst>
        </pc:picChg>
        <pc:picChg chg="add del">
          <ac:chgData name="Sturza Gabriel" userId="c9a8df7f55222304" providerId="LiveId" clId="{26E7FA7B-5A3E-45D9-AD17-23202DF0F238}" dt="2020-02-11T17:50:04.537" v="1595"/>
          <ac:picMkLst>
            <pc:docMk/>
            <pc:sldMk cId="1002039143" sldId="262"/>
            <ac:picMk id="6" creationId="{98364653-8824-463B-A97B-AD47C0FDA97A}"/>
          </ac:picMkLst>
        </pc:picChg>
      </pc:sldChg>
      <pc:sldChg chg="addSp delSp modSp mod setBg setClrOvrMap">
        <pc:chgData name="Sturza Gabriel" userId="c9a8df7f55222304" providerId="LiveId" clId="{26E7FA7B-5A3E-45D9-AD17-23202DF0F238}" dt="2020-02-11T18:31:38.126" v="1898" actId="1076"/>
        <pc:sldMkLst>
          <pc:docMk/>
          <pc:sldMk cId="1642672603" sldId="263"/>
        </pc:sldMkLst>
        <pc:spChg chg="mod ord">
          <ac:chgData name="Sturza Gabriel" userId="c9a8df7f55222304" providerId="LiveId" clId="{26E7FA7B-5A3E-45D9-AD17-23202DF0F238}" dt="2020-02-10T17:08:12.062" v="769" actId="26606"/>
          <ac:spMkLst>
            <pc:docMk/>
            <pc:sldMk cId="1642672603" sldId="263"/>
            <ac:spMk id="2" creationId="{5688947D-1A24-44BA-A342-D7852AE25981}"/>
          </ac:spMkLst>
        </pc:spChg>
        <pc:spChg chg="mod">
          <ac:chgData name="Sturza Gabriel" userId="c9a8df7f55222304" providerId="LiveId" clId="{26E7FA7B-5A3E-45D9-AD17-23202DF0F238}" dt="2020-02-11T08:54:41.403" v="1119" actId="20577"/>
          <ac:spMkLst>
            <pc:docMk/>
            <pc:sldMk cId="1642672603" sldId="263"/>
            <ac:spMk id="3" creationId="{8357EF88-4269-443D-B73E-B2DEB56A0F08}"/>
          </ac:spMkLst>
        </pc:spChg>
        <pc:spChg chg="del mod">
          <ac:chgData name="Sturza Gabriel" userId="c9a8df7f55222304" providerId="LiveId" clId="{26E7FA7B-5A3E-45D9-AD17-23202DF0F238}" dt="2020-02-10T16:59:44.025" v="718"/>
          <ac:spMkLst>
            <pc:docMk/>
            <pc:sldMk cId="1642672603" sldId="263"/>
            <ac:spMk id="5" creationId="{19AD07C4-F8F2-47E7-BDC9-2AF9B0E0ECD9}"/>
          </ac:spMkLst>
        </pc:spChg>
        <pc:spChg chg="del">
          <ac:chgData name="Sturza Gabriel" userId="c9a8df7f55222304" providerId="LiveId" clId="{26E7FA7B-5A3E-45D9-AD17-23202DF0F238}" dt="2020-02-10T16:50:33.151" v="665"/>
          <ac:spMkLst>
            <pc:docMk/>
            <pc:sldMk cId="1642672603" sldId="263"/>
            <ac:spMk id="6" creationId="{D8597B69-7042-44E2-A10C-14DBDF08AB5B}"/>
          </ac:spMkLst>
        </pc:spChg>
        <pc:spChg chg="add del">
          <ac:chgData name="Sturza Gabriel" userId="c9a8df7f55222304" providerId="LiveId" clId="{26E7FA7B-5A3E-45D9-AD17-23202DF0F238}" dt="2020-02-10T17:08:12.062" v="769" actId="26606"/>
          <ac:spMkLst>
            <pc:docMk/>
            <pc:sldMk cId="1642672603" sldId="263"/>
            <ac:spMk id="10" creationId="{EE1FC7B4-E4A7-4452-B413-1A623E3A7230}"/>
          </ac:spMkLst>
        </pc:spChg>
        <pc:spChg chg="add mod">
          <ac:chgData name="Sturza Gabriel" userId="c9a8df7f55222304" providerId="LiveId" clId="{26E7FA7B-5A3E-45D9-AD17-23202DF0F238}" dt="2020-02-10T17:34:37.353" v="940" actId="1076"/>
          <ac:spMkLst>
            <pc:docMk/>
            <pc:sldMk cId="1642672603" sldId="263"/>
            <ac:spMk id="11" creationId="{85FA3069-533E-48C6-B4E0-DF7F80764935}"/>
          </ac:spMkLst>
        </pc:spChg>
        <pc:spChg chg="add del">
          <ac:chgData name="Sturza Gabriel" userId="c9a8df7f55222304" providerId="LiveId" clId="{26E7FA7B-5A3E-45D9-AD17-23202DF0F238}" dt="2020-02-10T17:08:12.062" v="769" actId="26606"/>
          <ac:spMkLst>
            <pc:docMk/>
            <pc:sldMk cId="1642672603" sldId="263"/>
            <ac:spMk id="12" creationId="{E0709AF0-24F0-4486-B189-BE6386BDB198}"/>
          </ac:spMkLst>
        </pc:spChg>
        <pc:spChg chg="add del">
          <ac:chgData name="Sturza Gabriel" userId="c9a8df7f55222304" providerId="LiveId" clId="{26E7FA7B-5A3E-45D9-AD17-23202DF0F238}" dt="2020-02-10T17:08:12.062" v="769" actId="26606"/>
          <ac:spMkLst>
            <pc:docMk/>
            <pc:sldMk cId="1642672603" sldId="263"/>
            <ac:spMk id="14" creationId="{FBE3B62F-5853-4A3C-B050-6186351A7176}"/>
          </ac:spMkLst>
        </pc:spChg>
        <pc:spChg chg="add mod">
          <ac:chgData name="Sturza Gabriel" userId="c9a8df7f55222304" providerId="LiveId" clId="{26E7FA7B-5A3E-45D9-AD17-23202DF0F238}" dt="2020-02-10T17:34:08.905" v="932" actId="1076"/>
          <ac:spMkLst>
            <pc:docMk/>
            <pc:sldMk cId="1642672603" sldId="263"/>
            <ac:spMk id="17" creationId="{1B25ED59-1AC7-4542-8969-5B5BE812A697}"/>
          </ac:spMkLst>
        </pc:spChg>
        <pc:spChg chg="add del">
          <ac:chgData name="Sturza Gabriel" userId="c9a8df7f55222304" providerId="LiveId" clId="{26E7FA7B-5A3E-45D9-AD17-23202DF0F238}" dt="2020-02-10T17:07:30.097" v="758" actId="26606"/>
          <ac:spMkLst>
            <pc:docMk/>
            <pc:sldMk cId="1642672603" sldId="263"/>
            <ac:spMk id="17" creationId="{EFD5A99E-7A66-46DA-9E51-5E3B056C5ED1}"/>
          </ac:spMkLst>
        </pc:spChg>
        <pc:spChg chg="add del">
          <ac:chgData name="Sturza Gabriel" userId="c9a8df7f55222304" providerId="LiveId" clId="{26E7FA7B-5A3E-45D9-AD17-23202DF0F238}" dt="2020-02-10T17:07:30.097" v="758" actId="26606"/>
          <ac:spMkLst>
            <pc:docMk/>
            <pc:sldMk cId="1642672603" sldId="263"/>
            <ac:spMk id="18" creationId="{DDD926EC-6F88-4D89-9AED-1C4C1AC00E22}"/>
          </ac:spMkLst>
        </pc:spChg>
        <pc:spChg chg="add del">
          <ac:chgData name="Sturza Gabriel" userId="c9a8df7f55222304" providerId="LiveId" clId="{26E7FA7B-5A3E-45D9-AD17-23202DF0F238}" dt="2020-02-10T17:07:11.164" v="744" actId="26606"/>
          <ac:spMkLst>
            <pc:docMk/>
            <pc:sldMk cId="1642672603" sldId="263"/>
            <ac:spMk id="20" creationId="{EFD5A99E-7A66-46DA-9E51-5E3B056C5ED1}"/>
          </ac:spMkLst>
        </pc:spChg>
        <pc:spChg chg="add del">
          <ac:chgData name="Sturza Gabriel" userId="c9a8df7f55222304" providerId="LiveId" clId="{26E7FA7B-5A3E-45D9-AD17-23202DF0F238}" dt="2020-02-10T17:07:30.097" v="758" actId="26606"/>
          <ac:spMkLst>
            <pc:docMk/>
            <pc:sldMk cId="1642672603" sldId="263"/>
            <ac:spMk id="21" creationId="{A210685A-6235-45A7-850D-A6F555466EF7}"/>
          </ac:spMkLst>
        </pc:spChg>
        <pc:spChg chg="add del">
          <ac:chgData name="Sturza Gabriel" userId="c9a8df7f55222304" providerId="LiveId" clId="{26E7FA7B-5A3E-45D9-AD17-23202DF0F238}" dt="2020-02-10T17:07:11.164" v="744" actId="26606"/>
          <ac:spMkLst>
            <pc:docMk/>
            <pc:sldMk cId="1642672603" sldId="263"/>
            <ac:spMk id="22" creationId="{DDD926EC-6F88-4D89-9AED-1C4C1AC00E22}"/>
          </ac:spMkLst>
        </pc:spChg>
        <pc:spChg chg="add del">
          <ac:chgData name="Sturza Gabriel" userId="c9a8df7f55222304" providerId="LiveId" clId="{26E7FA7B-5A3E-45D9-AD17-23202DF0F238}" dt="2020-02-10T17:07:11.164" v="744" actId="26606"/>
          <ac:spMkLst>
            <pc:docMk/>
            <pc:sldMk cId="1642672603" sldId="263"/>
            <ac:spMk id="38" creationId="{A210685A-6235-45A7-850D-A6F555466EF7}"/>
          </ac:spMkLst>
        </pc:spChg>
        <pc:spChg chg="add del">
          <ac:chgData name="Sturza Gabriel" userId="c9a8df7f55222304" providerId="LiveId" clId="{26E7FA7B-5A3E-45D9-AD17-23202DF0F238}" dt="2020-02-10T17:08:01.993" v="765" actId="26606"/>
          <ac:spMkLst>
            <pc:docMk/>
            <pc:sldMk cId="1642672603" sldId="263"/>
            <ac:spMk id="43" creationId="{654E981E-CC43-441C-9490-A5746F3FC4DE}"/>
          </ac:spMkLst>
        </pc:spChg>
        <pc:spChg chg="add del">
          <ac:chgData name="Sturza Gabriel" userId="c9a8df7f55222304" providerId="LiveId" clId="{26E7FA7B-5A3E-45D9-AD17-23202DF0F238}" dt="2020-02-10T17:08:01.993" v="765" actId="26606"/>
          <ac:spMkLst>
            <pc:docMk/>
            <pc:sldMk cId="1642672603" sldId="263"/>
            <ac:spMk id="44" creationId="{D9F5512A-48E1-4C07-B75E-3CCC517B6804}"/>
          </ac:spMkLst>
        </pc:spChg>
        <pc:spChg chg="add del">
          <ac:chgData name="Sturza Gabriel" userId="c9a8df7f55222304" providerId="LiveId" clId="{26E7FA7B-5A3E-45D9-AD17-23202DF0F238}" dt="2020-02-10T17:08:01.993" v="765" actId="26606"/>
          <ac:spMkLst>
            <pc:docMk/>
            <pc:sldMk cId="1642672603" sldId="263"/>
            <ac:spMk id="46" creationId="{A5271697-90F1-4A23-8EF2-0179F2EAFACB}"/>
          </ac:spMkLst>
        </pc:spChg>
        <pc:spChg chg="add del">
          <ac:chgData name="Sturza Gabriel" userId="c9a8df7f55222304" providerId="LiveId" clId="{26E7FA7B-5A3E-45D9-AD17-23202DF0F238}" dt="2020-02-10T17:08:01.993" v="765" actId="26606"/>
          <ac:spMkLst>
            <pc:docMk/>
            <pc:sldMk cId="1642672603" sldId="263"/>
            <ac:spMk id="48" creationId="{3CD1EA40-7116-4FCB-9369-70F29FAA91EC}"/>
          </ac:spMkLst>
        </pc:spChg>
        <pc:spChg chg="add del">
          <ac:chgData name="Sturza Gabriel" userId="c9a8df7f55222304" providerId="LiveId" clId="{26E7FA7B-5A3E-45D9-AD17-23202DF0F238}" dt="2020-02-10T17:08:12.062" v="769" actId="26606"/>
          <ac:spMkLst>
            <pc:docMk/>
            <pc:sldMk cId="1642672603" sldId="263"/>
            <ac:spMk id="55" creationId="{E8A8EAB8-D2FF-444D-B34B-7D32F106AD0E}"/>
          </ac:spMkLst>
        </pc:spChg>
        <pc:spChg chg="add del">
          <ac:chgData name="Sturza Gabriel" userId="c9a8df7f55222304" providerId="LiveId" clId="{26E7FA7B-5A3E-45D9-AD17-23202DF0F238}" dt="2020-02-10T17:07:16.085" v="748" actId="26606"/>
          <ac:spMkLst>
            <pc:docMk/>
            <pc:sldMk cId="1642672603" sldId="263"/>
            <ac:spMk id="85" creationId="{D3E17859-C5F0-476F-A082-A4CB8841DB24}"/>
          </ac:spMkLst>
        </pc:spChg>
        <pc:spChg chg="add del">
          <ac:chgData name="Sturza Gabriel" userId="c9a8df7f55222304" providerId="LiveId" clId="{26E7FA7B-5A3E-45D9-AD17-23202DF0F238}" dt="2020-02-10T17:07:16.085" v="748" actId="26606"/>
          <ac:spMkLst>
            <pc:docMk/>
            <pc:sldMk cId="1642672603" sldId="263"/>
            <ac:spMk id="86" creationId="{70BEB1E7-2F88-40BC-B73D-42E5B6F80BFC}"/>
          </ac:spMkLst>
        </pc:spChg>
        <pc:spChg chg="add del">
          <ac:chgData name="Sturza Gabriel" userId="c9a8df7f55222304" providerId="LiveId" clId="{26E7FA7B-5A3E-45D9-AD17-23202DF0F238}" dt="2020-02-10T17:07:16.085" v="748" actId="26606"/>
          <ac:spMkLst>
            <pc:docMk/>
            <pc:sldMk cId="1642672603" sldId="263"/>
            <ac:spMk id="87" creationId="{A7B99495-F43F-4D80-A44F-2CB4764EB90B}"/>
          </ac:spMkLst>
        </pc:spChg>
        <pc:spChg chg="add del">
          <ac:chgData name="Sturza Gabriel" userId="c9a8df7f55222304" providerId="LiveId" clId="{26E7FA7B-5A3E-45D9-AD17-23202DF0F238}" dt="2020-02-10T17:07:20.272" v="750" actId="26606"/>
          <ac:spMkLst>
            <pc:docMk/>
            <pc:sldMk cId="1642672603" sldId="263"/>
            <ac:spMk id="89" creationId="{A7AE9375-4664-4DB2-922D-2782A6E439AC}"/>
          </ac:spMkLst>
        </pc:spChg>
        <pc:spChg chg="add del">
          <ac:chgData name="Sturza Gabriel" userId="c9a8df7f55222304" providerId="LiveId" clId="{26E7FA7B-5A3E-45D9-AD17-23202DF0F238}" dt="2020-02-10T17:07:20.272" v="750" actId="26606"/>
          <ac:spMkLst>
            <pc:docMk/>
            <pc:sldMk cId="1642672603" sldId="263"/>
            <ac:spMk id="91" creationId="{9DD005C1-8C51-42D6-9BEE-B9B83849743D}"/>
          </ac:spMkLst>
        </pc:spChg>
        <pc:spChg chg="add del">
          <ac:chgData name="Sturza Gabriel" userId="c9a8df7f55222304" providerId="LiveId" clId="{26E7FA7B-5A3E-45D9-AD17-23202DF0F238}" dt="2020-02-10T17:07:21.788" v="752" actId="26606"/>
          <ac:spMkLst>
            <pc:docMk/>
            <pc:sldMk cId="1642672603" sldId="263"/>
            <ac:spMk id="93" creationId="{DB304A14-32D0-4873-B914-423ED7B8DAFD}"/>
          </ac:spMkLst>
        </pc:spChg>
        <pc:spChg chg="add del">
          <ac:chgData name="Sturza Gabriel" userId="c9a8df7f55222304" providerId="LiveId" clId="{26E7FA7B-5A3E-45D9-AD17-23202DF0F238}" dt="2020-02-10T17:07:21.788" v="752" actId="26606"/>
          <ac:spMkLst>
            <pc:docMk/>
            <pc:sldMk cId="1642672603" sldId="263"/>
            <ac:spMk id="94" creationId="{1D460C86-854F-4FB3-ABC2-E823D8FEB9DB}"/>
          </ac:spMkLst>
        </pc:spChg>
        <pc:spChg chg="add del">
          <ac:chgData name="Sturza Gabriel" userId="c9a8df7f55222304" providerId="LiveId" clId="{26E7FA7B-5A3E-45D9-AD17-23202DF0F238}" dt="2020-02-10T17:07:21.788" v="752" actId="26606"/>
          <ac:spMkLst>
            <pc:docMk/>
            <pc:sldMk cId="1642672603" sldId="263"/>
            <ac:spMk id="95" creationId="{BB48116A-278A-4CC5-89D3-9DE8E8FF1245}"/>
          </ac:spMkLst>
        </pc:spChg>
        <pc:spChg chg="add del">
          <ac:chgData name="Sturza Gabriel" userId="c9a8df7f55222304" providerId="LiveId" clId="{26E7FA7B-5A3E-45D9-AD17-23202DF0F238}" dt="2020-02-10T17:07:22.913" v="754" actId="26606"/>
          <ac:spMkLst>
            <pc:docMk/>
            <pc:sldMk cId="1642672603" sldId="263"/>
            <ac:spMk id="97" creationId="{F2148B94-829B-4D06-81FB-D8797E1EC88D}"/>
          </ac:spMkLst>
        </pc:spChg>
        <pc:spChg chg="add del">
          <ac:chgData name="Sturza Gabriel" userId="c9a8df7f55222304" providerId="LiveId" clId="{26E7FA7B-5A3E-45D9-AD17-23202DF0F238}" dt="2020-02-10T17:07:22.913" v="754" actId="26606"/>
          <ac:spMkLst>
            <pc:docMk/>
            <pc:sldMk cId="1642672603" sldId="263"/>
            <ac:spMk id="98" creationId="{CD84038B-4A56-439B-A184-79B2D4506692}"/>
          </ac:spMkLst>
        </pc:spChg>
        <pc:spChg chg="add del">
          <ac:chgData name="Sturza Gabriel" userId="c9a8df7f55222304" providerId="LiveId" clId="{26E7FA7B-5A3E-45D9-AD17-23202DF0F238}" dt="2020-02-10T17:07:22.913" v="754" actId="26606"/>
          <ac:spMkLst>
            <pc:docMk/>
            <pc:sldMk cId="1642672603" sldId="263"/>
            <ac:spMk id="99" creationId="{4F96EE13-2C4D-4262-812E-DDE5FC35F0AD}"/>
          </ac:spMkLst>
        </pc:spChg>
        <pc:grpChg chg="add del">
          <ac:chgData name="Sturza Gabriel" userId="c9a8df7f55222304" providerId="LiveId" clId="{26E7FA7B-5A3E-45D9-AD17-23202DF0F238}" dt="2020-02-10T17:07:30.097" v="758" actId="26606"/>
          <ac:grpSpMkLst>
            <pc:docMk/>
            <pc:sldMk cId="1642672603" sldId="263"/>
            <ac:grpSpMk id="19" creationId="{8FDF61AF-317E-4494-A280-0855DDC7ECAC}"/>
          </ac:grpSpMkLst>
        </pc:grpChg>
        <pc:grpChg chg="add del">
          <ac:chgData name="Sturza Gabriel" userId="c9a8df7f55222304" providerId="LiveId" clId="{26E7FA7B-5A3E-45D9-AD17-23202DF0F238}" dt="2020-02-10T17:07:30.097" v="758" actId="26606"/>
          <ac:grpSpMkLst>
            <pc:docMk/>
            <pc:sldMk cId="1642672603" sldId="263"/>
            <ac:grpSpMk id="23" creationId="{FB75189D-7A49-4C8D-A667-F87B418B5751}"/>
          </ac:grpSpMkLst>
        </pc:grpChg>
        <pc:grpChg chg="add del">
          <ac:chgData name="Sturza Gabriel" userId="c9a8df7f55222304" providerId="LiveId" clId="{26E7FA7B-5A3E-45D9-AD17-23202DF0F238}" dt="2020-02-10T17:07:11.164" v="744" actId="26606"/>
          <ac:grpSpMkLst>
            <pc:docMk/>
            <pc:sldMk cId="1642672603" sldId="263"/>
            <ac:grpSpMk id="24" creationId="{8FDF61AF-317E-4494-A280-0855DDC7ECAC}"/>
          </ac:grpSpMkLst>
        </pc:grpChg>
        <pc:grpChg chg="add del">
          <ac:chgData name="Sturza Gabriel" userId="c9a8df7f55222304" providerId="LiveId" clId="{26E7FA7B-5A3E-45D9-AD17-23202DF0F238}" dt="2020-02-10T17:07:11.164" v="744" actId="26606"/>
          <ac:grpSpMkLst>
            <pc:docMk/>
            <pc:sldMk cId="1642672603" sldId="263"/>
            <ac:grpSpMk id="40" creationId="{FB75189D-7A49-4C8D-A667-F87B418B5751}"/>
          </ac:grpSpMkLst>
        </pc:grpChg>
        <pc:grpChg chg="add del">
          <ac:chgData name="Sturza Gabriel" userId="c9a8df7f55222304" providerId="LiveId" clId="{26E7FA7B-5A3E-45D9-AD17-23202DF0F238}" dt="2020-02-10T17:08:01.993" v="765" actId="26606"/>
          <ac:grpSpMkLst>
            <pc:docMk/>
            <pc:sldMk cId="1642672603" sldId="263"/>
            <ac:grpSpMk id="45" creationId="{0F1DE4A4-C51D-435D-BCF7-FB5D2288E335}"/>
          </ac:grpSpMkLst>
        </pc:grpChg>
        <pc:picChg chg="del">
          <ac:chgData name="Sturza Gabriel" userId="c9a8df7f55222304" providerId="LiveId" clId="{26E7FA7B-5A3E-45D9-AD17-23202DF0F238}" dt="2020-02-10T16:59:46.478" v="719" actId="478"/>
          <ac:picMkLst>
            <pc:docMk/>
            <pc:sldMk cId="1642672603" sldId="263"/>
            <ac:picMk id="4" creationId="{100F9462-A8C3-4AB2-8DB2-A3018BCED541}"/>
          </ac:picMkLst>
        </pc:picChg>
        <pc:picChg chg="add del mod">
          <ac:chgData name="Sturza Gabriel" userId="c9a8df7f55222304" providerId="LiveId" clId="{26E7FA7B-5A3E-45D9-AD17-23202DF0F238}" dt="2020-02-11T18:31:10.673" v="1889" actId="478"/>
          <ac:picMkLst>
            <pc:docMk/>
            <pc:sldMk cId="1642672603" sldId="263"/>
            <ac:picMk id="5" creationId="{F9F71E2E-1E38-416E-B6F7-8571016128C5}"/>
          </ac:picMkLst>
        </pc:picChg>
        <pc:picChg chg="add mod">
          <ac:chgData name="Sturza Gabriel" userId="c9a8df7f55222304" providerId="LiveId" clId="{26E7FA7B-5A3E-45D9-AD17-23202DF0F238}" dt="2020-02-11T18:31:38.126" v="1898" actId="1076"/>
          <ac:picMkLst>
            <pc:docMk/>
            <pc:sldMk cId="1642672603" sldId="263"/>
            <ac:picMk id="6" creationId="{0F90B491-BA34-49FF-860F-27C4A774D713}"/>
          </ac:picMkLst>
        </pc:picChg>
        <pc:picChg chg="add del mod">
          <ac:chgData name="Sturza Gabriel" userId="c9a8df7f55222304" providerId="LiveId" clId="{26E7FA7B-5A3E-45D9-AD17-23202DF0F238}" dt="2020-02-10T17:29:16.543" v="882" actId="478"/>
          <ac:picMkLst>
            <pc:docMk/>
            <pc:sldMk cId="1642672603" sldId="263"/>
            <ac:picMk id="7" creationId="{19F0D2B4-267B-48F3-9D87-5781FB842BD5}"/>
          </ac:picMkLst>
        </pc:picChg>
        <pc:picChg chg="add del mod">
          <ac:chgData name="Sturza Gabriel" userId="c9a8df7f55222304" providerId="LiveId" clId="{26E7FA7B-5A3E-45D9-AD17-23202DF0F238}" dt="2020-02-10T17:05:10.311" v="726" actId="478"/>
          <ac:picMkLst>
            <pc:docMk/>
            <pc:sldMk cId="1642672603" sldId="263"/>
            <ac:picMk id="8" creationId="{24ED0804-1982-4A5D-A42F-015A0457CD2D}"/>
          </ac:picMkLst>
        </pc:picChg>
        <pc:picChg chg="add mod">
          <ac:chgData name="Sturza Gabriel" userId="c9a8df7f55222304" providerId="LiveId" clId="{26E7FA7B-5A3E-45D9-AD17-23202DF0F238}" dt="2020-02-10T17:34:05.875" v="931" actId="1076"/>
          <ac:picMkLst>
            <pc:docMk/>
            <pc:sldMk cId="1642672603" sldId="263"/>
            <ac:picMk id="9" creationId="{3B05253C-6238-40FA-AA41-AF29C471354E}"/>
          </ac:picMkLst>
        </pc:picChg>
        <pc:picChg chg="add del mod">
          <ac:chgData name="Sturza Gabriel" userId="c9a8df7f55222304" providerId="LiveId" clId="{26E7FA7B-5A3E-45D9-AD17-23202DF0F238}" dt="2020-02-10T17:05:57.233" v="736" actId="478"/>
          <ac:picMkLst>
            <pc:docMk/>
            <pc:sldMk cId="1642672603" sldId="263"/>
            <ac:picMk id="11" creationId="{FCDD0EEC-6932-4D68-904E-EB26A946B4D9}"/>
          </ac:picMkLst>
        </pc:picChg>
        <pc:picChg chg="add del mod ord">
          <ac:chgData name="Sturza Gabriel" userId="c9a8df7f55222304" providerId="LiveId" clId="{26E7FA7B-5A3E-45D9-AD17-23202DF0F238}" dt="2020-02-10T17:25:42.956" v="876" actId="478"/>
          <ac:picMkLst>
            <pc:docMk/>
            <pc:sldMk cId="1642672603" sldId="263"/>
            <ac:picMk id="15" creationId="{51827CCD-1FF4-4AB3-810B-C81B3C3E4CA3}"/>
          </ac:picMkLst>
        </pc:picChg>
        <pc:picChg chg="add mod">
          <ac:chgData name="Sturza Gabriel" userId="c9a8df7f55222304" providerId="LiveId" clId="{26E7FA7B-5A3E-45D9-AD17-23202DF0F238}" dt="2020-02-10T17:34:45.520" v="941" actId="14100"/>
          <ac:picMkLst>
            <pc:docMk/>
            <pc:sldMk cId="1642672603" sldId="263"/>
            <ac:picMk id="16" creationId="{EE4DA379-CC28-4306-B1ED-720FF3900A4B}"/>
          </ac:picMkLst>
        </pc:picChg>
        <pc:cxnChg chg="add del">
          <ac:chgData name="Sturza Gabriel" userId="c9a8df7f55222304" providerId="LiveId" clId="{26E7FA7B-5A3E-45D9-AD17-23202DF0F238}" dt="2020-02-10T17:08:05.625" v="767" actId="26606"/>
          <ac:cxnSpMkLst>
            <pc:docMk/>
            <pc:sldMk cId="1642672603" sldId="263"/>
            <ac:cxnSpMk id="53" creationId="{A7F400EE-A8A5-48AF-B4D6-291B52C6F0B0}"/>
          </ac:cxnSpMkLst>
        </pc:cxnChg>
        <pc:cxnChg chg="add del">
          <ac:chgData name="Sturza Gabriel" userId="c9a8df7f55222304" providerId="LiveId" clId="{26E7FA7B-5A3E-45D9-AD17-23202DF0F238}" dt="2020-02-10T17:08:12.062" v="769" actId="26606"/>
          <ac:cxnSpMkLst>
            <pc:docMk/>
            <pc:sldMk cId="1642672603" sldId="263"/>
            <ac:cxnSpMk id="56" creationId="{EEA38897-7BA3-4408-8083-3235339C4A60}"/>
          </ac:cxnSpMkLst>
        </pc:cxnChg>
        <pc:cxnChg chg="add del">
          <ac:chgData name="Sturza Gabriel" userId="c9a8df7f55222304" providerId="LiveId" clId="{26E7FA7B-5A3E-45D9-AD17-23202DF0F238}" dt="2020-02-10T17:08:12.062" v="769" actId="26606"/>
          <ac:cxnSpMkLst>
            <pc:docMk/>
            <pc:sldMk cId="1642672603" sldId="263"/>
            <ac:cxnSpMk id="57" creationId="{F11AD06B-AB20-4097-8606-5DA00DBACE88}"/>
          </ac:cxnSpMkLst>
        </pc:cxnChg>
        <pc:cxnChg chg="add del">
          <ac:chgData name="Sturza Gabriel" userId="c9a8df7f55222304" providerId="LiveId" clId="{26E7FA7B-5A3E-45D9-AD17-23202DF0F238}" dt="2020-02-10T17:07:13.179" v="746" actId="26606"/>
          <ac:cxnSpMkLst>
            <pc:docMk/>
            <pc:sldMk cId="1642672603" sldId="263"/>
            <ac:cxnSpMk id="83" creationId="{A7F400EE-A8A5-48AF-B4D6-291B52C6F0B0}"/>
          </ac:cxnSpMkLst>
        </pc:cxnChg>
        <pc:cxnChg chg="add del">
          <ac:chgData name="Sturza Gabriel" userId="c9a8df7f55222304" providerId="LiveId" clId="{26E7FA7B-5A3E-45D9-AD17-23202DF0F238}" dt="2020-02-10T17:07:35.873" v="760" actId="26606"/>
          <ac:cxnSpMkLst>
            <pc:docMk/>
            <pc:sldMk cId="1642672603" sldId="263"/>
            <ac:cxnSpMk id="84" creationId="{A7F400EE-A8A5-48AF-B4D6-291B52C6F0B0}"/>
          </ac:cxnSpMkLst>
        </pc:cxnChg>
        <pc:cxnChg chg="add del">
          <ac:chgData name="Sturza Gabriel" userId="c9a8df7f55222304" providerId="LiveId" clId="{26E7FA7B-5A3E-45D9-AD17-23202DF0F238}" dt="2020-02-10T17:07:20.272" v="750" actId="26606"/>
          <ac:cxnSpMkLst>
            <pc:docMk/>
            <pc:sldMk cId="1642672603" sldId="263"/>
            <ac:cxnSpMk id="90" creationId="{EE504C98-6397-41C1-A8D8-2D9C4ED307E0}"/>
          </ac:cxnSpMkLst>
        </pc:cxnChg>
      </pc:sldChg>
      <pc:sldChg chg="addSp delSp modSp mod setBg setClrOvrMap">
        <pc:chgData name="Sturza Gabriel" userId="c9a8df7f55222304" providerId="LiveId" clId="{26E7FA7B-5A3E-45D9-AD17-23202DF0F238}" dt="2020-02-11T18:03:22.581" v="1726" actId="26606"/>
        <pc:sldMkLst>
          <pc:docMk/>
          <pc:sldMk cId="927331877" sldId="264"/>
        </pc:sldMkLst>
        <pc:spChg chg="mod ord">
          <ac:chgData name="Sturza Gabriel" userId="c9a8df7f55222304" providerId="LiveId" clId="{26E7FA7B-5A3E-45D9-AD17-23202DF0F238}" dt="2020-02-11T18:03:22.581" v="1726" actId="26606"/>
          <ac:spMkLst>
            <pc:docMk/>
            <pc:sldMk cId="927331877" sldId="264"/>
            <ac:spMk id="2" creationId="{1FE94AD2-EA3F-4FA4-AA3B-A38A0B913E35}"/>
          </ac:spMkLst>
        </pc:spChg>
        <pc:spChg chg="mod ord">
          <ac:chgData name="Sturza Gabriel" userId="c9a8df7f55222304" providerId="LiveId" clId="{26E7FA7B-5A3E-45D9-AD17-23202DF0F238}" dt="2020-02-11T18:03:22.581" v="1726" actId="26606"/>
          <ac:spMkLst>
            <pc:docMk/>
            <pc:sldMk cId="927331877" sldId="264"/>
            <ac:spMk id="3" creationId="{C2596B37-B57D-419F-8A3D-6B59F0FB698F}"/>
          </ac:spMkLst>
        </pc:spChg>
        <pc:spChg chg="del">
          <ac:chgData name="Sturza Gabriel" userId="c9a8df7f55222304" providerId="LiveId" clId="{26E7FA7B-5A3E-45D9-AD17-23202DF0F238}" dt="2020-02-10T16:50:33.151" v="665"/>
          <ac:spMkLst>
            <pc:docMk/>
            <pc:sldMk cId="927331877" sldId="264"/>
            <ac:spMk id="4" creationId="{C22B71B8-BBF1-43F4-9D8A-412CFB8B76DB}"/>
          </ac:spMkLst>
        </pc:spChg>
        <pc:spChg chg="add del">
          <ac:chgData name="Sturza Gabriel" userId="c9a8df7f55222304" providerId="LiveId" clId="{26E7FA7B-5A3E-45D9-AD17-23202DF0F238}" dt="2020-02-11T18:03:22.581" v="1726" actId="26606"/>
          <ac:spMkLst>
            <pc:docMk/>
            <pc:sldMk cId="927331877" sldId="264"/>
            <ac:spMk id="15" creationId="{64965EAE-E41A-435F-B993-07E824B6C977}"/>
          </ac:spMkLst>
        </pc:spChg>
        <pc:spChg chg="add del">
          <ac:chgData name="Sturza Gabriel" userId="c9a8df7f55222304" providerId="LiveId" clId="{26E7FA7B-5A3E-45D9-AD17-23202DF0F238}" dt="2020-02-11T18:03:22.581" v="1726" actId="26606"/>
          <ac:spMkLst>
            <pc:docMk/>
            <pc:sldMk cId="927331877" sldId="264"/>
            <ac:spMk id="16" creationId="{68A4132F-DEC6-4332-A00C-A11AD4519B6C}"/>
          </ac:spMkLst>
        </pc:spChg>
        <pc:spChg chg="add del">
          <ac:chgData name="Sturza Gabriel" userId="c9a8df7f55222304" providerId="LiveId" clId="{26E7FA7B-5A3E-45D9-AD17-23202DF0F238}" dt="2020-02-11T18:03:22.581" v="1726" actId="26606"/>
          <ac:spMkLst>
            <pc:docMk/>
            <pc:sldMk cId="927331877" sldId="264"/>
            <ac:spMk id="17" creationId="{152F8994-E6D4-4311-9548-C3607BC43645}"/>
          </ac:spMkLst>
        </pc:spChg>
        <pc:spChg chg="add del">
          <ac:chgData name="Sturza Gabriel" userId="c9a8df7f55222304" providerId="LiveId" clId="{26E7FA7B-5A3E-45D9-AD17-23202DF0F238}" dt="2020-02-11T18:03:00.205" v="1708" actId="26606"/>
          <ac:spMkLst>
            <pc:docMk/>
            <pc:sldMk cId="927331877" sldId="264"/>
            <ac:spMk id="22" creationId="{003713C1-2FB2-413B-BF91-3AE41726FB7A}"/>
          </ac:spMkLst>
        </pc:spChg>
        <pc:spChg chg="add del">
          <ac:chgData name="Sturza Gabriel" userId="c9a8df7f55222304" providerId="LiveId" clId="{26E7FA7B-5A3E-45D9-AD17-23202DF0F238}" dt="2020-02-11T18:03:00.205" v="1708" actId="26606"/>
          <ac:spMkLst>
            <pc:docMk/>
            <pc:sldMk cId="927331877" sldId="264"/>
            <ac:spMk id="24" creationId="{90795B4D-5022-4A7F-A01D-8D880B7CDBE6}"/>
          </ac:spMkLst>
        </pc:spChg>
        <pc:spChg chg="add del">
          <ac:chgData name="Sturza Gabriel" userId="c9a8df7f55222304" providerId="LiveId" clId="{26E7FA7B-5A3E-45D9-AD17-23202DF0F238}" dt="2020-02-11T18:03:00.205" v="1708" actId="26606"/>
          <ac:spMkLst>
            <pc:docMk/>
            <pc:sldMk cId="927331877" sldId="264"/>
            <ac:spMk id="26" creationId="{AFD19018-DE7C-4796-ADF2-AD2EB0FC0D9C}"/>
          </ac:spMkLst>
        </pc:spChg>
        <pc:spChg chg="add del">
          <ac:chgData name="Sturza Gabriel" userId="c9a8df7f55222304" providerId="LiveId" clId="{26E7FA7B-5A3E-45D9-AD17-23202DF0F238}" dt="2020-02-11T18:03:00.205" v="1708" actId="26606"/>
          <ac:spMkLst>
            <pc:docMk/>
            <pc:sldMk cId="927331877" sldId="264"/>
            <ac:spMk id="28" creationId="{B1A0A2C2-4F85-44AF-8708-8DCA4B550CB8}"/>
          </ac:spMkLst>
        </pc:spChg>
        <pc:spChg chg="add del">
          <ac:chgData name="Sturza Gabriel" userId="c9a8df7f55222304" providerId="LiveId" clId="{26E7FA7B-5A3E-45D9-AD17-23202DF0F238}" dt="2020-02-11T18:03:01.790" v="1710" actId="26606"/>
          <ac:spMkLst>
            <pc:docMk/>
            <pc:sldMk cId="927331877" sldId="264"/>
            <ac:spMk id="30" creationId="{86B8807B-7828-4E42-86D6-939A5397D890}"/>
          </ac:spMkLst>
        </pc:spChg>
        <pc:spChg chg="add del">
          <ac:chgData name="Sturza Gabriel" userId="c9a8df7f55222304" providerId="LiveId" clId="{26E7FA7B-5A3E-45D9-AD17-23202DF0F238}" dt="2020-02-11T18:03:01.790" v="1710" actId="26606"/>
          <ac:spMkLst>
            <pc:docMk/>
            <pc:sldMk cId="927331877" sldId="264"/>
            <ac:spMk id="31" creationId="{648F5915-2CE1-4F74-88C5-D4366893D2DF}"/>
          </ac:spMkLst>
        </pc:spChg>
        <pc:spChg chg="add del">
          <ac:chgData name="Sturza Gabriel" userId="c9a8df7f55222304" providerId="LiveId" clId="{26E7FA7B-5A3E-45D9-AD17-23202DF0F238}" dt="2020-02-11T18:03:04.506" v="1712" actId="26606"/>
          <ac:spMkLst>
            <pc:docMk/>
            <pc:sldMk cId="927331877" sldId="264"/>
            <ac:spMk id="33" creationId="{C99A8FB7-A79B-4BC9-9D56-B79587F6AA3E}"/>
          </ac:spMkLst>
        </pc:spChg>
        <pc:spChg chg="add del">
          <ac:chgData name="Sturza Gabriel" userId="c9a8df7f55222304" providerId="LiveId" clId="{26E7FA7B-5A3E-45D9-AD17-23202DF0F238}" dt="2020-02-11T18:03:04.506" v="1712" actId="26606"/>
          <ac:spMkLst>
            <pc:docMk/>
            <pc:sldMk cId="927331877" sldId="264"/>
            <ac:spMk id="34" creationId="{B23893E2-3349-46D7-A7AA-B9E447957FB1}"/>
          </ac:spMkLst>
        </pc:spChg>
        <pc:spChg chg="add del">
          <ac:chgData name="Sturza Gabriel" userId="c9a8df7f55222304" providerId="LiveId" clId="{26E7FA7B-5A3E-45D9-AD17-23202DF0F238}" dt="2020-02-11T18:03:04.506" v="1712" actId="26606"/>
          <ac:spMkLst>
            <pc:docMk/>
            <pc:sldMk cId="927331877" sldId="264"/>
            <ac:spMk id="35" creationId="{2B7592FE-10D1-4664-B623-353F47C8DF7F}"/>
          </ac:spMkLst>
        </pc:spChg>
        <pc:spChg chg="add del">
          <ac:chgData name="Sturza Gabriel" userId="c9a8df7f55222304" providerId="LiveId" clId="{26E7FA7B-5A3E-45D9-AD17-23202DF0F238}" dt="2020-02-11T18:03:06.590" v="1714" actId="26606"/>
          <ac:spMkLst>
            <pc:docMk/>
            <pc:sldMk cId="927331877" sldId="264"/>
            <ac:spMk id="37" creationId="{1E2E0AFE-704B-4CB8-AB9D-D44727875966}"/>
          </ac:spMkLst>
        </pc:spChg>
        <pc:spChg chg="add del">
          <ac:chgData name="Sturza Gabriel" userId="c9a8df7f55222304" providerId="LiveId" clId="{26E7FA7B-5A3E-45D9-AD17-23202DF0F238}" dt="2020-02-11T18:03:08.564" v="1716" actId="26606"/>
          <ac:spMkLst>
            <pc:docMk/>
            <pc:sldMk cId="927331877" sldId="264"/>
            <ac:spMk id="39" creationId="{5BA49487-3FDB-4FB7-9D50-2B4F9454DA91}"/>
          </ac:spMkLst>
        </pc:spChg>
        <pc:spChg chg="add del">
          <ac:chgData name="Sturza Gabriel" userId="c9a8df7f55222304" providerId="LiveId" clId="{26E7FA7B-5A3E-45D9-AD17-23202DF0F238}" dt="2020-02-11T18:03:08.564" v="1716" actId="26606"/>
          <ac:spMkLst>
            <pc:docMk/>
            <pc:sldMk cId="927331877" sldId="264"/>
            <ac:spMk id="40" creationId="{1C938212-FA12-4FF1-87C8-ACDE99D06F69}"/>
          </ac:spMkLst>
        </pc:spChg>
        <pc:spChg chg="add del">
          <ac:chgData name="Sturza Gabriel" userId="c9a8df7f55222304" providerId="LiveId" clId="{26E7FA7B-5A3E-45D9-AD17-23202DF0F238}" dt="2020-02-11T18:03:08.564" v="1716" actId="26606"/>
          <ac:spMkLst>
            <pc:docMk/>
            <pc:sldMk cId="927331877" sldId="264"/>
            <ac:spMk id="41" creationId="{369F152D-E540-4B48-BA11-2ADF043C6111}"/>
          </ac:spMkLst>
        </pc:spChg>
        <pc:spChg chg="add del">
          <ac:chgData name="Sturza Gabriel" userId="c9a8df7f55222304" providerId="LiveId" clId="{26E7FA7B-5A3E-45D9-AD17-23202DF0F238}" dt="2020-02-11T18:03:08.564" v="1716" actId="26606"/>
          <ac:spMkLst>
            <pc:docMk/>
            <pc:sldMk cId="927331877" sldId="264"/>
            <ac:spMk id="42" creationId="{0C059F7E-04C4-4C46-9B3E-E5CE267E347D}"/>
          </ac:spMkLst>
        </pc:spChg>
        <pc:spChg chg="add del">
          <ac:chgData name="Sturza Gabriel" userId="c9a8df7f55222304" providerId="LiveId" clId="{26E7FA7B-5A3E-45D9-AD17-23202DF0F238}" dt="2020-02-11T18:03:10.117" v="1718" actId="26606"/>
          <ac:spMkLst>
            <pc:docMk/>
            <pc:sldMk cId="927331877" sldId="264"/>
            <ac:spMk id="44" creationId="{7D5D2E51-A652-4FCB-ADE3-8974F2723C34}"/>
          </ac:spMkLst>
        </pc:spChg>
        <pc:spChg chg="add del">
          <ac:chgData name="Sturza Gabriel" userId="c9a8df7f55222304" providerId="LiveId" clId="{26E7FA7B-5A3E-45D9-AD17-23202DF0F238}" dt="2020-02-11T18:03:10.117" v="1718" actId="26606"/>
          <ac:spMkLst>
            <pc:docMk/>
            <pc:sldMk cId="927331877" sldId="264"/>
            <ac:spMk id="45" creationId="{08E18253-076D-4D89-968E-FCD8887E2B27}"/>
          </ac:spMkLst>
        </pc:spChg>
        <pc:spChg chg="add del">
          <ac:chgData name="Sturza Gabriel" userId="c9a8df7f55222304" providerId="LiveId" clId="{26E7FA7B-5A3E-45D9-AD17-23202DF0F238}" dt="2020-02-11T18:03:10.117" v="1718" actId="26606"/>
          <ac:spMkLst>
            <pc:docMk/>
            <pc:sldMk cId="927331877" sldId="264"/>
            <ac:spMk id="46" creationId="{F6EBCC24-DE3B-4BAD-9624-83E1C2D665DD}"/>
          </ac:spMkLst>
        </pc:spChg>
        <pc:spChg chg="add del">
          <ac:chgData name="Sturza Gabriel" userId="c9a8df7f55222304" providerId="LiveId" clId="{26E7FA7B-5A3E-45D9-AD17-23202DF0F238}" dt="2020-02-11T18:03:10.117" v="1718" actId="26606"/>
          <ac:spMkLst>
            <pc:docMk/>
            <pc:sldMk cId="927331877" sldId="264"/>
            <ac:spMk id="47" creationId="{8C07AF1D-AB44-447B-BC2F-DBECCC06C02A}"/>
          </ac:spMkLst>
        </pc:spChg>
        <pc:spChg chg="add del">
          <ac:chgData name="Sturza Gabriel" userId="c9a8df7f55222304" providerId="LiveId" clId="{26E7FA7B-5A3E-45D9-AD17-23202DF0F238}" dt="2020-02-11T18:03:10.117" v="1718" actId="26606"/>
          <ac:spMkLst>
            <pc:docMk/>
            <pc:sldMk cId="927331877" sldId="264"/>
            <ac:spMk id="48" creationId="{6FCD70E2-BD62-41E4-975D-E58B07928F6F}"/>
          </ac:spMkLst>
        </pc:spChg>
        <pc:spChg chg="add del">
          <ac:chgData name="Sturza Gabriel" userId="c9a8df7f55222304" providerId="LiveId" clId="{26E7FA7B-5A3E-45D9-AD17-23202DF0F238}" dt="2020-02-11T18:03:11.539" v="1720" actId="26606"/>
          <ac:spMkLst>
            <pc:docMk/>
            <pc:sldMk cId="927331877" sldId="264"/>
            <ac:spMk id="50" creationId="{D55CD764-972B-4CA5-A885-53E55C63E174}"/>
          </ac:spMkLst>
        </pc:spChg>
        <pc:spChg chg="add del">
          <ac:chgData name="Sturza Gabriel" userId="c9a8df7f55222304" providerId="LiveId" clId="{26E7FA7B-5A3E-45D9-AD17-23202DF0F238}" dt="2020-02-11T18:03:11.539" v="1720" actId="26606"/>
          <ac:spMkLst>
            <pc:docMk/>
            <pc:sldMk cId="927331877" sldId="264"/>
            <ac:spMk id="51" creationId="{AA5D9F4D-8478-4364-9713-947B6D50FA21}"/>
          </ac:spMkLst>
        </pc:spChg>
        <pc:spChg chg="add del">
          <ac:chgData name="Sturza Gabriel" userId="c9a8df7f55222304" providerId="LiveId" clId="{26E7FA7B-5A3E-45D9-AD17-23202DF0F238}" dt="2020-02-11T18:03:11.539" v="1720" actId="26606"/>
          <ac:spMkLst>
            <pc:docMk/>
            <pc:sldMk cId="927331877" sldId="264"/>
            <ac:spMk id="67" creationId="{E3E51905-F374-4E1A-97CF-B741584B74D5}"/>
          </ac:spMkLst>
        </pc:spChg>
        <pc:spChg chg="add del">
          <ac:chgData name="Sturza Gabriel" userId="c9a8df7f55222304" providerId="LiveId" clId="{26E7FA7B-5A3E-45D9-AD17-23202DF0F238}" dt="2020-02-11T18:03:14.615" v="1722" actId="26606"/>
          <ac:spMkLst>
            <pc:docMk/>
            <pc:sldMk cId="927331877" sldId="264"/>
            <ac:spMk id="69" creationId="{D7A453D2-15D8-4403-815F-291FA16340D9}"/>
          </ac:spMkLst>
        </pc:spChg>
        <pc:spChg chg="add del">
          <ac:chgData name="Sturza Gabriel" userId="c9a8df7f55222304" providerId="LiveId" clId="{26E7FA7B-5A3E-45D9-AD17-23202DF0F238}" dt="2020-02-11T18:03:14.615" v="1722" actId="26606"/>
          <ac:spMkLst>
            <pc:docMk/>
            <pc:sldMk cId="927331877" sldId="264"/>
            <ac:spMk id="70" creationId="{8161EA6B-09CA-445B-AB0D-8DF76FA92DEF}"/>
          </ac:spMkLst>
        </pc:spChg>
        <pc:spChg chg="add del">
          <ac:chgData name="Sturza Gabriel" userId="c9a8df7f55222304" providerId="LiveId" clId="{26E7FA7B-5A3E-45D9-AD17-23202DF0F238}" dt="2020-02-11T18:03:14.615" v="1722" actId="26606"/>
          <ac:spMkLst>
            <pc:docMk/>
            <pc:sldMk cId="927331877" sldId="264"/>
            <ac:spMk id="83" creationId="{B8114C98-A349-4111-A123-E8EAB86ABE30}"/>
          </ac:spMkLst>
        </pc:spChg>
        <pc:spChg chg="add del">
          <ac:chgData name="Sturza Gabriel" userId="c9a8df7f55222304" providerId="LiveId" clId="{26E7FA7B-5A3E-45D9-AD17-23202DF0F238}" dt="2020-02-11T18:03:14.615" v="1722" actId="26606"/>
          <ac:spMkLst>
            <pc:docMk/>
            <pc:sldMk cId="927331877" sldId="264"/>
            <ac:spMk id="89" creationId="{E2D3D3F2-ABBB-4453-B1C5-1BEBF7E4DD56}"/>
          </ac:spMkLst>
        </pc:spChg>
        <pc:spChg chg="add del">
          <ac:chgData name="Sturza Gabriel" userId="c9a8df7f55222304" providerId="LiveId" clId="{26E7FA7B-5A3E-45D9-AD17-23202DF0F238}" dt="2020-02-11T18:03:18.309" v="1724" actId="26606"/>
          <ac:spMkLst>
            <pc:docMk/>
            <pc:sldMk cId="927331877" sldId="264"/>
            <ac:spMk id="96" creationId="{003713C1-2FB2-413B-BF91-3AE41726FB7A}"/>
          </ac:spMkLst>
        </pc:spChg>
        <pc:spChg chg="add del">
          <ac:chgData name="Sturza Gabriel" userId="c9a8df7f55222304" providerId="LiveId" clId="{26E7FA7B-5A3E-45D9-AD17-23202DF0F238}" dt="2020-02-11T18:03:18.309" v="1724" actId="26606"/>
          <ac:spMkLst>
            <pc:docMk/>
            <pc:sldMk cId="927331877" sldId="264"/>
            <ac:spMk id="97" creationId="{90795B4D-5022-4A7F-A01D-8D880B7CDBE6}"/>
          </ac:spMkLst>
        </pc:spChg>
        <pc:spChg chg="add del">
          <ac:chgData name="Sturza Gabriel" userId="c9a8df7f55222304" providerId="LiveId" clId="{26E7FA7B-5A3E-45D9-AD17-23202DF0F238}" dt="2020-02-11T18:03:18.309" v="1724" actId="26606"/>
          <ac:spMkLst>
            <pc:docMk/>
            <pc:sldMk cId="927331877" sldId="264"/>
            <ac:spMk id="98" creationId="{AFD19018-DE7C-4796-ADF2-AD2EB0FC0D9C}"/>
          </ac:spMkLst>
        </pc:spChg>
        <pc:spChg chg="add del">
          <ac:chgData name="Sturza Gabriel" userId="c9a8df7f55222304" providerId="LiveId" clId="{26E7FA7B-5A3E-45D9-AD17-23202DF0F238}" dt="2020-02-11T18:03:18.309" v="1724" actId="26606"/>
          <ac:spMkLst>
            <pc:docMk/>
            <pc:sldMk cId="927331877" sldId="264"/>
            <ac:spMk id="99" creationId="{B1A0A2C2-4F85-44AF-8708-8DCA4B550CB8}"/>
          </ac:spMkLst>
        </pc:spChg>
        <pc:spChg chg="add del">
          <ac:chgData name="Sturza Gabriel" userId="c9a8df7f55222304" providerId="LiveId" clId="{26E7FA7B-5A3E-45D9-AD17-23202DF0F238}" dt="2020-02-11T18:03:22.581" v="1726" actId="26606"/>
          <ac:spMkLst>
            <pc:docMk/>
            <pc:sldMk cId="927331877" sldId="264"/>
            <ac:spMk id="101" creationId="{86B8807B-7828-4E42-86D6-939A5397D890}"/>
          </ac:spMkLst>
        </pc:spChg>
        <pc:spChg chg="add del">
          <ac:chgData name="Sturza Gabriel" userId="c9a8df7f55222304" providerId="LiveId" clId="{26E7FA7B-5A3E-45D9-AD17-23202DF0F238}" dt="2020-02-11T18:03:22.581" v="1726" actId="26606"/>
          <ac:spMkLst>
            <pc:docMk/>
            <pc:sldMk cId="927331877" sldId="264"/>
            <ac:spMk id="102" creationId="{648F5915-2CE1-4F74-88C5-D4366893D2DF}"/>
          </ac:spMkLst>
        </pc:spChg>
        <pc:grpChg chg="add del">
          <ac:chgData name="Sturza Gabriel" userId="c9a8df7f55222304" providerId="LiveId" clId="{26E7FA7B-5A3E-45D9-AD17-23202DF0F238}" dt="2020-02-11T18:03:11.539" v="1720" actId="26606"/>
          <ac:grpSpMkLst>
            <pc:docMk/>
            <pc:sldMk cId="927331877" sldId="264"/>
            <ac:grpSpMk id="52" creationId="{2D597DEF-7285-48B1-A266-C751F44A1C41}"/>
          </ac:grpSpMkLst>
        </pc:grpChg>
        <pc:grpChg chg="add del">
          <ac:chgData name="Sturza Gabriel" userId="c9a8df7f55222304" providerId="LiveId" clId="{26E7FA7B-5A3E-45D9-AD17-23202DF0F238}" dt="2020-02-11T18:03:14.615" v="1722" actId="26606"/>
          <ac:grpSpMkLst>
            <pc:docMk/>
            <pc:sldMk cId="927331877" sldId="264"/>
            <ac:grpSpMk id="71" creationId="{7F85096F-E650-46D6-834C-4054E377021E}"/>
          </ac:grpSpMkLst>
        </pc:grpChg>
        <pc:grpChg chg="add del">
          <ac:chgData name="Sturza Gabriel" userId="c9a8df7f55222304" providerId="LiveId" clId="{26E7FA7B-5A3E-45D9-AD17-23202DF0F238}" dt="2020-02-11T18:03:14.615" v="1722" actId="26606"/>
          <ac:grpSpMkLst>
            <pc:docMk/>
            <pc:sldMk cId="927331877" sldId="264"/>
            <ac:grpSpMk id="78" creationId="{975C268C-D419-4123-9FAD-0E2B7F9EE795}"/>
          </ac:grpSpMkLst>
        </pc:grpChg>
        <pc:grpChg chg="add del">
          <ac:chgData name="Sturza Gabriel" userId="c9a8df7f55222304" providerId="LiveId" clId="{26E7FA7B-5A3E-45D9-AD17-23202DF0F238}" dt="2020-02-11T18:03:14.615" v="1722" actId="26606"/>
          <ac:grpSpMkLst>
            <pc:docMk/>
            <pc:sldMk cId="927331877" sldId="264"/>
            <ac:grpSpMk id="84" creationId="{670FB431-AE18-414D-92F4-1D12D1991152}"/>
          </ac:grpSpMkLst>
        </pc:grpChg>
        <pc:grpChg chg="add del">
          <ac:chgData name="Sturza Gabriel" userId="c9a8df7f55222304" providerId="LiveId" clId="{26E7FA7B-5A3E-45D9-AD17-23202DF0F238}" dt="2020-02-11T18:03:14.615" v="1722" actId="26606"/>
          <ac:grpSpMkLst>
            <pc:docMk/>
            <pc:sldMk cId="927331877" sldId="264"/>
            <ac:grpSpMk id="90" creationId="{8214E4A5-A0D2-42C4-8D14-D2A7E495F041}"/>
          </ac:grpSpMkLst>
        </pc:grpChg>
        <pc:picChg chg="add mod ord">
          <ac:chgData name="Sturza Gabriel" userId="c9a8df7f55222304" providerId="LiveId" clId="{26E7FA7B-5A3E-45D9-AD17-23202DF0F238}" dt="2020-02-11T18:03:22.581" v="1726" actId="26606"/>
          <ac:picMkLst>
            <pc:docMk/>
            <pc:sldMk cId="927331877" sldId="264"/>
            <ac:picMk id="5" creationId="{7CEC4334-5A07-4EAC-8881-E1B602EA7127}"/>
          </ac:picMkLst>
        </pc:picChg>
        <pc:picChg chg="mod ord">
          <ac:chgData name="Sturza Gabriel" userId="c9a8df7f55222304" providerId="LiveId" clId="{26E7FA7B-5A3E-45D9-AD17-23202DF0F238}" dt="2020-02-11T18:03:22.581" v="1726" actId="26606"/>
          <ac:picMkLst>
            <pc:docMk/>
            <pc:sldMk cId="927331877" sldId="264"/>
            <ac:picMk id="6" creationId="{07215EF2-46F6-4C62-A9D1-03BD003FDE36}"/>
          </ac:picMkLst>
        </pc:picChg>
        <pc:picChg chg="mod ord">
          <ac:chgData name="Sturza Gabriel" userId="c9a8df7f55222304" providerId="LiveId" clId="{26E7FA7B-5A3E-45D9-AD17-23202DF0F238}" dt="2020-02-11T18:03:22.581" v="1726" actId="26606"/>
          <ac:picMkLst>
            <pc:docMk/>
            <pc:sldMk cId="927331877" sldId="264"/>
            <ac:picMk id="8" creationId="{C48A5981-53E8-4461-BA2D-F01AE3A7E67A}"/>
          </ac:picMkLst>
        </pc:picChg>
      </pc:sldChg>
      <pc:sldChg chg="delSp modSp">
        <pc:chgData name="Sturza Gabriel" userId="c9a8df7f55222304" providerId="LiveId" clId="{26E7FA7B-5A3E-45D9-AD17-23202DF0F238}" dt="2020-02-11T18:05:55.503" v="1802" actId="1076"/>
        <pc:sldMkLst>
          <pc:docMk/>
          <pc:sldMk cId="1367803899" sldId="265"/>
        </pc:sldMkLst>
        <pc:spChg chg="mod">
          <ac:chgData name="Sturza Gabriel" userId="c9a8df7f55222304" providerId="LiveId" clId="{26E7FA7B-5A3E-45D9-AD17-23202DF0F238}" dt="2020-02-11T18:05:55.503" v="1802" actId="1076"/>
          <ac:spMkLst>
            <pc:docMk/>
            <pc:sldMk cId="1367803899" sldId="265"/>
            <ac:spMk id="3" creationId="{F574B0C3-C90C-48AD-9D57-1971916F60C4}"/>
          </ac:spMkLst>
        </pc:spChg>
        <pc:spChg chg="del">
          <ac:chgData name="Sturza Gabriel" userId="c9a8df7f55222304" providerId="LiveId" clId="{26E7FA7B-5A3E-45D9-AD17-23202DF0F238}" dt="2020-02-10T16:50:33.151" v="665"/>
          <ac:spMkLst>
            <pc:docMk/>
            <pc:sldMk cId="1367803899" sldId="265"/>
            <ac:spMk id="5" creationId="{446002D0-F4AA-4D23-B2EA-30889B4443E7}"/>
          </ac:spMkLst>
        </pc:spChg>
      </pc:sldChg>
      <pc:sldChg chg="addSp delSp modSp mod setBg">
        <pc:chgData name="Sturza Gabriel" userId="c9a8df7f55222304" providerId="LiveId" clId="{26E7FA7B-5A3E-45D9-AD17-23202DF0F238}" dt="2020-02-10T16:50:33.151" v="665"/>
        <pc:sldMkLst>
          <pc:docMk/>
          <pc:sldMk cId="1557142386" sldId="266"/>
        </pc:sldMkLst>
        <pc:spChg chg="mod">
          <ac:chgData name="Sturza Gabriel" userId="c9a8df7f55222304" providerId="LiveId" clId="{26E7FA7B-5A3E-45D9-AD17-23202DF0F238}" dt="2020-02-10T15:54:16.083" v="304" actId="26606"/>
          <ac:spMkLst>
            <pc:docMk/>
            <pc:sldMk cId="1557142386" sldId="266"/>
            <ac:spMk id="3" creationId="{7BA2EAC3-F188-4A60-B114-A7D9D8F3BE92}"/>
          </ac:spMkLst>
        </pc:spChg>
        <pc:spChg chg="del">
          <ac:chgData name="Sturza Gabriel" userId="c9a8df7f55222304" providerId="LiveId" clId="{26E7FA7B-5A3E-45D9-AD17-23202DF0F238}" dt="2020-02-10T16:50:33.151" v="665"/>
          <ac:spMkLst>
            <pc:docMk/>
            <pc:sldMk cId="1557142386" sldId="266"/>
            <ac:spMk id="7" creationId="{7E2621D2-72B7-4B54-9830-295AA6ED3705}"/>
          </ac:spMkLst>
        </pc:spChg>
        <pc:spChg chg="add del">
          <ac:chgData name="Sturza Gabriel" userId="c9a8df7f55222304" providerId="LiveId" clId="{26E7FA7B-5A3E-45D9-AD17-23202DF0F238}" dt="2020-02-10T15:54:16.083" v="304" actId="26606"/>
          <ac:spMkLst>
            <pc:docMk/>
            <pc:sldMk cId="1557142386" sldId="266"/>
            <ac:spMk id="30" creationId="{FBE3B62F-5853-4A3C-B050-6186351A7176}"/>
          </ac:spMkLst>
        </pc:spChg>
        <pc:spChg chg="add del">
          <ac:chgData name="Sturza Gabriel" userId="c9a8df7f55222304" providerId="LiveId" clId="{26E7FA7B-5A3E-45D9-AD17-23202DF0F238}" dt="2020-02-10T15:54:16.083" v="304" actId="26606"/>
          <ac:spMkLst>
            <pc:docMk/>
            <pc:sldMk cId="1557142386" sldId="266"/>
            <ac:spMk id="35" creationId="{EE1FC7B4-E4A7-4452-B413-1A623E3A7230}"/>
          </ac:spMkLst>
        </pc:spChg>
        <pc:spChg chg="add del">
          <ac:chgData name="Sturza Gabriel" userId="c9a8df7f55222304" providerId="LiveId" clId="{26E7FA7B-5A3E-45D9-AD17-23202DF0F238}" dt="2020-02-10T15:54:16.083" v="304" actId="26606"/>
          <ac:spMkLst>
            <pc:docMk/>
            <pc:sldMk cId="1557142386" sldId="266"/>
            <ac:spMk id="36" creationId="{E0709AF0-24F0-4486-B189-BE6386BDB198}"/>
          </ac:spMkLst>
        </pc:spChg>
        <pc:spChg chg="add del">
          <ac:chgData name="Sturza Gabriel" userId="c9a8df7f55222304" providerId="LiveId" clId="{26E7FA7B-5A3E-45D9-AD17-23202DF0F238}" dt="2020-02-10T15:54:16.083" v="304" actId="26606"/>
          <ac:spMkLst>
            <pc:docMk/>
            <pc:sldMk cId="1557142386" sldId="266"/>
            <ac:spMk id="41" creationId="{867D4867-5BA7-4462-B2F6-A23F4A622AA7}"/>
          </ac:spMkLst>
        </pc:spChg>
        <pc:picChg chg="del">
          <ac:chgData name="Sturza Gabriel" userId="c9a8df7f55222304" providerId="LiveId" clId="{26E7FA7B-5A3E-45D9-AD17-23202DF0F238}" dt="2020-02-10T15:53:54.537" v="300" actId="478"/>
          <ac:picMkLst>
            <pc:docMk/>
            <pc:sldMk cId="1557142386" sldId="266"/>
            <ac:picMk id="4" creationId="{950F38A3-4265-4A22-9552-57F4ADDCD47E}"/>
          </ac:picMkLst>
        </pc:picChg>
        <pc:picChg chg="add mod">
          <ac:chgData name="Sturza Gabriel" userId="c9a8df7f55222304" providerId="LiveId" clId="{26E7FA7B-5A3E-45D9-AD17-23202DF0F238}" dt="2020-02-10T15:54:32.133" v="308" actId="1076"/>
          <ac:picMkLst>
            <pc:docMk/>
            <pc:sldMk cId="1557142386" sldId="266"/>
            <ac:picMk id="5" creationId="{0334D707-EF79-4A3D-9E40-DCF22412EF29}"/>
          </ac:picMkLst>
        </pc:picChg>
      </pc:sldChg>
      <pc:sldChg chg="addSp delSp modSp del">
        <pc:chgData name="Sturza Gabriel" userId="c9a8df7f55222304" providerId="LiveId" clId="{26E7FA7B-5A3E-45D9-AD17-23202DF0F238}" dt="2020-02-10T16:29:23.564" v="632" actId="2696"/>
        <pc:sldMkLst>
          <pc:docMk/>
          <pc:sldMk cId="2533650691" sldId="267"/>
        </pc:sldMkLst>
        <pc:spChg chg="add mod">
          <ac:chgData name="Sturza Gabriel" userId="c9a8df7f55222304" providerId="LiveId" clId="{26E7FA7B-5A3E-45D9-AD17-23202DF0F238}" dt="2020-02-10T16:21:00.102" v="565" actId="1076"/>
          <ac:spMkLst>
            <pc:docMk/>
            <pc:sldMk cId="2533650691" sldId="267"/>
            <ac:spMk id="2" creationId="{2A3B8E38-BD63-4A63-B017-D4C1ADA74312}"/>
          </ac:spMkLst>
        </pc:spChg>
        <pc:spChg chg="mod">
          <ac:chgData name="Sturza Gabriel" userId="c9a8df7f55222304" providerId="LiveId" clId="{26E7FA7B-5A3E-45D9-AD17-23202DF0F238}" dt="2020-02-10T15:49:24.734" v="299" actId="20577"/>
          <ac:spMkLst>
            <pc:docMk/>
            <pc:sldMk cId="2533650691" sldId="267"/>
            <ac:spMk id="3" creationId="{2DB8326B-E663-4B8F-B38A-7AAE8D813880}"/>
          </ac:spMkLst>
        </pc:spChg>
        <pc:spChg chg="add del">
          <ac:chgData name="Sturza Gabriel" userId="c9a8df7f55222304" providerId="LiveId" clId="{26E7FA7B-5A3E-45D9-AD17-23202DF0F238}" dt="2020-02-10T16:23:35.555" v="572"/>
          <ac:spMkLst>
            <pc:docMk/>
            <pc:sldMk cId="2533650691" sldId="267"/>
            <ac:spMk id="8" creationId="{F3E093C9-3E72-49E1-B9EB-AA2DB7E1680A}"/>
          </ac:spMkLst>
        </pc:spChg>
        <pc:spChg chg="add del">
          <ac:chgData name="Sturza Gabriel" userId="c9a8df7f55222304" providerId="LiveId" clId="{26E7FA7B-5A3E-45D9-AD17-23202DF0F238}" dt="2020-02-10T16:23:35.555" v="572"/>
          <ac:spMkLst>
            <pc:docMk/>
            <pc:sldMk cId="2533650691" sldId="267"/>
            <ac:spMk id="9" creationId="{E93BAF0C-F2B2-4DE0-81C3-59083FEA1A57}"/>
          </ac:spMkLst>
        </pc:spChg>
        <pc:spChg chg="add del">
          <ac:chgData name="Sturza Gabriel" userId="c9a8df7f55222304" providerId="LiveId" clId="{26E7FA7B-5A3E-45D9-AD17-23202DF0F238}" dt="2020-02-10T16:23:35.555" v="572"/>
          <ac:spMkLst>
            <pc:docMk/>
            <pc:sldMk cId="2533650691" sldId="267"/>
            <ac:spMk id="10" creationId="{C9A57376-5F2D-4475-85DD-3066F58B6CD9}"/>
          </ac:spMkLst>
        </pc:spChg>
        <pc:picChg chg="del">
          <ac:chgData name="Sturza Gabriel" userId="c9a8df7f55222304" providerId="LiveId" clId="{26E7FA7B-5A3E-45D9-AD17-23202DF0F238}" dt="2020-02-10T16:20:47.838" v="561" actId="478"/>
          <ac:picMkLst>
            <pc:docMk/>
            <pc:sldMk cId="2533650691" sldId="267"/>
            <ac:picMk id="4" creationId="{545EA10E-AB65-42A6-9823-E6CD07169BB3}"/>
          </ac:picMkLst>
        </pc:picChg>
        <pc:picChg chg="add del">
          <ac:chgData name="Sturza Gabriel" userId="c9a8df7f55222304" providerId="LiveId" clId="{26E7FA7B-5A3E-45D9-AD17-23202DF0F238}" dt="2020-02-10T16:23:35.555" v="572"/>
          <ac:picMkLst>
            <pc:docMk/>
            <pc:sldMk cId="2533650691" sldId="267"/>
            <ac:picMk id="13" creationId="{6B214AC7-139C-446D-B970-DD586E59AEA9}"/>
          </ac:picMkLst>
        </pc:picChg>
        <pc:cxnChg chg="add del">
          <ac:chgData name="Sturza Gabriel" userId="c9a8df7f55222304" providerId="LiveId" clId="{26E7FA7B-5A3E-45D9-AD17-23202DF0F238}" dt="2020-02-10T16:23:35.555" v="572"/>
          <ac:cxnSpMkLst>
            <pc:docMk/>
            <pc:sldMk cId="2533650691" sldId="267"/>
            <ac:cxnSpMk id="12" creationId="{8E551BD0-E52E-43D0-BFEA-21DD00B22FF5}"/>
          </ac:cxnSpMkLst>
        </pc:cxnChg>
      </pc:sldChg>
      <pc:sldChg chg="addSp delSp modSp mod setClrOvrMap">
        <pc:chgData name="Sturza Gabriel" userId="c9a8df7f55222304" providerId="LiveId" clId="{26E7FA7B-5A3E-45D9-AD17-23202DF0F238}" dt="2020-02-11T09:07:46.134" v="1174" actId="20577"/>
        <pc:sldMkLst>
          <pc:docMk/>
          <pc:sldMk cId="1783279857" sldId="268"/>
        </pc:sldMkLst>
        <pc:spChg chg="mod">
          <ac:chgData name="Sturza Gabriel" userId="c9a8df7f55222304" providerId="LiveId" clId="{26E7FA7B-5A3E-45D9-AD17-23202DF0F238}" dt="2020-02-10T16:56:04.443" v="713" actId="26606"/>
          <ac:spMkLst>
            <pc:docMk/>
            <pc:sldMk cId="1783279857" sldId="268"/>
            <ac:spMk id="2" creationId="{386CB8BC-1725-403B-8BF0-BD858817793E}"/>
          </ac:spMkLst>
        </pc:spChg>
        <pc:spChg chg="del">
          <ac:chgData name="Sturza Gabriel" userId="c9a8df7f55222304" providerId="LiveId" clId="{26E7FA7B-5A3E-45D9-AD17-23202DF0F238}" dt="2020-02-10T16:50:33.151" v="665"/>
          <ac:spMkLst>
            <pc:docMk/>
            <pc:sldMk cId="1783279857" sldId="268"/>
            <ac:spMk id="3" creationId="{CCA35B5F-AF45-45E4-AD13-7B1404BFBF4A}"/>
          </ac:spMkLst>
        </pc:spChg>
        <pc:spChg chg="mod ord">
          <ac:chgData name="Sturza Gabriel" userId="c9a8df7f55222304" providerId="LiveId" clId="{26E7FA7B-5A3E-45D9-AD17-23202DF0F238}" dt="2020-02-11T09:07:46.134" v="1174" actId="20577"/>
          <ac:spMkLst>
            <pc:docMk/>
            <pc:sldMk cId="1783279857" sldId="268"/>
            <ac:spMk id="49" creationId="{6A11DC85-F4B0-4208-80A1-658BF4F70BE5}"/>
          </ac:spMkLst>
        </pc:spChg>
        <pc:spChg chg="mod">
          <ac:chgData name="Sturza Gabriel" userId="c9a8df7f55222304" providerId="LiveId" clId="{26E7FA7B-5A3E-45D9-AD17-23202DF0F238}" dt="2020-02-10T16:56:04.443" v="713" actId="26606"/>
          <ac:spMkLst>
            <pc:docMk/>
            <pc:sldMk cId="1783279857" sldId="268"/>
            <ac:spMk id="56" creationId="{BF304248-1F9E-4B24-8DDF-4A5D9D6EA8E0}"/>
          </ac:spMkLst>
        </pc:spChg>
        <pc:spChg chg="add del">
          <ac:chgData name="Sturza Gabriel" userId="c9a8df7f55222304" providerId="LiveId" clId="{26E7FA7B-5A3E-45D9-AD17-23202DF0F238}" dt="2020-02-10T16:56:04.443" v="713" actId="26606"/>
          <ac:spMkLst>
            <pc:docMk/>
            <pc:sldMk cId="1783279857" sldId="268"/>
            <ac:spMk id="68" creationId="{CEB41C5C-0F34-4DDA-9D7C-5E717F35F60C}"/>
          </ac:spMkLst>
        </pc:spChg>
        <pc:spChg chg="add del">
          <ac:chgData name="Sturza Gabriel" userId="c9a8df7f55222304" providerId="LiveId" clId="{26E7FA7B-5A3E-45D9-AD17-23202DF0F238}" dt="2020-02-10T16:55:54.771" v="703" actId="26606"/>
          <ac:spMkLst>
            <pc:docMk/>
            <pc:sldMk cId="1783279857" sldId="268"/>
            <ac:spMk id="71" creationId="{1787C549-66DE-4718-9D45-8165992511E2}"/>
          </ac:spMkLst>
        </pc:spChg>
        <pc:spChg chg="add del">
          <ac:chgData name="Sturza Gabriel" userId="c9a8df7f55222304" providerId="LiveId" clId="{26E7FA7B-5A3E-45D9-AD17-23202DF0F238}" dt="2020-02-10T16:55:54.771" v="703" actId="26606"/>
          <ac:spMkLst>
            <pc:docMk/>
            <pc:sldMk cId="1783279857" sldId="268"/>
            <ac:spMk id="72" creationId="{3CD1EA40-7116-4FCB-9369-70F29FAA91EC}"/>
          </ac:spMkLst>
        </pc:spChg>
        <pc:spChg chg="add del">
          <ac:chgData name="Sturza Gabriel" userId="c9a8df7f55222304" providerId="LiveId" clId="{26E7FA7B-5A3E-45D9-AD17-23202DF0F238}" dt="2020-02-10T16:55:52.006" v="699" actId="26606"/>
          <ac:spMkLst>
            <pc:docMk/>
            <pc:sldMk cId="1783279857" sldId="268"/>
            <ac:spMk id="74" creationId="{CEB41C5C-0F34-4DDA-9D7C-5E717F35F60C}"/>
          </ac:spMkLst>
        </pc:spChg>
        <pc:spChg chg="add del">
          <ac:chgData name="Sturza Gabriel" userId="c9a8df7f55222304" providerId="LiveId" clId="{26E7FA7B-5A3E-45D9-AD17-23202DF0F238}" dt="2020-02-10T16:55:54.771" v="703" actId="26606"/>
          <ac:spMkLst>
            <pc:docMk/>
            <pc:sldMk cId="1783279857" sldId="268"/>
            <ac:spMk id="78" creationId="{BF647E38-F93D-4661-8D77-CE13EEB65B5A}"/>
          </ac:spMkLst>
        </pc:spChg>
        <pc:spChg chg="add del">
          <ac:chgData name="Sturza Gabriel" userId="c9a8df7f55222304" providerId="LiveId" clId="{26E7FA7B-5A3E-45D9-AD17-23202DF0F238}" dt="2020-02-10T16:56:04.443" v="713" actId="26606"/>
          <ac:spMkLst>
            <pc:docMk/>
            <pc:sldMk cId="1783279857" sldId="268"/>
            <ac:spMk id="92" creationId="{A210685A-6235-45A7-850D-A6F555466EF7}"/>
          </ac:spMkLst>
        </pc:spChg>
        <pc:spChg chg="add del">
          <ac:chgData name="Sturza Gabriel" userId="c9a8df7f55222304" providerId="LiveId" clId="{26E7FA7B-5A3E-45D9-AD17-23202DF0F238}" dt="2020-02-10T16:55:54.771" v="703" actId="26606"/>
          <ac:spMkLst>
            <pc:docMk/>
            <pc:sldMk cId="1783279857" sldId="268"/>
            <ac:spMk id="102" creationId="{D6C80E47-971C-437F-B030-191115B01D68}"/>
          </ac:spMkLst>
        </pc:spChg>
        <pc:spChg chg="add del">
          <ac:chgData name="Sturza Gabriel" userId="c9a8df7f55222304" providerId="LiveId" clId="{26E7FA7B-5A3E-45D9-AD17-23202DF0F238}" dt="2020-02-10T16:55:55.787" v="705" actId="26606"/>
          <ac:spMkLst>
            <pc:docMk/>
            <pc:sldMk cId="1783279857" sldId="268"/>
            <ac:spMk id="104" creationId="{CEB41C5C-0F34-4DDA-9D7C-5E717F35F60C}"/>
          </ac:spMkLst>
        </pc:spChg>
        <pc:spChg chg="add del">
          <ac:chgData name="Sturza Gabriel" userId="c9a8df7f55222304" providerId="LiveId" clId="{26E7FA7B-5A3E-45D9-AD17-23202DF0F238}" dt="2020-02-10T16:55:56.552" v="707" actId="26606"/>
          <ac:spMkLst>
            <pc:docMk/>
            <pc:sldMk cId="1783279857" sldId="268"/>
            <ac:spMk id="106" creationId="{92468898-5A6E-4D55-85EC-308E785EE06C}"/>
          </ac:spMkLst>
        </pc:spChg>
        <pc:spChg chg="add del">
          <ac:chgData name="Sturza Gabriel" userId="c9a8df7f55222304" providerId="LiveId" clId="{26E7FA7B-5A3E-45D9-AD17-23202DF0F238}" dt="2020-02-10T16:55:56.552" v="707" actId="26606"/>
          <ac:spMkLst>
            <pc:docMk/>
            <pc:sldMk cId="1783279857" sldId="268"/>
            <ac:spMk id="107" creationId="{3E23A947-2D45-4208-AE2B-64948C87A3EB}"/>
          </ac:spMkLst>
        </pc:spChg>
        <pc:spChg chg="add del">
          <ac:chgData name="Sturza Gabriel" userId="c9a8df7f55222304" providerId="LiveId" clId="{26E7FA7B-5A3E-45D9-AD17-23202DF0F238}" dt="2020-02-10T16:55:56.552" v="707" actId="26606"/>
          <ac:spMkLst>
            <pc:docMk/>
            <pc:sldMk cId="1783279857" sldId="268"/>
            <ac:spMk id="108" creationId="{E5BBB0F9-6A59-4D02-A9C7-A2D6516684CE}"/>
          </ac:spMkLst>
        </pc:spChg>
        <pc:spChg chg="add del">
          <ac:chgData name="Sturza Gabriel" userId="c9a8df7f55222304" providerId="LiveId" clId="{26E7FA7B-5A3E-45D9-AD17-23202DF0F238}" dt="2020-02-10T16:56:00.224" v="709" actId="26606"/>
          <ac:spMkLst>
            <pc:docMk/>
            <pc:sldMk cId="1783279857" sldId="268"/>
            <ac:spMk id="110" creationId="{179F7551-E956-43CB-8F36-268A5DA443BE}"/>
          </ac:spMkLst>
        </pc:spChg>
        <pc:spChg chg="add del">
          <ac:chgData name="Sturza Gabriel" userId="c9a8df7f55222304" providerId="LiveId" clId="{26E7FA7B-5A3E-45D9-AD17-23202DF0F238}" dt="2020-02-10T16:56:00.224" v="709" actId="26606"/>
          <ac:spMkLst>
            <pc:docMk/>
            <pc:sldMk cId="1783279857" sldId="268"/>
            <ac:spMk id="111" creationId="{B99C248B-47D3-41DF-A1DC-8B38652A8262}"/>
          </ac:spMkLst>
        </pc:spChg>
        <pc:spChg chg="add del">
          <ac:chgData name="Sturza Gabriel" userId="c9a8df7f55222304" providerId="LiveId" clId="{26E7FA7B-5A3E-45D9-AD17-23202DF0F238}" dt="2020-02-10T16:56:00.224" v="709" actId="26606"/>
          <ac:spMkLst>
            <pc:docMk/>
            <pc:sldMk cId="1783279857" sldId="268"/>
            <ac:spMk id="112" creationId="{DF0924E5-8F0D-47CB-B59E-155AFCF8C3CB}"/>
          </ac:spMkLst>
        </pc:spChg>
        <pc:spChg chg="add del">
          <ac:chgData name="Sturza Gabriel" userId="c9a8df7f55222304" providerId="LiveId" clId="{26E7FA7B-5A3E-45D9-AD17-23202DF0F238}" dt="2020-02-10T16:56:01.005" v="711" actId="26606"/>
          <ac:spMkLst>
            <pc:docMk/>
            <pc:sldMk cId="1783279857" sldId="268"/>
            <ac:spMk id="114" creationId="{F2B38F72-8FC4-4001-8C67-FA6B86DEC767}"/>
          </ac:spMkLst>
        </pc:spChg>
        <pc:spChg chg="add del">
          <ac:chgData name="Sturza Gabriel" userId="c9a8df7f55222304" providerId="LiveId" clId="{26E7FA7B-5A3E-45D9-AD17-23202DF0F238}" dt="2020-02-10T16:56:04.443" v="713" actId="26606"/>
          <ac:spMkLst>
            <pc:docMk/>
            <pc:sldMk cId="1783279857" sldId="268"/>
            <ac:spMk id="136" creationId="{EFD5A99E-7A66-46DA-9E51-5E3B056C5ED1}"/>
          </ac:spMkLst>
        </pc:spChg>
        <pc:spChg chg="add del">
          <ac:chgData name="Sturza Gabriel" userId="c9a8df7f55222304" providerId="LiveId" clId="{26E7FA7B-5A3E-45D9-AD17-23202DF0F238}" dt="2020-02-10T16:56:04.443" v="713" actId="26606"/>
          <ac:spMkLst>
            <pc:docMk/>
            <pc:sldMk cId="1783279857" sldId="268"/>
            <ac:spMk id="137" creationId="{DDD926EC-6F88-4D89-9AED-1C4C1AC00E22}"/>
          </ac:spMkLst>
        </pc:spChg>
        <pc:grpChg chg="add del">
          <ac:chgData name="Sturza Gabriel" userId="c9a8df7f55222304" providerId="LiveId" clId="{26E7FA7B-5A3E-45D9-AD17-23202DF0F238}" dt="2020-02-10T16:55:54.771" v="703" actId="26606"/>
          <ac:grpSpMkLst>
            <pc:docMk/>
            <pc:sldMk cId="1783279857" sldId="268"/>
            <ac:grpSpMk id="80" creationId="{BAB21C4D-C8DB-45E4-8B45-1A73A1886252}"/>
          </ac:grpSpMkLst>
        </pc:grpChg>
        <pc:grpChg chg="add del">
          <ac:chgData name="Sturza Gabriel" userId="c9a8df7f55222304" providerId="LiveId" clId="{26E7FA7B-5A3E-45D9-AD17-23202DF0F238}" dt="2020-02-10T16:56:04.443" v="713" actId="26606"/>
          <ac:grpSpMkLst>
            <pc:docMk/>
            <pc:sldMk cId="1783279857" sldId="268"/>
            <ac:grpSpMk id="94" creationId="{FB75189D-7A49-4C8D-A667-F87B418B5751}"/>
          </ac:grpSpMkLst>
        </pc:grpChg>
        <pc:grpChg chg="add del">
          <ac:chgData name="Sturza Gabriel" userId="c9a8df7f55222304" providerId="LiveId" clId="{26E7FA7B-5A3E-45D9-AD17-23202DF0F238}" dt="2020-02-10T16:56:04.443" v="713" actId="26606"/>
          <ac:grpSpMkLst>
            <pc:docMk/>
            <pc:sldMk cId="1783279857" sldId="268"/>
            <ac:grpSpMk id="138" creationId="{8FDF61AF-317E-4494-A280-0855DDC7ECAC}"/>
          </ac:grpSpMkLst>
        </pc:grpChg>
        <pc:picChg chg="add mod">
          <ac:chgData name="Sturza Gabriel" userId="c9a8df7f55222304" providerId="LiveId" clId="{26E7FA7B-5A3E-45D9-AD17-23202DF0F238}" dt="2020-02-11T07:55:52.648" v="989" actId="14100"/>
          <ac:picMkLst>
            <pc:docMk/>
            <pc:sldMk cId="1783279857" sldId="268"/>
            <ac:picMk id="4" creationId="{40CF37A0-B53A-44DD-9F2C-FAB82DABA73A}"/>
          </ac:picMkLst>
        </pc:picChg>
        <pc:picChg chg="del mod">
          <ac:chgData name="Sturza Gabriel" userId="c9a8df7f55222304" providerId="LiveId" clId="{26E7FA7B-5A3E-45D9-AD17-23202DF0F238}" dt="2020-02-11T07:55:25.128" v="984" actId="478"/>
          <ac:picMkLst>
            <pc:docMk/>
            <pc:sldMk cId="1783279857" sldId="268"/>
            <ac:picMk id="57" creationId="{84789EE3-60FB-4F52-9F65-D10F426DD5A3}"/>
          </ac:picMkLst>
        </pc:picChg>
        <pc:cxnChg chg="add del">
          <ac:chgData name="Sturza Gabriel" userId="c9a8df7f55222304" providerId="LiveId" clId="{26E7FA7B-5A3E-45D9-AD17-23202DF0F238}" dt="2020-02-10T16:56:04.443" v="713" actId="26606"/>
          <ac:cxnSpMkLst>
            <pc:docMk/>
            <pc:sldMk cId="1783279857" sldId="268"/>
            <ac:cxnSpMk id="69" creationId="{57E1E5E6-F385-4E9C-B201-BA5BDE5CAD52}"/>
          </ac:cxnSpMkLst>
        </pc:cxnChg>
        <pc:cxnChg chg="add del">
          <ac:chgData name="Sturza Gabriel" userId="c9a8df7f55222304" providerId="LiveId" clId="{26E7FA7B-5A3E-45D9-AD17-23202DF0F238}" dt="2020-02-10T16:55:52.006" v="699" actId="26606"/>
          <ac:cxnSpMkLst>
            <pc:docMk/>
            <pc:sldMk cId="1783279857" sldId="268"/>
            <ac:cxnSpMk id="76" creationId="{57E1E5E6-F385-4E9C-B201-BA5BDE5CAD52}"/>
          </ac:cxnSpMkLst>
        </pc:cxnChg>
      </pc:sldChg>
      <pc:sldChg chg="addSp delSp modSp">
        <pc:chgData name="Sturza Gabriel" userId="c9a8df7f55222304" providerId="LiveId" clId="{26E7FA7B-5A3E-45D9-AD17-23202DF0F238}" dt="2020-02-11T09:08:30.319" v="1196" actId="20577"/>
        <pc:sldMkLst>
          <pc:docMk/>
          <pc:sldMk cId="1098447277" sldId="270"/>
        </pc:sldMkLst>
        <pc:spChg chg="del">
          <ac:chgData name="Sturza Gabriel" userId="c9a8df7f55222304" providerId="LiveId" clId="{26E7FA7B-5A3E-45D9-AD17-23202DF0F238}" dt="2020-02-10T16:50:33.151" v="665"/>
          <ac:spMkLst>
            <pc:docMk/>
            <pc:sldMk cId="1098447277" sldId="270"/>
            <ac:spMk id="7" creationId="{FAB7FA99-76CA-465F-9E40-52FB843A5150}"/>
          </ac:spMkLst>
        </pc:spChg>
        <pc:spChg chg="mod">
          <ac:chgData name="Sturza Gabriel" userId="c9a8df7f55222304" providerId="LiveId" clId="{26E7FA7B-5A3E-45D9-AD17-23202DF0F238}" dt="2020-02-11T09:08:30.319" v="1196" actId="20577"/>
          <ac:spMkLst>
            <pc:docMk/>
            <pc:sldMk cId="1098447277" sldId="270"/>
            <ac:spMk id="10" creationId="{D6BA74EE-FD99-442C-8959-71E65B21664A}"/>
          </ac:spMkLst>
        </pc:spChg>
        <pc:picChg chg="add mod">
          <ac:chgData name="Sturza Gabriel" userId="c9a8df7f55222304" providerId="LiveId" clId="{26E7FA7B-5A3E-45D9-AD17-23202DF0F238}" dt="2020-02-10T15:55:57.325" v="318" actId="1076"/>
          <ac:picMkLst>
            <pc:docMk/>
            <pc:sldMk cId="1098447277" sldId="270"/>
            <ac:picMk id="3" creationId="{5E246B05-B9D5-432F-B527-971C11CBC891}"/>
          </ac:picMkLst>
        </pc:picChg>
        <pc:picChg chg="add mod">
          <ac:chgData name="Sturza Gabriel" userId="c9a8df7f55222304" providerId="LiveId" clId="{26E7FA7B-5A3E-45D9-AD17-23202DF0F238}" dt="2020-02-10T15:56:44.885" v="326" actId="1076"/>
          <ac:picMkLst>
            <pc:docMk/>
            <pc:sldMk cId="1098447277" sldId="270"/>
            <ac:picMk id="5" creationId="{FBFD063B-B47E-44ED-A03B-38B1720B6C57}"/>
          </ac:picMkLst>
        </pc:picChg>
        <pc:picChg chg="add del mod">
          <ac:chgData name="Sturza Gabriel" userId="c9a8df7f55222304" providerId="LiveId" clId="{26E7FA7B-5A3E-45D9-AD17-23202DF0F238}" dt="2020-02-10T15:55:37.622" v="311" actId="478"/>
          <ac:picMkLst>
            <pc:docMk/>
            <pc:sldMk cId="1098447277" sldId="270"/>
            <ac:picMk id="11" creationId="{3E6BD814-9BE0-4746-967E-AB1291754BCA}"/>
          </ac:picMkLst>
        </pc:picChg>
        <pc:picChg chg="del">
          <ac:chgData name="Sturza Gabriel" userId="c9a8df7f55222304" providerId="LiveId" clId="{26E7FA7B-5A3E-45D9-AD17-23202DF0F238}" dt="2020-02-10T15:55:39.182" v="312" actId="478"/>
          <ac:picMkLst>
            <pc:docMk/>
            <pc:sldMk cId="1098447277" sldId="270"/>
            <ac:picMk id="12" creationId="{6BE29B3E-4F26-49D2-9E20-802049FF7994}"/>
          </ac:picMkLst>
        </pc:picChg>
        <pc:picChg chg="del">
          <ac:chgData name="Sturza Gabriel" userId="c9a8df7f55222304" providerId="LiveId" clId="{26E7FA7B-5A3E-45D9-AD17-23202DF0F238}" dt="2020-02-10T15:56:33.815" v="319" actId="478"/>
          <ac:picMkLst>
            <pc:docMk/>
            <pc:sldMk cId="1098447277" sldId="270"/>
            <ac:picMk id="14" creationId="{3C8FCE56-FF3A-4FEE-AC51-5CC9068B617B}"/>
          </ac:picMkLst>
        </pc:picChg>
      </pc:sldChg>
      <pc:sldChg chg="delSp modSp">
        <pc:chgData name="Sturza Gabriel" userId="c9a8df7f55222304" providerId="LiveId" clId="{26E7FA7B-5A3E-45D9-AD17-23202DF0F238}" dt="2020-02-11T09:14:48.344" v="1446" actId="948"/>
        <pc:sldMkLst>
          <pc:docMk/>
          <pc:sldMk cId="3723236185" sldId="271"/>
        </pc:sldMkLst>
        <pc:spChg chg="mod">
          <ac:chgData name="Sturza Gabriel" userId="c9a8df7f55222304" providerId="LiveId" clId="{26E7FA7B-5A3E-45D9-AD17-23202DF0F238}" dt="2020-02-10T16:48:18.070" v="663" actId="255"/>
          <ac:spMkLst>
            <pc:docMk/>
            <pc:sldMk cId="3723236185" sldId="271"/>
            <ac:spMk id="2" creationId="{DB0DD1EB-3402-436B-BCCA-5CC761ECE7AA}"/>
          </ac:spMkLst>
        </pc:spChg>
        <pc:spChg chg="mod">
          <ac:chgData name="Sturza Gabriel" userId="c9a8df7f55222304" providerId="LiveId" clId="{26E7FA7B-5A3E-45D9-AD17-23202DF0F238}" dt="2020-02-11T09:14:48.344" v="1446" actId="948"/>
          <ac:spMkLst>
            <pc:docMk/>
            <pc:sldMk cId="3723236185" sldId="271"/>
            <ac:spMk id="3" creationId="{936018A9-76A2-4956-9455-D004C27E2981}"/>
          </ac:spMkLst>
        </pc:spChg>
        <pc:spChg chg="mod">
          <ac:chgData name="Sturza Gabriel" userId="c9a8df7f55222304" providerId="LiveId" clId="{26E7FA7B-5A3E-45D9-AD17-23202DF0F238}" dt="2020-02-10T16:55:10.082" v="696" actId="207"/>
          <ac:spMkLst>
            <pc:docMk/>
            <pc:sldMk cId="3723236185" sldId="271"/>
            <ac:spMk id="4" creationId="{0EA630BC-8ABD-4325-B3FF-36660A0DCF0A}"/>
          </ac:spMkLst>
        </pc:spChg>
        <pc:spChg chg="del">
          <ac:chgData name="Sturza Gabriel" userId="c9a8df7f55222304" providerId="LiveId" clId="{26E7FA7B-5A3E-45D9-AD17-23202DF0F238}" dt="2020-02-10T16:50:33.151" v="665"/>
          <ac:spMkLst>
            <pc:docMk/>
            <pc:sldMk cId="3723236185" sldId="271"/>
            <ac:spMk id="5" creationId="{60FB875B-DCA8-406D-82FC-7D4F861189C0}"/>
          </ac:spMkLst>
        </pc:spChg>
      </pc:sldChg>
      <pc:sldChg chg="modSp add del">
        <pc:chgData name="Sturza Gabriel" userId="c9a8df7f55222304" providerId="LiveId" clId="{26E7FA7B-5A3E-45D9-AD17-23202DF0F238}" dt="2020-02-10T15:22:18.736" v="47"/>
        <pc:sldMkLst>
          <pc:docMk/>
          <pc:sldMk cId="2402101086" sldId="272"/>
        </pc:sldMkLst>
        <pc:spChg chg="mod">
          <ac:chgData name="Sturza Gabriel" userId="c9a8df7f55222304" providerId="LiveId" clId="{26E7FA7B-5A3E-45D9-AD17-23202DF0F238}" dt="2020-02-10T15:22:17.580" v="46"/>
          <ac:spMkLst>
            <pc:docMk/>
            <pc:sldMk cId="2402101086" sldId="272"/>
            <ac:spMk id="2" creationId="{BFF44B5F-FF97-494F-8690-2FD97593C4BB}"/>
          </ac:spMkLst>
        </pc:spChg>
      </pc:sldChg>
      <pc:sldChg chg="addSp delSp modSp add del mod setBg setClrOvrMap">
        <pc:chgData name="Sturza Gabriel" userId="c9a8df7f55222304" providerId="LiveId" clId="{26E7FA7B-5A3E-45D9-AD17-23202DF0F238}" dt="2020-02-10T15:33:57.933" v="277" actId="2696"/>
        <pc:sldMkLst>
          <pc:docMk/>
          <pc:sldMk cId="3838474437" sldId="272"/>
        </pc:sldMkLst>
        <pc:spChg chg="mod">
          <ac:chgData name="Sturza Gabriel" userId="c9a8df7f55222304" providerId="LiveId" clId="{26E7FA7B-5A3E-45D9-AD17-23202DF0F238}" dt="2020-02-10T15:27:22.384" v="195" actId="26606"/>
          <ac:spMkLst>
            <pc:docMk/>
            <pc:sldMk cId="3838474437" sldId="272"/>
            <ac:spMk id="2" creationId="{2178E0D1-15B4-4C1A-944A-8BA8C83B503A}"/>
          </ac:spMkLst>
        </pc:spChg>
        <pc:spChg chg="mod ord">
          <ac:chgData name="Sturza Gabriel" userId="c9a8df7f55222304" providerId="LiveId" clId="{26E7FA7B-5A3E-45D9-AD17-23202DF0F238}" dt="2020-02-10T15:29:15.383" v="212" actId="255"/>
          <ac:spMkLst>
            <pc:docMk/>
            <pc:sldMk cId="3838474437" sldId="272"/>
            <ac:spMk id="3" creationId="{0B6F2D78-25B5-4C79-9247-792971DDE328}"/>
          </ac:spMkLst>
        </pc:spChg>
        <pc:spChg chg="add del">
          <ac:chgData name="Sturza Gabriel" userId="c9a8df7f55222304" providerId="LiveId" clId="{26E7FA7B-5A3E-45D9-AD17-23202DF0F238}" dt="2020-02-10T15:25:49.249" v="150" actId="26606"/>
          <ac:spMkLst>
            <pc:docMk/>
            <pc:sldMk cId="3838474437" sldId="272"/>
            <ac:spMk id="6" creationId="{867D4867-5BA7-4462-B2F6-A23F4A622AA7}"/>
          </ac:spMkLst>
        </pc:spChg>
        <pc:spChg chg="add del">
          <ac:chgData name="Sturza Gabriel" userId="c9a8df7f55222304" providerId="LiveId" clId="{26E7FA7B-5A3E-45D9-AD17-23202DF0F238}" dt="2020-02-10T15:25:49.983" v="153" actId="26606"/>
          <ac:spMkLst>
            <pc:docMk/>
            <pc:sldMk cId="3838474437" sldId="272"/>
            <ac:spMk id="8" creationId="{42A5316D-ED2F-4F89-B4B4-8D9240B1A348}"/>
          </ac:spMkLst>
        </pc:spChg>
        <pc:spChg chg="add del">
          <ac:chgData name="Sturza Gabriel" userId="c9a8df7f55222304" providerId="LiveId" clId="{26E7FA7B-5A3E-45D9-AD17-23202DF0F238}" dt="2020-02-10T15:25:09.877" v="131" actId="26606"/>
          <ac:spMkLst>
            <pc:docMk/>
            <pc:sldMk cId="3838474437" sldId="272"/>
            <ac:spMk id="9" creationId="{867D4867-5BA7-4462-B2F6-A23F4A622AA7}"/>
          </ac:spMkLst>
        </pc:spChg>
        <pc:spChg chg="add del">
          <ac:chgData name="Sturza Gabriel" userId="c9a8df7f55222304" providerId="LiveId" clId="{26E7FA7B-5A3E-45D9-AD17-23202DF0F238}" dt="2020-02-10T15:25:55.139" v="155" actId="26606"/>
          <ac:spMkLst>
            <pc:docMk/>
            <pc:sldMk cId="3838474437" sldId="272"/>
            <ac:spMk id="10" creationId="{C607803A-4E99-444E-94F7-8785CDDF5849}"/>
          </ac:spMkLst>
        </pc:spChg>
        <pc:spChg chg="add del">
          <ac:chgData name="Sturza Gabriel" userId="c9a8df7f55222304" providerId="LiveId" clId="{26E7FA7B-5A3E-45D9-AD17-23202DF0F238}" dt="2020-02-10T15:25:10.798" v="134" actId="26606"/>
          <ac:spMkLst>
            <pc:docMk/>
            <pc:sldMk cId="3838474437" sldId="272"/>
            <ac:spMk id="11" creationId="{42A5316D-ED2F-4F89-B4B4-8D9240B1A348}"/>
          </ac:spMkLst>
        </pc:spChg>
        <pc:spChg chg="add del">
          <ac:chgData name="Sturza Gabriel" userId="c9a8df7f55222304" providerId="LiveId" clId="{26E7FA7B-5A3E-45D9-AD17-23202DF0F238}" dt="2020-02-10T15:25:55.139" v="155" actId="26606"/>
          <ac:spMkLst>
            <pc:docMk/>
            <pc:sldMk cId="3838474437" sldId="272"/>
            <ac:spMk id="12" creationId="{2989BE6A-C309-418E-8ADD-1616A980570D}"/>
          </ac:spMkLst>
        </pc:spChg>
        <pc:spChg chg="add del">
          <ac:chgData name="Sturza Gabriel" userId="c9a8df7f55222304" providerId="LiveId" clId="{26E7FA7B-5A3E-45D9-AD17-23202DF0F238}" dt="2020-02-10T15:25:13.408" v="137" actId="26606"/>
          <ac:spMkLst>
            <pc:docMk/>
            <pc:sldMk cId="3838474437" sldId="272"/>
            <ac:spMk id="13" creationId="{716248AD-805F-41BF-9B57-FC53E5B32F98}"/>
          </ac:spMkLst>
        </pc:spChg>
        <pc:spChg chg="add del">
          <ac:chgData name="Sturza Gabriel" userId="c9a8df7f55222304" providerId="LiveId" clId="{26E7FA7B-5A3E-45D9-AD17-23202DF0F238}" dt="2020-02-10T15:25:13.408" v="137" actId="26606"/>
          <ac:spMkLst>
            <pc:docMk/>
            <pc:sldMk cId="3838474437" sldId="272"/>
            <ac:spMk id="14" creationId="{AA474011-A49D-4C7A-BF41-0ACD0A2693B3}"/>
          </ac:spMkLst>
        </pc:spChg>
        <pc:spChg chg="add del">
          <ac:chgData name="Sturza Gabriel" userId="c9a8df7f55222304" providerId="LiveId" clId="{26E7FA7B-5A3E-45D9-AD17-23202DF0F238}" dt="2020-02-10T15:25:13.408" v="137" actId="26606"/>
          <ac:spMkLst>
            <pc:docMk/>
            <pc:sldMk cId="3838474437" sldId="272"/>
            <ac:spMk id="15" creationId="{1F82758F-B2B3-4F0A-BB90-4BFFEDD166D6}"/>
          </ac:spMkLst>
        </pc:spChg>
        <pc:spChg chg="add del">
          <ac:chgData name="Sturza Gabriel" userId="c9a8df7f55222304" providerId="LiveId" clId="{26E7FA7B-5A3E-45D9-AD17-23202DF0F238}" dt="2020-02-10T15:25:13.408" v="137" actId="26606"/>
          <ac:spMkLst>
            <pc:docMk/>
            <pc:sldMk cId="3838474437" sldId="272"/>
            <ac:spMk id="16" creationId="{6D72081E-AD41-4FBB-B02B-698A68DBCA5E}"/>
          </ac:spMkLst>
        </pc:spChg>
        <pc:spChg chg="add del">
          <ac:chgData name="Sturza Gabriel" userId="c9a8df7f55222304" providerId="LiveId" clId="{26E7FA7B-5A3E-45D9-AD17-23202DF0F238}" dt="2020-02-10T15:25:55.905" v="157" actId="26606"/>
          <ac:spMkLst>
            <pc:docMk/>
            <pc:sldMk cId="3838474437" sldId="272"/>
            <ac:spMk id="17" creationId="{92468898-5A6E-4D55-85EC-308E785EE06C}"/>
          </ac:spMkLst>
        </pc:spChg>
        <pc:spChg chg="add del">
          <ac:chgData name="Sturza Gabriel" userId="c9a8df7f55222304" providerId="LiveId" clId="{26E7FA7B-5A3E-45D9-AD17-23202DF0F238}" dt="2020-02-10T15:25:19.189" v="140" actId="26606"/>
          <ac:spMkLst>
            <pc:docMk/>
            <pc:sldMk cId="3838474437" sldId="272"/>
            <ac:spMk id="18" creationId="{B0792D4F-247E-46FE-85FC-881DEFA41D94}"/>
          </ac:spMkLst>
        </pc:spChg>
        <pc:spChg chg="add del">
          <ac:chgData name="Sturza Gabriel" userId="c9a8df7f55222304" providerId="LiveId" clId="{26E7FA7B-5A3E-45D9-AD17-23202DF0F238}" dt="2020-02-10T15:25:19.189" v="140" actId="26606"/>
          <ac:spMkLst>
            <pc:docMk/>
            <pc:sldMk cId="3838474437" sldId="272"/>
            <ac:spMk id="19" creationId="{FA3CD3A3-D3C1-4567-BEC0-3A50E9A3A630}"/>
          </ac:spMkLst>
        </pc:spChg>
        <pc:spChg chg="add del">
          <ac:chgData name="Sturza Gabriel" userId="c9a8df7f55222304" providerId="LiveId" clId="{26E7FA7B-5A3E-45D9-AD17-23202DF0F238}" dt="2020-02-10T15:25:55.905" v="157" actId="26606"/>
          <ac:spMkLst>
            <pc:docMk/>
            <pc:sldMk cId="3838474437" sldId="272"/>
            <ac:spMk id="21" creationId="{3E23A947-2D45-4208-AE2B-64948C87A3EB}"/>
          </ac:spMkLst>
        </pc:spChg>
        <pc:spChg chg="add del">
          <ac:chgData name="Sturza Gabriel" userId="c9a8df7f55222304" providerId="LiveId" clId="{26E7FA7B-5A3E-45D9-AD17-23202DF0F238}" dt="2020-02-10T15:25:30.844" v="142" actId="26606"/>
          <ac:spMkLst>
            <pc:docMk/>
            <pc:sldMk cId="3838474437" sldId="272"/>
            <ac:spMk id="22" creationId="{867D4867-5BA7-4462-B2F6-A23F4A622AA7}"/>
          </ac:spMkLst>
        </pc:spChg>
        <pc:spChg chg="add del">
          <ac:chgData name="Sturza Gabriel" userId="c9a8df7f55222304" providerId="LiveId" clId="{26E7FA7B-5A3E-45D9-AD17-23202DF0F238}" dt="2020-02-10T15:25:55.905" v="157" actId="26606"/>
          <ac:spMkLst>
            <pc:docMk/>
            <pc:sldMk cId="3838474437" sldId="272"/>
            <ac:spMk id="23" creationId="{E5BBB0F9-6A59-4D02-A9C7-A2D6516684CE}"/>
          </ac:spMkLst>
        </pc:spChg>
        <pc:spChg chg="add del">
          <ac:chgData name="Sturza Gabriel" userId="c9a8df7f55222304" providerId="LiveId" clId="{26E7FA7B-5A3E-45D9-AD17-23202DF0F238}" dt="2020-02-10T15:25:57.436" v="160" actId="26606"/>
          <ac:spMkLst>
            <pc:docMk/>
            <pc:sldMk cId="3838474437" sldId="272"/>
            <ac:spMk id="25" creationId="{AA474011-A49D-4C7A-BF41-0ACD0A2693B3}"/>
          </ac:spMkLst>
        </pc:spChg>
        <pc:spChg chg="add del">
          <ac:chgData name="Sturza Gabriel" userId="c9a8df7f55222304" providerId="LiveId" clId="{26E7FA7B-5A3E-45D9-AD17-23202DF0F238}" dt="2020-02-10T15:25:57.436" v="160" actId="26606"/>
          <ac:spMkLst>
            <pc:docMk/>
            <pc:sldMk cId="3838474437" sldId="272"/>
            <ac:spMk id="26" creationId="{6D72081E-AD41-4FBB-B02B-698A68DBCA5E}"/>
          </ac:spMkLst>
        </pc:spChg>
        <pc:spChg chg="add del">
          <ac:chgData name="Sturza Gabriel" userId="c9a8df7f55222304" providerId="LiveId" clId="{26E7FA7B-5A3E-45D9-AD17-23202DF0F238}" dt="2020-02-10T15:25:57.436" v="160" actId="26606"/>
          <ac:spMkLst>
            <pc:docMk/>
            <pc:sldMk cId="3838474437" sldId="272"/>
            <ac:spMk id="27" creationId="{716248AD-805F-41BF-9B57-FC53E5B32F98}"/>
          </ac:spMkLst>
        </pc:spChg>
        <pc:spChg chg="add del">
          <ac:chgData name="Sturza Gabriel" userId="c9a8df7f55222304" providerId="LiveId" clId="{26E7FA7B-5A3E-45D9-AD17-23202DF0F238}" dt="2020-02-10T15:25:57.436" v="160" actId="26606"/>
          <ac:spMkLst>
            <pc:docMk/>
            <pc:sldMk cId="3838474437" sldId="272"/>
            <ac:spMk id="28" creationId="{1F82758F-B2B3-4F0A-BB90-4BFFEDD166D6}"/>
          </ac:spMkLst>
        </pc:spChg>
        <pc:spChg chg="add del">
          <ac:chgData name="Sturza Gabriel" userId="c9a8df7f55222304" providerId="LiveId" clId="{26E7FA7B-5A3E-45D9-AD17-23202DF0F238}" dt="2020-02-10T15:25:58.701" v="162" actId="26606"/>
          <ac:spMkLst>
            <pc:docMk/>
            <pc:sldMk cId="3838474437" sldId="272"/>
            <ac:spMk id="30" creationId="{81AEB8A9-B768-4E30-BA55-D919E6687343}"/>
          </ac:spMkLst>
        </pc:spChg>
        <pc:spChg chg="add del">
          <ac:chgData name="Sturza Gabriel" userId="c9a8df7f55222304" providerId="LiveId" clId="{26E7FA7B-5A3E-45D9-AD17-23202DF0F238}" dt="2020-02-10T15:26:00.779" v="164" actId="26606"/>
          <ac:spMkLst>
            <pc:docMk/>
            <pc:sldMk cId="3838474437" sldId="272"/>
            <ac:spMk id="32" creationId="{44C110BA-81E8-4247-853A-5F2B93E92E46}"/>
          </ac:spMkLst>
        </pc:spChg>
        <pc:spChg chg="add del">
          <ac:chgData name="Sturza Gabriel" userId="c9a8df7f55222304" providerId="LiveId" clId="{26E7FA7B-5A3E-45D9-AD17-23202DF0F238}" dt="2020-02-10T15:26:00.779" v="164" actId="26606"/>
          <ac:spMkLst>
            <pc:docMk/>
            <pc:sldMk cId="3838474437" sldId="272"/>
            <ac:spMk id="33" creationId="{A3BAF07C-C39E-42EB-BB22-8D46691D9735}"/>
          </ac:spMkLst>
        </pc:spChg>
        <pc:spChg chg="add mod">
          <ac:chgData name="Sturza Gabriel" userId="c9a8df7f55222304" providerId="LiveId" clId="{26E7FA7B-5A3E-45D9-AD17-23202DF0F238}" dt="2020-02-10T15:29:05.728" v="210" actId="27636"/>
          <ac:spMkLst>
            <pc:docMk/>
            <pc:sldMk cId="3838474437" sldId="272"/>
            <ac:spMk id="52" creationId="{6F765DEC-9AA3-47CC-B07F-7A72A73DE63A}"/>
          </ac:spMkLst>
        </pc:spChg>
        <pc:spChg chg="add del">
          <ac:chgData name="Sturza Gabriel" userId="c9a8df7f55222304" providerId="LiveId" clId="{26E7FA7B-5A3E-45D9-AD17-23202DF0F238}" dt="2020-02-10T15:26:09.826" v="166" actId="26606"/>
          <ac:spMkLst>
            <pc:docMk/>
            <pc:sldMk cId="3838474437" sldId="272"/>
            <ac:spMk id="53" creationId="{CEB41C5C-0F34-4DDA-9D7C-5E717F35F60C}"/>
          </ac:spMkLst>
        </pc:spChg>
        <pc:spChg chg="add del">
          <ac:chgData name="Sturza Gabriel" userId="c9a8df7f55222304" providerId="LiveId" clId="{26E7FA7B-5A3E-45D9-AD17-23202DF0F238}" dt="2020-02-10T15:26:53.980" v="181" actId="26606"/>
          <ac:spMkLst>
            <pc:docMk/>
            <pc:sldMk cId="3838474437" sldId="272"/>
            <ac:spMk id="57" creationId="{92468898-5A6E-4D55-85EC-308E785EE06C}"/>
          </ac:spMkLst>
        </pc:spChg>
        <pc:spChg chg="add del">
          <ac:chgData name="Sturza Gabriel" userId="c9a8df7f55222304" providerId="LiveId" clId="{26E7FA7B-5A3E-45D9-AD17-23202DF0F238}" dt="2020-02-10T15:26:53.980" v="181" actId="26606"/>
          <ac:spMkLst>
            <pc:docMk/>
            <pc:sldMk cId="3838474437" sldId="272"/>
            <ac:spMk id="59" creationId="{3E23A947-2D45-4208-AE2B-64948C87A3EB}"/>
          </ac:spMkLst>
        </pc:spChg>
        <pc:spChg chg="add del">
          <ac:chgData name="Sturza Gabriel" userId="c9a8df7f55222304" providerId="LiveId" clId="{26E7FA7B-5A3E-45D9-AD17-23202DF0F238}" dt="2020-02-10T15:26:53.980" v="181" actId="26606"/>
          <ac:spMkLst>
            <pc:docMk/>
            <pc:sldMk cId="3838474437" sldId="272"/>
            <ac:spMk id="61" creationId="{E5BBB0F9-6A59-4D02-A9C7-A2D6516684CE}"/>
          </ac:spMkLst>
        </pc:spChg>
        <pc:spChg chg="add del">
          <ac:chgData name="Sturza Gabriel" userId="c9a8df7f55222304" providerId="LiveId" clId="{26E7FA7B-5A3E-45D9-AD17-23202DF0F238}" dt="2020-02-10T15:26:55.120" v="183" actId="26606"/>
          <ac:spMkLst>
            <pc:docMk/>
            <pc:sldMk cId="3838474437" sldId="272"/>
            <ac:spMk id="63" creationId="{1F82758F-B2B3-4F0A-BB90-4BFFEDD166D6}"/>
          </ac:spMkLst>
        </pc:spChg>
        <pc:spChg chg="add del">
          <ac:chgData name="Sturza Gabriel" userId="c9a8df7f55222304" providerId="LiveId" clId="{26E7FA7B-5A3E-45D9-AD17-23202DF0F238}" dt="2020-02-10T15:26:55.120" v="183" actId="26606"/>
          <ac:spMkLst>
            <pc:docMk/>
            <pc:sldMk cId="3838474437" sldId="272"/>
            <ac:spMk id="64" creationId="{AA474011-A49D-4C7A-BF41-0ACD0A2693B3}"/>
          </ac:spMkLst>
        </pc:spChg>
        <pc:spChg chg="add del">
          <ac:chgData name="Sturza Gabriel" userId="c9a8df7f55222304" providerId="LiveId" clId="{26E7FA7B-5A3E-45D9-AD17-23202DF0F238}" dt="2020-02-10T15:26:55.120" v="183" actId="26606"/>
          <ac:spMkLst>
            <pc:docMk/>
            <pc:sldMk cId="3838474437" sldId="272"/>
            <ac:spMk id="65" creationId="{6D72081E-AD41-4FBB-B02B-698A68DBCA5E}"/>
          </ac:spMkLst>
        </pc:spChg>
        <pc:spChg chg="add del">
          <ac:chgData name="Sturza Gabriel" userId="c9a8df7f55222304" providerId="LiveId" clId="{26E7FA7B-5A3E-45D9-AD17-23202DF0F238}" dt="2020-02-10T15:26:55.120" v="183" actId="26606"/>
          <ac:spMkLst>
            <pc:docMk/>
            <pc:sldMk cId="3838474437" sldId="272"/>
            <ac:spMk id="66" creationId="{716248AD-805F-41BF-9B57-FC53E5B32F98}"/>
          </ac:spMkLst>
        </pc:spChg>
        <pc:spChg chg="add del">
          <ac:chgData name="Sturza Gabriel" userId="c9a8df7f55222304" providerId="LiveId" clId="{26E7FA7B-5A3E-45D9-AD17-23202DF0F238}" dt="2020-02-10T15:27:03.104" v="185" actId="26606"/>
          <ac:spMkLst>
            <pc:docMk/>
            <pc:sldMk cId="3838474437" sldId="272"/>
            <ac:spMk id="68" creationId="{B0792D4F-247E-46FE-85FC-881DEFA41D94}"/>
          </ac:spMkLst>
        </pc:spChg>
        <pc:spChg chg="add del">
          <ac:chgData name="Sturza Gabriel" userId="c9a8df7f55222304" providerId="LiveId" clId="{26E7FA7B-5A3E-45D9-AD17-23202DF0F238}" dt="2020-02-10T15:27:03.104" v="185" actId="26606"/>
          <ac:spMkLst>
            <pc:docMk/>
            <pc:sldMk cId="3838474437" sldId="272"/>
            <ac:spMk id="69" creationId="{FA3CD3A3-D3C1-4567-BEC0-3A50E9A3A630}"/>
          </ac:spMkLst>
        </pc:spChg>
        <pc:spChg chg="add del">
          <ac:chgData name="Sturza Gabriel" userId="c9a8df7f55222304" providerId="LiveId" clId="{26E7FA7B-5A3E-45D9-AD17-23202DF0F238}" dt="2020-02-10T15:27:04.370" v="187" actId="26606"/>
          <ac:spMkLst>
            <pc:docMk/>
            <pc:sldMk cId="3838474437" sldId="272"/>
            <ac:spMk id="79" creationId="{A3BAF07C-C39E-42EB-BB22-8D46691D9735}"/>
          </ac:spMkLst>
        </pc:spChg>
        <pc:spChg chg="add del">
          <ac:chgData name="Sturza Gabriel" userId="c9a8df7f55222304" providerId="LiveId" clId="{26E7FA7B-5A3E-45D9-AD17-23202DF0F238}" dt="2020-02-10T15:27:04.370" v="187" actId="26606"/>
          <ac:spMkLst>
            <pc:docMk/>
            <pc:sldMk cId="3838474437" sldId="272"/>
            <ac:spMk id="80" creationId="{44C110BA-81E8-4247-853A-5F2B93E92E46}"/>
          </ac:spMkLst>
        </pc:spChg>
        <pc:spChg chg="add del">
          <ac:chgData name="Sturza Gabriel" userId="c9a8df7f55222304" providerId="LiveId" clId="{26E7FA7B-5A3E-45D9-AD17-23202DF0F238}" dt="2020-02-10T15:27:05.385" v="189" actId="26606"/>
          <ac:spMkLst>
            <pc:docMk/>
            <pc:sldMk cId="3838474437" sldId="272"/>
            <ac:spMk id="91" creationId="{42A5316D-ED2F-4F89-B4B4-8D9240B1A348}"/>
          </ac:spMkLst>
        </pc:spChg>
        <pc:spChg chg="add del">
          <ac:chgData name="Sturza Gabriel" userId="c9a8df7f55222304" providerId="LiveId" clId="{26E7FA7B-5A3E-45D9-AD17-23202DF0F238}" dt="2020-02-10T15:27:06.292" v="191" actId="26606"/>
          <ac:spMkLst>
            <pc:docMk/>
            <pc:sldMk cId="3838474437" sldId="272"/>
            <ac:spMk id="93" creationId="{B775CD93-9DF2-48CB-9F57-1BCA9A46C7FA}"/>
          </ac:spMkLst>
        </pc:spChg>
        <pc:spChg chg="add del">
          <ac:chgData name="Sturza Gabriel" userId="c9a8df7f55222304" providerId="LiveId" clId="{26E7FA7B-5A3E-45D9-AD17-23202DF0F238}" dt="2020-02-10T15:27:06.292" v="191" actId="26606"/>
          <ac:spMkLst>
            <pc:docMk/>
            <pc:sldMk cId="3838474437" sldId="272"/>
            <ac:spMk id="94" creationId="{E186B68C-84BC-4A6E-99D1-EE87483C1349}"/>
          </ac:spMkLst>
        </pc:spChg>
        <pc:spChg chg="add del">
          <ac:chgData name="Sturza Gabriel" userId="c9a8df7f55222304" providerId="LiveId" clId="{26E7FA7B-5A3E-45D9-AD17-23202DF0F238}" dt="2020-02-10T15:27:06.292" v="191" actId="26606"/>
          <ac:spMkLst>
            <pc:docMk/>
            <pc:sldMk cId="3838474437" sldId="272"/>
            <ac:spMk id="95" creationId="{6166C6D1-23AC-49C4-BA07-238E4E9F8CEB}"/>
          </ac:spMkLst>
        </pc:spChg>
        <pc:spChg chg="add del">
          <ac:chgData name="Sturza Gabriel" userId="c9a8df7f55222304" providerId="LiveId" clId="{26E7FA7B-5A3E-45D9-AD17-23202DF0F238}" dt="2020-02-10T15:27:06.292" v="191" actId="26606"/>
          <ac:spMkLst>
            <pc:docMk/>
            <pc:sldMk cId="3838474437" sldId="272"/>
            <ac:spMk id="96" creationId="{33A87B69-D1B1-4DA7-B224-F220FC5235E6}"/>
          </ac:spMkLst>
        </pc:spChg>
        <pc:spChg chg="add del">
          <ac:chgData name="Sturza Gabriel" userId="c9a8df7f55222304" providerId="LiveId" clId="{26E7FA7B-5A3E-45D9-AD17-23202DF0F238}" dt="2020-02-10T15:27:06.292" v="191" actId="26606"/>
          <ac:spMkLst>
            <pc:docMk/>
            <pc:sldMk cId="3838474437" sldId="272"/>
            <ac:spMk id="97" creationId="{1C091803-41C2-48E0-9228-5148460C7479}"/>
          </ac:spMkLst>
        </pc:spChg>
        <pc:spChg chg="add del">
          <ac:chgData name="Sturza Gabriel" userId="c9a8df7f55222304" providerId="LiveId" clId="{26E7FA7B-5A3E-45D9-AD17-23202DF0F238}" dt="2020-02-10T15:27:09.760" v="193" actId="26606"/>
          <ac:spMkLst>
            <pc:docMk/>
            <pc:sldMk cId="3838474437" sldId="272"/>
            <ac:spMk id="99" creationId="{867D4867-5BA7-4462-B2F6-A23F4A622AA7}"/>
          </ac:spMkLst>
        </pc:spChg>
        <pc:spChg chg="add del">
          <ac:chgData name="Sturza Gabriel" userId="c9a8df7f55222304" providerId="LiveId" clId="{26E7FA7B-5A3E-45D9-AD17-23202DF0F238}" dt="2020-02-10T15:27:22.384" v="195" actId="26606"/>
          <ac:spMkLst>
            <pc:docMk/>
            <pc:sldMk cId="3838474437" sldId="272"/>
            <ac:spMk id="101" creationId="{CEB41C5C-0F34-4DDA-9D7C-5E717F35F60C}"/>
          </ac:spMkLst>
        </pc:spChg>
        <pc:grpChg chg="add del">
          <ac:chgData name="Sturza Gabriel" userId="c9a8df7f55222304" providerId="LiveId" clId="{26E7FA7B-5A3E-45D9-AD17-23202DF0F238}" dt="2020-02-10T15:26:00.779" v="164" actId="26606"/>
          <ac:grpSpMkLst>
            <pc:docMk/>
            <pc:sldMk cId="3838474437" sldId="272"/>
            <ac:grpSpMk id="34" creationId="{D8E9CF54-0466-4261-9E62-0249E60E1886}"/>
          </ac:grpSpMkLst>
        </pc:grpChg>
        <pc:grpChg chg="add del">
          <ac:chgData name="Sturza Gabriel" userId="c9a8df7f55222304" providerId="LiveId" clId="{26E7FA7B-5A3E-45D9-AD17-23202DF0F238}" dt="2020-02-10T15:27:04.370" v="187" actId="26606"/>
          <ac:grpSpMkLst>
            <pc:docMk/>
            <pc:sldMk cId="3838474437" sldId="272"/>
            <ac:grpSpMk id="81" creationId="{D8E9CF54-0466-4261-9E62-0249E60E1886}"/>
          </ac:grpSpMkLst>
        </pc:grpChg>
        <pc:picChg chg="add mod ord">
          <ac:chgData name="Sturza Gabriel" userId="c9a8df7f55222304" providerId="LiveId" clId="{26E7FA7B-5A3E-45D9-AD17-23202DF0F238}" dt="2020-02-10T15:29:30.335" v="214" actId="1076"/>
          <ac:picMkLst>
            <pc:docMk/>
            <pc:sldMk cId="3838474437" sldId="272"/>
            <ac:picMk id="4" creationId="{080EA915-874F-43C3-815E-9044B3224DF0}"/>
          </ac:picMkLst>
        </pc:picChg>
        <pc:cxnChg chg="add del">
          <ac:chgData name="Sturza Gabriel" userId="c9a8df7f55222304" providerId="LiveId" clId="{26E7FA7B-5A3E-45D9-AD17-23202DF0F238}" dt="2020-02-10T15:25:19.189" v="140" actId="26606"/>
          <ac:cxnSpMkLst>
            <pc:docMk/>
            <pc:sldMk cId="3838474437" sldId="272"/>
            <ac:cxnSpMk id="20" creationId="{B56D13EF-D431-4D0F-BFFC-1B5A686FF9BD}"/>
          </ac:cxnSpMkLst>
        </pc:cxnChg>
        <pc:cxnChg chg="add del">
          <ac:chgData name="Sturza Gabriel" userId="c9a8df7f55222304" providerId="LiveId" clId="{26E7FA7B-5A3E-45D9-AD17-23202DF0F238}" dt="2020-02-10T15:26:09.826" v="166" actId="26606"/>
          <ac:cxnSpMkLst>
            <pc:docMk/>
            <pc:sldMk cId="3838474437" sldId="272"/>
            <ac:cxnSpMk id="54" creationId="{57E1E5E6-F385-4E9C-B201-BA5BDE5CAD52}"/>
          </ac:cxnSpMkLst>
        </pc:cxnChg>
        <pc:cxnChg chg="add del">
          <ac:chgData name="Sturza Gabriel" userId="c9a8df7f55222304" providerId="LiveId" clId="{26E7FA7B-5A3E-45D9-AD17-23202DF0F238}" dt="2020-02-10T15:27:03.104" v="185" actId="26606"/>
          <ac:cxnSpMkLst>
            <pc:docMk/>
            <pc:sldMk cId="3838474437" sldId="272"/>
            <ac:cxnSpMk id="70" creationId="{B56D13EF-D431-4D0F-BFFC-1B5A686FF9BD}"/>
          </ac:cxnSpMkLst>
        </pc:cxnChg>
        <pc:cxnChg chg="add del">
          <ac:chgData name="Sturza Gabriel" userId="c9a8df7f55222304" providerId="LiveId" clId="{26E7FA7B-5A3E-45D9-AD17-23202DF0F238}" dt="2020-02-10T15:27:22.384" v="195" actId="26606"/>
          <ac:cxnSpMkLst>
            <pc:docMk/>
            <pc:sldMk cId="3838474437" sldId="272"/>
            <ac:cxnSpMk id="102" creationId="{57E1E5E6-F385-4E9C-B201-BA5BDE5CAD52}"/>
          </ac:cxnSpMkLst>
        </pc:cxnChg>
      </pc:sldChg>
      <pc:sldChg chg="addSp delSp modSp add mod setBg setClrOvrMap">
        <pc:chgData name="Sturza Gabriel" userId="c9a8df7f55222304" providerId="LiveId" clId="{26E7FA7B-5A3E-45D9-AD17-23202DF0F238}" dt="2020-02-11T18:25:18.127" v="1866" actId="14100"/>
        <pc:sldMkLst>
          <pc:docMk/>
          <pc:sldMk cId="3566597231" sldId="273"/>
        </pc:sldMkLst>
        <pc:spChg chg="del">
          <ac:chgData name="Sturza Gabriel" userId="c9a8df7f55222304" providerId="LiveId" clId="{26E7FA7B-5A3E-45D9-AD17-23202DF0F238}" dt="2020-02-10T15:30:16.647" v="222" actId="478"/>
          <ac:spMkLst>
            <pc:docMk/>
            <pc:sldMk cId="3566597231" sldId="273"/>
            <ac:spMk id="2" creationId="{10A7D293-CB61-497F-AD01-A7FBA7CC77B0}"/>
          </ac:spMkLst>
        </pc:spChg>
        <pc:spChg chg="del">
          <ac:chgData name="Sturza Gabriel" userId="c9a8df7f55222304" providerId="LiveId" clId="{26E7FA7B-5A3E-45D9-AD17-23202DF0F238}" dt="2020-02-10T15:30:15.975" v="221" actId="478"/>
          <ac:spMkLst>
            <pc:docMk/>
            <pc:sldMk cId="3566597231" sldId="273"/>
            <ac:spMk id="3" creationId="{6CD2A3B7-66FC-49FC-9852-30022491AC22}"/>
          </ac:spMkLst>
        </pc:spChg>
        <pc:spChg chg="add del">
          <ac:chgData name="Sturza Gabriel" userId="c9a8df7f55222304" providerId="LiveId" clId="{26E7FA7B-5A3E-45D9-AD17-23202DF0F238}" dt="2020-02-10T15:28:15.387" v="199"/>
          <ac:spMkLst>
            <pc:docMk/>
            <pc:sldMk cId="3566597231" sldId="273"/>
            <ac:spMk id="4" creationId="{6F8FBE7B-FD7D-42C7-9153-F59613B8FC53}"/>
          </ac:spMkLst>
        </pc:spChg>
        <pc:spChg chg="add del">
          <ac:chgData name="Sturza Gabriel" userId="c9a8df7f55222304" providerId="LiveId" clId="{26E7FA7B-5A3E-45D9-AD17-23202DF0F238}" dt="2020-02-10T15:28:15.387" v="199"/>
          <ac:spMkLst>
            <pc:docMk/>
            <pc:sldMk cId="3566597231" sldId="273"/>
            <ac:spMk id="5" creationId="{C8747060-A156-4070-9F1F-F8AF6776D812}"/>
          </ac:spMkLst>
        </pc:spChg>
        <pc:spChg chg="add del">
          <ac:chgData name="Sturza Gabriel" userId="c9a8df7f55222304" providerId="LiveId" clId="{26E7FA7B-5A3E-45D9-AD17-23202DF0F238}" dt="2020-02-10T15:28:15.387" v="199"/>
          <ac:spMkLst>
            <pc:docMk/>
            <pc:sldMk cId="3566597231" sldId="273"/>
            <ac:spMk id="6" creationId="{1748A726-FF9F-4484-94B0-880BE985A629}"/>
          </ac:spMkLst>
        </pc:spChg>
        <pc:spChg chg="add del">
          <ac:chgData name="Sturza Gabriel" userId="c9a8df7f55222304" providerId="LiveId" clId="{26E7FA7B-5A3E-45D9-AD17-23202DF0F238}" dt="2020-02-10T15:30:09.866" v="218"/>
          <ac:spMkLst>
            <pc:docMk/>
            <pc:sldMk cId="3566597231" sldId="273"/>
            <ac:spMk id="9" creationId="{3DE9AA01-17CB-4729-A3E1-06EC78C0035F}"/>
          </ac:spMkLst>
        </pc:spChg>
        <pc:spChg chg="add del">
          <ac:chgData name="Sturza Gabriel" userId="c9a8df7f55222304" providerId="LiveId" clId="{26E7FA7B-5A3E-45D9-AD17-23202DF0F238}" dt="2020-02-10T15:30:09.866" v="218"/>
          <ac:spMkLst>
            <pc:docMk/>
            <pc:sldMk cId="3566597231" sldId="273"/>
            <ac:spMk id="10" creationId="{E97487EB-DBA1-49E8-BBAC-1C58F4BF4226}"/>
          </ac:spMkLst>
        </pc:spChg>
        <pc:spChg chg="add del">
          <ac:chgData name="Sturza Gabriel" userId="c9a8df7f55222304" providerId="LiveId" clId="{26E7FA7B-5A3E-45D9-AD17-23202DF0F238}" dt="2020-02-10T15:30:09.866" v="218"/>
          <ac:spMkLst>
            <pc:docMk/>
            <pc:sldMk cId="3566597231" sldId="273"/>
            <ac:spMk id="12" creationId="{678BFA39-D302-48A6-82F4-F3D041E52D1A}"/>
          </ac:spMkLst>
        </pc:spChg>
        <pc:spChg chg="add del">
          <ac:chgData name="Sturza Gabriel" userId="c9a8df7f55222304" providerId="LiveId" clId="{26E7FA7B-5A3E-45D9-AD17-23202DF0F238}" dt="2020-02-10T15:30:13.663" v="220"/>
          <ac:spMkLst>
            <pc:docMk/>
            <pc:sldMk cId="3566597231" sldId="273"/>
            <ac:spMk id="13" creationId="{5801F68C-4D0E-464E-94B3-E518BCEEE199}"/>
          </ac:spMkLst>
        </pc:spChg>
        <pc:spChg chg="add del">
          <ac:chgData name="Sturza Gabriel" userId="c9a8df7f55222304" providerId="LiveId" clId="{26E7FA7B-5A3E-45D9-AD17-23202DF0F238}" dt="2020-02-10T15:30:13.663" v="220"/>
          <ac:spMkLst>
            <pc:docMk/>
            <pc:sldMk cId="3566597231" sldId="273"/>
            <ac:spMk id="14" creationId="{30EB07BC-7C34-4EE8-8BCE-1D339F0983CB}"/>
          </ac:spMkLst>
        </pc:spChg>
        <pc:spChg chg="add del">
          <ac:chgData name="Sturza Gabriel" userId="c9a8df7f55222304" providerId="LiveId" clId="{26E7FA7B-5A3E-45D9-AD17-23202DF0F238}" dt="2020-02-10T15:30:13.663" v="220"/>
          <ac:spMkLst>
            <pc:docMk/>
            <pc:sldMk cId="3566597231" sldId="273"/>
            <ac:spMk id="16" creationId="{15106A10-F75D-4FCB-B39B-16EFAFD87A59}"/>
          </ac:spMkLst>
        </pc:spChg>
        <pc:spChg chg="add del">
          <ac:chgData name="Sturza Gabriel" userId="c9a8df7f55222304" providerId="LiveId" clId="{26E7FA7B-5A3E-45D9-AD17-23202DF0F238}" dt="2020-02-10T15:30:38.317" v="234" actId="26606"/>
          <ac:spMkLst>
            <pc:docMk/>
            <pc:sldMk cId="3566597231" sldId="273"/>
            <ac:spMk id="17" creationId="{E9305AB3-1CC5-43CA-AA95-DE29FF9C8A1B}"/>
          </ac:spMkLst>
        </pc:spChg>
        <pc:spChg chg="add mod">
          <ac:chgData name="Sturza Gabriel" userId="c9a8df7f55222304" providerId="LiveId" clId="{26E7FA7B-5A3E-45D9-AD17-23202DF0F238}" dt="2020-02-11T18:25:18.127" v="1866" actId="14100"/>
          <ac:spMkLst>
            <pc:docMk/>
            <pc:sldMk cId="3566597231" sldId="273"/>
            <ac:spMk id="18" creationId="{0456C719-4252-4F88-A57C-2C49A0C988E1}"/>
          </ac:spMkLst>
        </pc:spChg>
        <pc:spChg chg="add mod">
          <ac:chgData name="Sturza Gabriel" userId="c9a8df7f55222304" providerId="LiveId" clId="{26E7FA7B-5A3E-45D9-AD17-23202DF0F238}" dt="2020-02-11T18:22:43.504" v="1834" actId="12"/>
          <ac:spMkLst>
            <pc:docMk/>
            <pc:sldMk cId="3566597231" sldId="273"/>
            <ac:spMk id="20" creationId="{4F9FF3E8-EBB7-4F90-908F-E44F22983EB7}"/>
          </ac:spMkLst>
        </pc:spChg>
        <pc:spChg chg="mod">
          <ac:chgData name="Sturza Gabriel" userId="c9a8df7f55222304" providerId="LiveId" clId="{26E7FA7B-5A3E-45D9-AD17-23202DF0F238}" dt="2020-02-10T16:53:53.399" v="689" actId="1076"/>
          <ac:spMkLst>
            <pc:docMk/>
            <pc:sldMk cId="3566597231" sldId="273"/>
            <ac:spMk id="21" creationId="{6956751C-6A06-45BB-B927-869B53272C50}"/>
          </ac:spMkLst>
        </pc:spChg>
        <pc:spChg chg="del">
          <ac:chgData name="Sturza Gabriel" userId="c9a8df7f55222304" providerId="LiveId" clId="{26E7FA7B-5A3E-45D9-AD17-23202DF0F238}" dt="2020-02-10T16:50:33.151" v="665"/>
          <ac:spMkLst>
            <pc:docMk/>
            <pc:sldMk cId="3566597231" sldId="273"/>
            <ac:spMk id="22" creationId="{1885803F-A602-4842-B3AE-6DDD389BE6A5}"/>
          </ac:spMkLst>
        </pc:spChg>
        <pc:spChg chg="add del">
          <ac:chgData name="Sturza Gabriel" userId="c9a8df7f55222304" providerId="LiveId" clId="{26E7FA7B-5A3E-45D9-AD17-23202DF0F238}" dt="2020-02-10T15:30:25.271" v="225" actId="26606"/>
          <ac:spMkLst>
            <pc:docMk/>
            <pc:sldMk cId="3566597231" sldId="273"/>
            <ac:spMk id="25" creationId="{EA67B5B4-3A24-436E-B663-1B2EBFF8A0CD}"/>
          </ac:spMkLst>
        </pc:spChg>
        <pc:spChg chg="add del">
          <ac:chgData name="Sturza Gabriel" userId="c9a8df7f55222304" providerId="LiveId" clId="{26E7FA7B-5A3E-45D9-AD17-23202DF0F238}" dt="2020-02-10T15:30:25.271" v="225" actId="26606"/>
          <ac:spMkLst>
            <pc:docMk/>
            <pc:sldMk cId="3566597231" sldId="273"/>
            <ac:spMk id="27" creationId="{987FDF89-C993-41F4-A1B8-DBAFF16008A9}"/>
          </ac:spMkLst>
        </pc:spChg>
        <pc:spChg chg="add del">
          <ac:chgData name="Sturza Gabriel" userId="c9a8df7f55222304" providerId="LiveId" clId="{26E7FA7B-5A3E-45D9-AD17-23202DF0F238}" dt="2020-02-10T15:30:25.271" v="225" actId="26606"/>
          <ac:spMkLst>
            <pc:docMk/>
            <pc:sldMk cId="3566597231" sldId="273"/>
            <ac:spMk id="29" creationId="{D1D7179B-FF7C-482F-B3D9-2BE9ED1139F9}"/>
          </ac:spMkLst>
        </pc:spChg>
        <pc:spChg chg="add del">
          <ac:chgData name="Sturza Gabriel" userId="c9a8df7f55222304" providerId="LiveId" clId="{26E7FA7B-5A3E-45D9-AD17-23202DF0F238}" dt="2020-02-10T15:30:28.411" v="227" actId="26606"/>
          <ac:spMkLst>
            <pc:docMk/>
            <pc:sldMk cId="3566597231" sldId="273"/>
            <ac:spMk id="31" creationId="{4795A2E2-224B-4FA0-B323-9E61AD30697F}"/>
          </ac:spMkLst>
        </pc:spChg>
        <pc:spChg chg="add del">
          <ac:chgData name="Sturza Gabriel" userId="c9a8df7f55222304" providerId="LiveId" clId="{26E7FA7B-5A3E-45D9-AD17-23202DF0F238}" dt="2020-02-10T15:30:28.411" v="227" actId="26606"/>
          <ac:spMkLst>
            <pc:docMk/>
            <pc:sldMk cId="3566597231" sldId="273"/>
            <ac:spMk id="32" creationId="{EA67B5B4-3A24-436E-B663-1B2EBFF8A0CD}"/>
          </ac:spMkLst>
        </pc:spChg>
        <pc:spChg chg="add del">
          <ac:chgData name="Sturza Gabriel" userId="c9a8df7f55222304" providerId="LiveId" clId="{26E7FA7B-5A3E-45D9-AD17-23202DF0F238}" dt="2020-02-10T15:30:28.411" v="227" actId="26606"/>
          <ac:spMkLst>
            <pc:docMk/>
            <pc:sldMk cId="3566597231" sldId="273"/>
            <ac:spMk id="33" creationId="{987FDF89-C993-41F4-A1B8-DBAFF16008A9}"/>
          </ac:spMkLst>
        </pc:spChg>
        <pc:spChg chg="add del">
          <ac:chgData name="Sturza Gabriel" userId="c9a8df7f55222304" providerId="LiveId" clId="{26E7FA7B-5A3E-45D9-AD17-23202DF0F238}" dt="2020-02-10T15:30:28.411" v="227" actId="26606"/>
          <ac:spMkLst>
            <pc:docMk/>
            <pc:sldMk cId="3566597231" sldId="273"/>
            <ac:spMk id="34" creationId="{9FA64B84-CE2D-4179-B018-A71AC174C71C}"/>
          </ac:spMkLst>
        </pc:spChg>
        <pc:spChg chg="add del">
          <ac:chgData name="Sturza Gabriel" userId="c9a8df7f55222304" providerId="LiveId" clId="{26E7FA7B-5A3E-45D9-AD17-23202DF0F238}" dt="2020-02-10T15:30:29.724" v="229" actId="26606"/>
          <ac:spMkLst>
            <pc:docMk/>
            <pc:sldMk cId="3566597231" sldId="273"/>
            <ac:spMk id="36" creationId="{AD21898E-86C0-4C8A-A76C-DF33E844C87A}"/>
          </ac:spMkLst>
        </pc:spChg>
        <pc:spChg chg="add del">
          <ac:chgData name="Sturza Gabriel" userId="c9a8df7f55222304" providerId="LiveId" clId="{26E7FA7B-5A3E-45D9-AD17-23202DF0F238}" dt="2020-02-10T15:30:29.724" v="229" actId="26606"/>
          <ac:spMkLst>
            <pc:docMk/>
            <pc:sldMk cId="3566597231" sldId="273"/>
            <ac:spMk id="37" creationId="{5C8F04BD-D093-45D0-B54C-50FDB308B4EE}"/>
          </ac:spMkLst>
        </pc:spChg>
        <pc:spChg chg="add del">
          <ac:chgData name="Sturza Gabriel" userId="c9a8df7f55222304" providerId="LiveId" clId="{26E7FA7B-5A3E-45D9-AD17-23202DF0F238}" dt="2020-02-10T15:30:34.208" v="231" actId="26606"/>
          <ac:spMkLst>
            <pc:docMk/>
            <pc:sldMk cId="3566597231" sldId="273"/>
            <ac:spMk id="39" creationId="{87A57295-2710-4920-B99A-4D1FA03A62BD}"/>
          </ac:spMkLst>
        </pc:spChg>
        <pc:spChg chg="add del">
          <ac:chgData name="Sturza Gabriel" userId="c9a8df7f55222304" providerId="LiveId" clId="{26E7FA7B-5A3E-45D9-AD17-23202DF0F238}" dt="2020-02-10T15:30:34.208" v="231" actId="26606"/>
          <ac:spMkLst>
            <pc:docMk/>
            <pc:sldMk cId="3566597231" sldId="273"/>
            <ac:spMk id="40" creationId="{78067929-4D33-4306-9E2F-67C49CDDB5DE}"/>
          </ac:spMkLst>
        </pc:spChg>
        <pc:spChg chg="add mod ord">
          <ac:chgData name="Sturza Gabriel" userId="c9a8df7f55222304" providerId="LiveId" clId="{26E7FA7B-5A3E-45D9-AD17-23202DF0F238}" dt="2020-02-11T09:27:52.963" v="1448" actId="20577"/>
          <ac:spMkLst>
            <pc:docMk/>
            <pc:sldMk cId="3566597231" sldId="273"/>
            <ac:spMk id="42" creationId="{EABD447A-8637-4BCB-BFE1-FBF3B95555BD}"/>
          </ac:spMkLst>
        </pc:spChg>
        <pc:spChg chg="add del">
          <ac:chgData name="Sturza Gabriel" userId="c9a8df7f55222304" providerId="LiveId" clId="{26E7FA7B-5A3E-45D9-AD17-23202DF0F238}" dt="2020-02-10T15:30:38.286" v="233" actId="26606"/>
          <ac:spMkLst>
            <pc:docMk/>
            <pc:sldMk cId="3566597231" sldId="273"/>
            <ac:spMk id="43" creationId="{EA67B5B4-3A24-436E-B663-1B2EBFF8A0CD}"/>
          </ac:spMkLst>
        </pc:spChg>
        <pc:spChg chg="add del">
          <ac:chgData name="Sturza Gabriel" userId="c9a8df7f55222304" providerId="LiveId" clId="{26E7FA7B-5A3E-45D9-AD17-23202DF0F238}" dt="2020-02-10T15:30:38.286" v="233" actId="26606"/>
          <ac:spMkLst>
            <pc:docMk/>
            <pc:sldMk cId="3566597231" sldId="273"/>
            <ac:spMk id="44" creationId="{987FDF89-C993-41F4-A1B8-DBAFF16008A9}"/>
          </ac:spMkLst>
        </pc:spChg>
        <pc:spChg chg="add del">
          <ac:chgData name="Sturza Gabriel" userId="c9a8df7f55222304" providerId="LiveId" clId="{26E7FA7B-5A3E-45D9-AD17-23202DF0F238}" dt="2020-02-10T15:30:38.286" v="233" actId="26606"/>
          <ac:spMkLst>
            <pc:docMk/>
            <pc:sldMk cId="3566597231" sldId="273"/>
            <ac:spMk id="45" creationId="{D1D7179B-FF7C-482F-B3D9-2BE9ED1139F9}"/>
          </ac:spMkLst>
        </pc:spChg>
        <pc:spChg chg="add del">
          <ac:chgData name="Sturza Gabriel" userId="c9a8df7f55222304" providerId="LiveId" clId="{26E7FA7B-5A3E-45D9-AD17-23202DF0F238}" dt="2020-02-10T15:33:15.092" v="269" actId="26606"/>
          <ac:spMkLst>
            <pc:docMk/>
            <pc:sldMk cId="3566597231" sldId="273"/>
            <ac:spMk id="47" creationId="{EA67B5B4-3A24-436E-B663-1B2EBFF8A0CD}"/>
          </ac:spMkLst>
        </pc:spChg>
        <pc:spChg chg="add del">
          <ac:chgData name="Sturza Gabriel" userId="c9a8df7f55222304" providerId="LiveId" clId="{26E7FA7B-5A3E-45D9-AD17-23202DF0F238}" dt="2020-02-10T15:33:15.092" v="269" actId="26606"/>
          <ac:spMkLst>
            <pc:docMk/>
            <pc:sldMk cId="3566597231" sldId="273"/>
            <ac:spMk id="48" creationId="{987FDF89-C993-41F4-A1B8-DBAFF16008A9}"/>
          </ac:spMkLst>
        </pc:spChg>
        <pc:spChg chg="add del">
          <ac:chgData name="Sturza Gabriel" userId="c9a8df7f55222304" providerId="LiveId" clId="{26E7FA7B-5A3E-45D9-AD17-23202DF0F238}" dt="2020-02-10T15:33:15.092" v="269" actId="26606"/>
          <ac:spMkLst>
            <pc:docMk/>
            <pc:sldMk cId="3566597231" sldId="273"/>
            <ac:spMk id="49" creationId="{9FA64B84-CE2D-4179-B018-A71AC174C71C}"/>
          </ac:spMkLst>
        </pc:spChg>
        <pc:spChg chg="add del">
          <ac:chgData name="Sturza Gabriel" userId="c9a8df7f55222304" providerId="LiveId" clId="{26E7FA7B-5A3E-45D9-AD17-23202DF0F238}" dt="2020-02-10T15:33:15.092" v="269" actId="26606"/>
          <ac:spMkLst>
            <pc:docMk/>
            <pc:sldMk cId="3566597231" sldId="273"/>
            <ac:spMk id="50" creationId="{4795A2E2-224B-4FA0-B323-9E61AD30697F}"/>
          </ac:spMkLst>
        </pc:spChg>
        <pc:spChg chg="add del">
          <ac:chgData name="Sturza Gabriel" userId="c9a8df7f55222304" providerId="LiveId" clId="{26E7FA7B-5A3E-45D9-AD17-23202DF0F238}" dt="2020-02-10T15:33:08.637" v="265" actId="26606"/>
          <ac:spMkLst>
            <pc:docMk/>
            <pc:sldMk cId="3566597231" sldId="273"/>
            <ac:spMk id="55" creationId="{2550BE34-C2B8-49B8-8519-67A8CAD51AE9}"/>
          </ac:spMkLst>
        </pc:spChg>
        <pc:spChg chg="add del">
          <ac:chgData name="Sturza Gabriel" userId="c9a8df7f55222304" providerId="LiveId" clId="{26E7FA7B-5A3E-45D9-AD17-23202DF0F238}" dt="2020-02-10T15:33:08.637" v="265" actId="26606"/>
          <ac:spMkLst>
            <pc:docMk/>
            <pc:sldMk cId="3566597231" sldId="273"/>
            <ac:spMk id="57" creationId="{A7457DD9-5A45-400A-AB4B-4B4EDECA25F1}"/>
          </ac:spMkLst>
        </pc:spChg>
        <pc:spChg chg="add del">
          <ac:chgData name="Sturza Gabriel" userId="c9a8df7f55222304" providerId="LiveId" clId="{26E7FA7B-5A3E-45D9-AD17-23202DF0F238}" dt="2020-02-10T15:33:08.637" v="265" actId="26606"/>
          <ac:spMkLst>
            <pc:docMk/>
            <pc:sldMk cId="3566597231" sldId="273"/>
            <ac:spMk id="59" creationId="{441CF7D6-A660-431A-B0BB-140A0D5556B6}"/>
          </ac:spMkLst>
        </pc:spChg>
        <pc:spChg chg="add del">
          <ac:chgData name="Sturza Gabriel" userId="c9a8df7f55222304" providerId="LiveId" clId="{26E7FA7B-5A3E-45D9-AD17-23202DF0F238}" dt="2020-02-10T15:33:08.637" v="265" actId="26606"/>
          <ac:spMkLst>
            <pc:docMk/>
            <pc:sldMk cId="3566597231" sldId="273"/>
            <ac:spMk id="61" creationId="{0570A85B-3810-4F95-97B0-CBF4CCDB381C}"/>
          </ac:spMkLst>
        </pc:spChg>
        <pc:spChg chg="add del">
          <ac:chgData name="Sturza Gabriel" userId="c9a8df7f55222304" providerId="LiveId" clId="{26E7FA7B-5A3E-45D9-AD17-23202DF0F238}" dt="2020-02-10T15:33:09.451" v="267" actId="26606"/>
          <ac:spMkLst>
            <pc:docMk/>
            <pc:sldMk cId="3566597231" sldId="273"/>
            <ac:spMk id="63" creationId="{AA474011-A49D-4C7A-BF41-0ACD0A2693B3}"/>
          </ac:spMkLst>
        </pc:spChg>
        <pc:spChg chg="add del">
          <ac:chgData name="Sturza Gabriel" userId="c9a8df7f55222304" providerId="LiveId" clId="{26E7FA7B-5A3E-45D9-AD17-23202DF0F238}" dt="2020-02-10T15:33:09.451" v="267" actId="26606"/>
          <ac:spMkLst>
            <pc:docMk/>
            <pc:sldMk cId="3566597231" sldId="273"/>
            <ac:spMk id="64" creationId="{6D72081E-AD41-4FBB-B02B-698A68DBCA5E}"/>
          </ac:spMkLst>
        </pc:spChg>
        <pc:spChg chg="add del">
          <ac:chgData name="Sturza Gabriel" userId="c9a8df7f55222304" providerId="LiveId" clId="{26E7FA7B-5A3E-45D9-AD17-23202DF0F238}" dt="2020-02-10T15:33:09.451" v="267" actId="26606"/>
          <ac:spMkLst>
            <pc:docMk/>
            <pc:sldMk cId="3566597231" sldId="273"/>
            <ac:spMk id="65" creationId="{716248AD-805F-41BF-9B57-FC53E5B32F98}"/>
          </ac:spMkLst>
        </pc:spChg>
        <pc:spChg chg="add del">
          <ac:chgData name="Sturza Gabriel" userId="c9a8df7f55222304" providerId="LiveId" clId="{26E7FA7B-5A3E-45D9-AD17-23202DF0F238}" dt="2020-02-10T15:33:09.451" v="267" actId="26606"/>
          <ac:spMkLst>
            <pc:docMk/>
            <pc:sldMk cId="3566597231" sldId="273"/>
            <ac:spMk id="66" creationId="{1F82758F-B2B3-4F0A-BB90-4BFFEDD166D6}"/>
          </ac:spMkLst>
        </pc:spChg>
        <pc:spChg chg="add del">
          <ac:chgData name="Sturza Gabriel" userId="c9a8df7f55222304" providerId="LiveId" clId="{26E7FA7B-5A3E-45D9-AD17-23202DF0F238}" dt="2020-02-10T15:33:15.092" v="269" actId="26606"/>
          <ac:spMkLst>
            <pc:docMk/>
            <pc:sldMk cId="3566597231" sldId="273"/>
            <ac:spMk id="77" creationId="{A3BAF07C-C39E-42EB-BB22-8D46691D9735}"/>
          </ac:spMkLst>
        </pc:spChg>
        <pc:spChg chg="add del">
          <ac:chgData name="Sturza Gabriel" userId="c9a8df7f55222304" providerId="LiveId" clId="{26E7FA7B-5A3E-45D9-AD17-23202DF0F238}" dt="2020-02-10T15:33:15.092" v="269" actId="26606"/>
          <ac:spMkLst>
            <pc:docMk/>
            <pc:sldMk cId="3566597231" sldId="273"/>
            <ac:spMk id="78" creationId="{44C110BA-81E8-4247-853A-5F2B93E92E46}"/>
          </ac:spMkLst>
        </pc:spChg>
        <pc:grpChg chg="add del">
          <ac:chgData name="Sturza Gabriel" userId="c9a8df7f55222304" providerId="LiveId" clId="{26E7FA7B-5A3E-45D9-AD17-23202DF0F238}" dt="2020-02-10T15:33:15.092" v="269" actId="26606"/>
          <ac:grpSpMkLst>
            <pc:docMk/>
            <pc:sldMk cId="3566597231" sldId="273"/>
            <ac:grpSpMk id="79" creationId="{D8E9CF54-0466-4261-9E62-0249E60E1886}"/>
          </ac:grpSpMkLst>
        </pc:grpChg>
        <pc:picChg chg="add del">
          <ac:chgData name="Sturza Gabriel" userId="c9a8df7f55222304" providerId="LiveId" clId="{26E7FA7B-5A3E-45D9-AD17-23202DF0F238}" dt="2020-02-10T15:28:15.387" v="199"/>
          <ac:picMkLst>
            <pc:docMk/>
            <pc:sldMk cId="3566597231" sldId="273"/>
            <ac:picMk id="8" creationId="{1495ED08-0D22-4082-89C9-6343572A7F92}"/>
          </ac:picMkLst>
        </pc:picChg>
        <pc:picChg chg="add mod ord">
          <ac:chgData name="Sturza Gabriel" userId="c9a8df7f55222304" providerId="LiveId" clId="{26E7FA7B-5A3E-45D9-AD17-23202DF0F238}" dt="2020-02-10T16:46:40.642" v="649" actId="1076"/>
          <ac:picMkLst>
            <pc:docMk/>
            <pc:sldMk cId="3566597231" sldId="273"/>
            <ac:picMk id="46" creationId="{57F0687B-F77B-4FE4-A884-BCCEBE900F36}"/>
          </ac:picMkLst>
        </pc:picChg>
        <pc:cxnChg chg="add del">
          <ac:chgData name="Sturza Gabriel" userId="c9a8df7f55222304" providerId="LiveId" clId="{26E7FA7B-5A3E-45D9-AD17-23202DF0F238}" dt="2020-02-10T15:28:15.387" v="199"/>
          <ac:cxnSpMkLst>
            <pc:docMk/>
            <pc:sldMk cId="3566597231" sldId="273"/>
            <ac:cxnSpMk id="7" creationId="{5556BB1F-8A3E-4ACF-9A9E-5B2010E112D3}"/>
          </ac:cxnSpMkLst>
        </pc:cxnChg>
        <pc:cxnChg chg="add del">
          <ac:chgData name="Sturza Gabriel" userId="c9a8df7f55222304" providerId="LiveId" clId="{26E7FA7B-5A3E-45D9-AD17-23202DF0F238}" dt="2020-02-10T15:30:09.866" v="218"/>
          <ac:cxnSpMkLst>
            <pc:docMk/>
            <pc:sldMk cId="3566597231" sldId="273"/>
            <ac:cxnSpMk id="11" creationId="{BFBD3CB9-8B8C-4CCA-BDC2-3C595D3F63E5}"/>
          </ac:cxnSpMkLst>
        </pc:cxnChg>
        <pc:cxnChg chg="add del">
          <ac:chgData name="Sturza Gabriel" userId="c9a8df7f55222304" providerId="LiveId" clId="{26E7FA7B-5A3E-45D9-AD17-23202DF0F238}" dt="2020-02-10T15:30:13.663" v="220"/>
          <ac:cxnSpMkLst>
            <pc:docMk/>
            <pc:sldMk cId="3566597231" sldId="273"/>
            <ac:cxnSpMk id="15" creationId="{68AC93BD-9D8A-4BD2-B798-4A7FB4DB9F3D}"/>
          </ac:cxnSpMkLst>
        </pc:cxnChg>
        <pc:cxnChg chg="add del">
          <ac:chgData name="Sturza Gabriel" userId="c9a8df7f55222304" providerId="LiveId" clId="{26E7FA7B-5A3E-45D9-AD17-23202DF0F238}" dt="2020-02-10T15:30:38.317" v="234" actId="26606"/>
          <ac:cxnSpMkLst>
            <pc:docMk/>
            <pc:sldMk cId="3566597231" sldId="273"/>
            <ac:cxnSpMk id="19" creationId="{04EF071A-7297-491D-82A5-D95B3293095E}"/>
          </ac:cxnSpMkLst>
        </pc:cxnChg>
        <pc:cxnChg chg="add del">
          <ac:chgData name="Sturza Gabriel" userId="c9a8df7f55222304" providerId="LiveId" clId="{26E7FA7B-5A3E-45D9-AD17-23202DF0F238}" dt="2020-02-10T15:30:34.208" v="231" actId="26606"/>
          <ac:cxnSpMkLst>
            <pc:docMk/>
            <pc:sldMk cId="3566597231" sldId="273"/>
            <ac:cxnSpMk id="41" creationId="{2D72A2C9-F3CA-4216-8BAD-FA4C970C3C4E}"/>
          </ac:cxnSpMkLst>
        </pc:cxnChg>
      </pc:sldChg>
      <pc:sldChg chg="addSp delSp modSp add mod setBg setClrOvrMap">
        <pc:chgData name="Sturza Gabriel" userId="c9a8df7f55222304" providerId="LiveId" clId="{26E7FA7B-5A3E-45D9-AD17-23202DF0F238}" dt="2020-02-11T09:01:36.349" v="1139" actId="20577"/>
        <pc:sldMkLst>
          <pc:docMk/>
          <pc:sldMk cId="220132913" sldId="274"/>
        </pc:sldMkLst>
        <pc:spChg chg="mod">
          <ac:chgData name="Sturza Gabriel" userId="c9a8df7f55222304" providerId="LiveId" clId="{26E7FA7B-5A3E-45D9-AD17-23202DF0F238}" dt="2020-02-10T16:19:41.907" v="556" actId="26606"/>
          <ac:spMkLst>
            <pc:docMk/>
            <pc:sldMk cId="220132913" sldId="274"/>
            <ac:spMk id="2" creationId="{D0766AD7-7D62-4904-8D95-D3E5E7D259C9}"/>
          </ac:spMkLst>
        </pc:spChg>
        <pc:spChg chg="add del mod">
          <ac:chgData name="Sturza Gabriel" userId="c9a8df7f55222304" providerId="LiveId" clId="{26E7FA7B-5A3E-45D9-AD17-23202DF0F238}" dt="2020-02-10T16:28:04.431" v="627" actId="14100"/>
          <ac:spMkLst>
            <pc:docMk/>
            <pc:sldMk cId="220132913" sldId="274"/>
            <ac:spMk id="3" creationId="{8D5A4828-8940-4DE9-8A4E-A2BB69DC4D1C}"/>
          </ac:spMkLst>
        </pc:spChg>
        <pc:spChg chg="del">
          <ac:chgData name="Sturza Gabriel" userId="c9a8df7f55222304" providerId="LiveId" clId="{26E7FA7B-5A3E-45D9-AD17-23202DF0F238}" dt="2020-02-10T16:50:33.151" v="665"/>
          <ac:spMkLst>
            <pc:docMk/>
            <pc:sldMk cId="220132913" sldId="274"/>
            <ac:spMk id="5" creationId="{F777EEA6-A4A2-40DA-A6F1-9A7600296AFA}"/>
          </ac:spMkLst>
        </pc:spChg>
        <pc:spChg chg="add del">
          <ac:chgData name="Sturza Gabriel" userId="c9a8df7f55222304" providerId="LiveId" clId="{26E7FA7B-5A3E-45D9-AD17-23202DF0F238}" dt="2020-02-10T16:19:41.907" v="556" actId="26606"/>
          <ac:spMkLst>
            <pc:docMk/>
            <pc:sldMk cId="220132913" sldId="274"/>
            <ac:spMk id="8" creationId="{EA67B5B4-3A24-436E-B663-1B2EBFF8A0CD}"/>
          </ac:spMkLst>
        </pc:spChg>
        <pc:spChg chg="add del">
          <ac:chgData name="Sturza Gabriel" userId="c9a8df7f55222304" providerId="LiveId" clId="{26E7FA7B-5A3E-45D9-AD17-23202DF0F238}" dt="2020-02-10T16:19:41.907" v="556" actId="26606"/>
          <ac:spMkLst>
            <pc:docMk/>
            <pc:sldMk cId="220132913" sldId="274"/>
            <ac:spMk id="10" creationId="{987FDF89-C993-41F4-A1B8-DBAFF16008A9}"/>
          </ac:spMkLst>
        </pc:spChg>
        <pc:spChg chg="add del">
          <ac:chgData name="Sturza Gabriel" userId="c9a8df7f55222304" providerId="LiveId" clId="{26E7FA7B-5A3E-45D9-AD17-23202DF0F238}" dt="2020-02-10T16:19:41.907" v="556" actId="26606"/>
          <ac:spMkLst>
            <pc:docMk/>
            <pc:sldMk cId="220132913" sldId="274"/>
            <ac:spMk id="12" creationId="{D1D7179B-FF7C-482F-B3D9-2BE9ED1139F9}"/>
          </ac:spMkLst>
        </pc:spChg>
        <pc:spChg chg="add">
          <ac:chgData name="Sturza Gabriel" userId="c9a8df7f55222304" providerId="LiveId" clId="{26E7FA7B-5A3E-45D9-AD17-23202DF0F238}" dt="2020-02-10T16:24:23.177" v="576"/>
          <ac:spMkLst>
            <pc:docMk/>
            <pc:sldMk cId="220132913" sldId="274"/>
            <ac:spMk id="15" creationId="{750322F7-88A9-4526-80F5-6F4E51C962F4}"/>
          </ac:spMkLst>
        </pc:spChg>
        <pc:spChg chg="add del">
          <ac:chgData name="Sturza Gabriel" userId="c9a8df7f55222304" providerId="LiveId" clId="{26E7FA7B-5A3E-45D9-AD17-23202DF0F238}" dt="2020-02-10T16:06:41.435" v="549" actId="26606"/>
          <ac:spMkLst>
            <pc:docMk/>
            <pc:sldMk cId="220132913" sldId="274"/>
            <ac:spMk id="17" creationId="{8D70B121-56F4-4848-B38B-182089D909FA}"/>
          </ac:spMkLst>
        </pc:spChg>
        <pc:spChg chg="add del">
          <ac:chgData name="Sturza Gabriel" userId="c9a8df7f55222304" providerId="LiveId" clId="{26E7FA7B-5A3E-45D9-AD17-23202DF0F238}" dt="2020-02-10T16:24:49.514" v="580" actId="478"/>
          <ac:spMkLst>
            <pc:docMk/>
            <pc:sldMk cId="220132913" sldId="274"/>
            <ac:spMk id="18" creationId="{8BD1089F-FCCB-473C-A64E-F0781E15E684}"/>
          </ac:spMkLst>
        </pc:spChg>
        <pc:spChg chg="add del">
          <ac:chgData name="Sturza Gabriel" userId="c9a8df7f55222304" providerId="LiveId" clId="{26E7FA7B-5A3E-45D9-AD17-23202DF0F238}" dt="2020-02-10T16:06:38.467" v="547" actId="26606"/>
          <ac:spMkLst>
            <pc:docMk/>
            <pc:sldMk cId="220132913" sldId="274"/>
            <ac:spMk id="20" creationId="{CF62D2A7-8207-488C-9F46-316BA81A16C8}"/>
          </ac:spMkLst>
        </pc:spChg>
        <pc:spChg chg="add mod">
          <ac:chgData name="Sturza Gabriel" userId="c9a8df7f55222304" providerId="LiveId" clId="{26E7FA7B-5A3E-45D9-AD17-23202DF0F238}" dt="2020-02-11T09:01:36.349" v="1139" actId="20577"/>
          <ac:spMkLst>
            <pc:docMk/>
            <pc:sldMk cId="220132913" sldId="274"/>
            <ac:spMk id="21" creationId="{920F72B9-5F11-4340-8495-FE60BF2916F3}"/>
          </ac:spMkLst>
        </pc:spChg>
        <pc:spChg chg="add del">
          <ac:chgData name="Sturza Gabriel" userId="c9a8df7f55222304" providerId="LiveId" clId="{26E7FA7B-5A3E-45D9-AD17-23202DF0F238}" dt="2020-02-10T16:06:41.435" v="549" actId="26606"/>
          <ac:spMkLst>
            <pc:docMk/>
            <pc:sldMk cId="220132913" sldId="274"/>
            <ac:spMk id="22" creationId="{8D5A4828-8940-4DE9-8A4E-A2BB69DC4D1C}"/>
          </ac:spMkLst>
        </pc:spChg>
        <pc:spChg chg="add del">
          <ac:chgData name="Sturza Gabriel" userId="c9a8df7f55222304" providerId="LiveId" clId="{26E7FA7B-5A3E-45D9-AD17-23202DF0F238}" dt="2020-02-10T16:19:41.907" v="556" actId="26606"/>
          <ac:spMkLst>
            <pc:docMk/>
            <pc:sldMk cId="220132913" sldId="274"/>
            <ac:spMk id="24" creationId="{2BD55E05-51A2-4173-A7FA-869DE4F71AC3}"/>
          </ac:spMkLst>
        </pc:spChg>
        <pc:spChg chg="add del mod">
          <ac:chgData name="Sturza Gabriel" userId="c9a8df7f55222304" providerId="LiveId" clId="{26E7FA7B-5A3E-45D9-AD17-23202DF0F238}" dt="2020-02-10T16:19:41.907" v="556" actId="26606"/>
          <ac:spMkLst>
            <pc:docMk/>
            <pc:sldMk cId="220132913" sldId="274"/>
            <ac:spMk id="25" creationId="{8D5A4828-8940-4DE9-8A4E-A2BB69DC4D1C}"/>
          </ac:spMkLst>
        </pc:spChg>
        <pc:spChg chg="add mod">
          <ac:chgData name="Sturza Gabriel" userId="c9a8df7f55222304" providerId="LiveId" clId="{26E7FA7B-5A3E-45D9-AD17-23202DF0F238}" dt="2020-02-10T16:25:59.725" v="618" actId="20577"/>
          <ac:spMkLst>
            <pc:docMk/>
            <pc:sldMk cId="220132913" sldId="274"/>
            <ac:spMk id="27" creationId="{1127FD04-2A52-4AEA-826A-F99021E644DC}"/>
          </ac:spMkLst>
        </pc:spChg>
        <pc:graphicFrameChg chg="add del">
          <ac:chgData name="Sturza Gabriel" userId="c9a8df7f55222304" providerId="LiveId" clId="{26E7FA7B-5A3E-45D9-AD17-23202DF0F238}" dt="2020-02-10T16:06:38.467" v="547" actId="26606"/>
          <ac:graphicFrameMkLst>
            <pc:docMk/>
            <pc:sldMk cId="220132913" sldId="274"/>
            <ac:graphicFrameMk id="14" creationId="{DD35A6DC-39B8-482B-825F-3B7AC7834584}"/>
          </ac:graphicFrameMkLst>
        </pc:graphicFrameChg>
        <pc:picChg chg="add del">
          <ac:chgData name="Sturza Gabriel" userId="c9a8df7f55222304" providerId="LiveId" clId="{26E7FA7B-5A3E-45D9-AD17-23202DF0F238}" dt="2020-02-10T16:06:38.467" v="547" actId="26606"/>
          <ac:picMkLst>
            <pc:docMk/>
            <pc:sldMk cId="220132913" sldId="274"/>
            <ac:picMk id="16" creationId="{176A649A-050B-4793-BEE8-0D3CB5FBE1DD}"/>
          </ac:picMkLst>
        </pc:picChg>
        <pc:picChg chg="add del">
          <ac:chgData name="Sturza Gabriel" userId="c9a8df7f55222304" providerId="LiveId" clId="{26E7FA7B-5A3E-45D9-AD17-23202DF0F238}" dt="2020-02-10T16:24:27.093" v="577" actId="478"/>
          <ac:picMkLst>
            <pc:docMk/>
            <pc:sldMk cId="220132913" sldId="274"/>
            <ac:picMk id="26" creationId="{DD529882-A5DB-4417-85F8-D94DC8988E5F}"/>
          </ac:picMkLst>
        </pc:picChg>
        <pc:cxnChg chg="add del">
          <ac:chgData name="Sturza Gabriel" userId="c9a8df7f55222304" providerId="LiveId" clId="{26E7FA7B-5A3E-45D9-AD17-23202DF0F238}" dt="2020-02-10T16:06:41.435" v="549" actId="26606"/>
          <ac:cxnSpMkLst>
            <pc:docMk/>
            <pc:sldMk cId="220132913" sldId="274"/>
            <ac:cxnSpMk id="19" creationId="{2D72A2C9-F3CA-4216-8BAD-FA4C970C3C4E}"/>
          </ac:cxnSpMkLst>
        </pc:cxnChg>
        <pc:cxnChg chg="add">
          <ac:chgData name="Sturza Gabriel" userId="c9a8df7f55222304" providerId="LiveId" clId="{26E7FA7B-5A3E-45D9-AD17-23202DF0F238}" dt="2020-02-10T16:24:23.177" v="576"/>
          <ac:cxnSpMkLst>
            <pc:docMk/>
            <pc:sldMk cId="220132913" sldId="274"/>
            <ac:cxnSpMk id="23" creationId="{A4B099A2-AA3D-44D9-B9E1-CD4B7B165A57}"/>
          </ac:cxnSpMkLst>
        </pc:cxnChg>
      </pc:sldChg>
      <pc:sldChg chg="modSp add del">
        <pc:chgData name="Sturza Gabriel" userId="c9a8df7f55222304" providerId="LiveId" clId="{26E7FA7B-5A3E-45D9-AD17-23202DF0F238}" dt="2020-02-11T18:06:43.864" v="1803" actId="2696"/>
        <pc:sldMkLst>
          <pc:docMk/>
          <pc:sldMk cId="242341877" sldId="275"/>
        </pc:sldMkLst>
        <pc:spChg chg="mod">
          <ac:chgData name="Sturza Gabriel" userId="c9a8df7f55222304" providerId="LiveId" clId="{26E7FA7B-5A3E-45D9-AD17-23202DF0F238}" dt="2020-02-11T17:51:03.636" v="1609" actId="1076"/>
          <ac:spMkLst>
            <pc:docMk/>
            <pc:sldMk cId="242341877" sldId="275"/>
            <ac:spMk id="2" creationId="{36C3FE0B-D40E-4D9E-BD6E-C83A062E6C64}"/>
          </ac:spMkLst>
        </pc:spChg>
        <pc:spChg chg="mod">
          <ac:chgData name="Sturza Gabriel" userId="c9a8df7f55222304" providerId="LiveId" clId="{26E7FA7B-5A3E-45D9-AD17-23202DF0F238}" dt="2020-02-11T17:51:06.970" v="1610" actId="1076"/>
          <ac:spMkLst>
            <pc:docMk/>
            <pc:sldMk cId="242341877" sldId="275"/>
            <ac:spMk id="3" creationId="{258F2788-4C6D-434C-A054-F7E8714F3A44}"/>
          </ac:spMkLst>
        </pc:spChg>
      </pc:sldChg>
      <pc:sldChg chg="addSp delSp modSp add del mod setBg setClrOvrMap">
        <pc:chgData name="Sturza Gabriel" userId="c9a8df7f55222304" providerId="LiveId" clId="{26E7FA7B-5A3E-45D9-AD17-23202DF0F238}" dt="2020-02-10T16:28:34.111" v="630" actId="2696"/>
        <pc:sldMkLst>
          <pc:docMk/>
          <pc:sldMk cId="2159731603" sldId="275"/>
        </pc:sldMkLst>
        <pc:spChg chg="del mod">
          <ac:chgData name="Sturza Gabriel" userId="c9a8df7f55222304" providerId="LiveId" clId="{26E7FA7B-5A3E-45D9-AD17-23202DF0F238}" dt="2020-02-10T16:22:08.345" v="569" actId="478"/>
          <ac:spMkLst>
            <pc:docMk/>
            <pc:sldMk cId="2159731603" sldId="275"/>
            <ac:spMk id="2" creationId="{A8F0D257-3DD4-414E-9454-DFA4A0882AE1}"/>
          </ac:spMkLst>
        </pc:spChg>
        <pc:spChg chg="del">
          <ac:chgData name="Sturza Gabriel" userId="c9a8df7f55222304" providerId="LiveId" clId="{26E7FA7B-5A3E-45D9-AD17-23202DF0F238}" dt="2020-02-10T16:22:06.477" v="567" actId="478"/>
          <ac:spMkLst>
            <pc:docMk/>
            <pc:sldMk cId="2159731603" sldId="275"/>
            <ac:spMk id="3" creationId="{DAA9FC99-3A57-4DDF-AD01-F4A918B25ECA}"/>
          </ac:spMkLst>
        </pc:spChg>
        <pc:spChg chg="add del">
          <ac:chgData name="Sturza Gabriel" userId="c9a8df7f55222304" providerId="LiveId" clId="{26E7FA7B-5A3E-45D9-AD17-23202DF0F238}" dt="2020-02-10T16:28:21.505" v="629" actId="26606"/>
          <ac:spMkLst>
            <pc:docMk/>
            <pc:sldMk cId="2159731603" sldId="275"/>
            <ac:spMk id="4" creationId="{868A5404-05AB-41E3-A056-368355F4332A}"/>
          </ac:spMkLst>
        </pc:spChg>
        <pc:spChg chg="add mod">
          <ac:chgData name="Sturza Gabriel" userId="c9a8df7f55222304" providerId="LiveId" clId="{26E7FA7B-5A3E-45D9-AD17-23202DF0F238}" dt="2020-02-10T16:28:21.505" v="629" actId="26606"/>
          <ac:spMkLst>
            <pc:docMk/>
            <pc:sldMk cId="2159731603" sldId="275"/>
            <ac:spMk id="5" creationId="{101F5743-CB2B-461F-9475-D8815AD3BC32}"/>
          </ac:spMkLst>
        </pc:spChg>
        <pc:spChg chg="add mod">
          <ac:chgData name="Sturza Gabriel" userId="c9a8df7f55222304" providerId="LiveId" clId="{26E7FA7B-5A3E-45D9-AD17-23202DF0F238}" dt="2020-02-10T16:28:21.505" v="629" actId="26606"/>
          <ac:spMkLst>
            <pc:docMk/>
            <pc:sldMk cId="2159731603" sldId="275"/>
            <ac:spMk id="6" creationId="{D801F694-D783-4783-9D02-6ED5D5B54398}"/>
          </ac:spMkLst>
        </pc:spChg>
        <pc:spChg chg="add del">
          <ac:chgData name="Sturza Gabriel" userId="c9a8df7f55222304" providerId="LiveId" clId="{26E7FA7B-5A3E-45D9-AD17-23202DF0F238}" dt="2020-02-10T16:28:21.505" v="629" actId="26606"/>
          <ac:spMkLst>
            <pc:docMk/>
            <pc:sldMk cId="2159731603" sldId="275"/>
            <ac:spMk id="13" creationId="{179F7551-E956-43CB-8F36-268A5DA443BE}"/>
          </ac:spMkLst>
        </pc:spChg>
        <pc:spChg chg="add del">
          <ac:chgData name="Sturza Gabriel" userId="c9a8df7f55222304" providerId="LiveId" clId="{26E7FA7B-5A3E-45D9-AD17-23202DF0F238}" dt="2020-02-10T16:28:21.505" v="629" actId="26606"/>
          <ac:spMkLst>
            <pc:docMk/>
            <pc:sldMk cId="2159731603" sldId="275"/>
            <ac:spMk id="15" creationId="{B99C248B-47D3-41DF-A1DC-8B38652A8262}"/>
          </ac:spMkLst>
        </pc:spChg>
        <pc:spChg chg="add del">
          <ac:chgData name="Sturza Gabriel" userId="c9a8df7f55222304" providerId="LiveId" clId="{26E7FA7B-5A3E-45D9-AD17-23202DF0F238}" dt="2020-02-10T16:28:21.505" v="629" actId="26606"/>
          <ac:spMkLst>
            <pc:docMk/>
            <pc:sldMk cId="2159731603" sldId="275"/>
            <ac:spMk id="17" creationId="{DF0924E5-8F0D-47CB-B59E-155AFCF8C3CB}"/>
          </ac:spMkLst>
        </pc:spChg>
        <pc:picChg chg="add mod">
          <ac:chgData name="Sturza Gabriel" userId="c9a8df7f55222304" providerId="LiveId" clId="{26E7FA7B-5A3E-45D9-AD17-23202DF0F238}" dt="2020-02-10T16:28:21.505" v="629" actId="26606"/>
          <ac:picMkLst>
            <pc:docMk/>
            <pc:sldMk cId="2159731603" sldId="275"/>
            <ac:picMk id="8" creationId="{A7150A09-27AA-4D89-A5C3-14BB9AEBB22B}"/>
          </ac:picMkLst>
        </pc:picChg>
        <pc:cxnChg chg="add del">
          <ac:chgData name="Sturza Gabriel" userId="c9a8df7f55222304" providerId="LiveId" clId="{26E7FA7B-5A3E-45D9-AD17-23202DF0F238}" dt="2020-02-10T16:28:21.505" v="629" actId="26606"/>
          <ac:cxnSpMkLst>
            <pc:docMk/>
            <pc:sldMk cId="2159731603" sldId="275"/>
            <ac:cxnSpMk id="7" creationId="{FA522657-F210-4238-AD7F-1AF3D07FC8EC}"/>
          </ac:cxnSpMkLst>
        </pc:cxnChg>
      </pc:sldChg>
      <pc:sldChg chg="add del">
        <pc:chgData name="Sturza Gabriel" userId="c9a8df7f55222304" providerId="LiveId" clId="{26E7FA7B-5A3E-45D9-AD17-23202DF0F238}" dt="2020-02-10T17:05:25.028" v="728"/>
        <pc:sldMkLst>
          <pc:docMk/>
          <pc:sldMk cId="4141314122" sldId="275"/>
        </pc:sldMkLst>
      </pc:sldChg>
      <pc:sldChg chg="addSp delSp modSp add mod setBg setClrOvrMap">
        <pc:chgData name="Sturza Gabriel" userId="c9a8df7f55222304" providerId="LiveId" clId="{26E7FA7B-5A3E-45D9-AD17-23202DF0F238}" dt="2020-02-11T18:27:59.900" v="1888" actId="1076"/>
        <pc:sldMkLst>
          <pc:docMk/>
          <pc:sldMk cId="441575904" sldId="276"/>
        </pc:sldMkLst>
        <pc:spChg chg="del">
          <ac:chgData name="Sturza Gabriel" userId="c9a8df7f55222304" providerId="LiveId" clId="{26E7FA7B-5A3E-45D9-AD17-23202DF0F238}" dt="2020-02-11T17:51:29.095" v="1616" actId="478"/>
          <ac:spMkLst>
            <pc:docMk/>
            <pc:sldMk cId="441575904" sldId="276"/>
            <ac:spMk id="2" creationId="{9CEB43BD-0542-4976-A27C-14C7E4C87F24}"/>
          </ac:spMkLst>
        </pc:spChg>
        <pc:spChg chg="add del">
          <ac:chgData name="Sturza Gabriel" userId="c9a8df7f55222304" providerId="LiveId" clId="{26E7FA7B-5A3E-45D9-AD17-23202DF0F238}" dt="2020-02-11T17:51:33.050" v="1619" actId="478"/>
          <ac:spMkLst>
            <pc:docMk/>
            <pc:sldMk cId="441575904" sldId="276"/>
            <ac:spMk id="3" creationId="{5CA74342-38EB-4F04-8BAD-45CF6FFC9B40}"/>
          </ac:spMkLst>
        </pc:spChg>
        <pc:spChg chg="mod ord">
          <ac:chgData name="Sturza Gabriel" userId="c9a8df7f55222304" providerId="LiveId" clId="{26E7FA7B-5A3E-45D9-AD17-23202DF0F238}" dt="2020-02-11T17:52:26.355" v="1630" actId="26606"/>
          <ac:spMkLst>
            <pc:docMk/>
            <pc:sldMk cId="441575904" sldId="276"/>
            <ac:spMk id="4" creationId="{05A04637-9099-4E88-8187-D3670B281A7A}"/>
          </ac:spMkLst>
        </pc:spChg>
        <pc:spChg chg="add del">
          <ac:chgData name="Sturza Gabriel" userId="c9a8df7f55222304" providerId="LiveId" clId="{26E7FA7B-5A3E-45D9-AD17-23202DF0F238}" dt="2020-02-11T17:51:26.925" v="1615"/>
          <ac:spMkLst>
            <pc:docMk/>
            <pc:sldMk cId="441575904" sldId="276"/>
            <ac:spMk id="5" creationId="{AB8686D7-1343-4527-BE84-1CDE013CC4DD}"/>
          </ac:spMkLst>
        </pc:spChg>
        <pc:spChg chg="add del">
          <ac:chgData name="Sturza Gabriel" userId="c9a8df7f55222304" providerId="LiveId" clId="{26E7FA7B-5A3E-45D9-AD17-23202DF0F238}" dt="2020-02-11T17:51:26.925" v="1615"/>
          <ac:spMkLst>
            <pc:docMk/>
            <pc:sldMk cId="441575904" sldId="276"/>
            <ac:spMk id="6" creationId="{F7C027D0-698F-473C-954D-E91930F88EFB}"/>
          </ac:spMkLst>
        </pc:spChg>
        <pc:spChg chg="add del">
          <ac:chgData name="Sturza Gabriel" userId="c9a8df7f55222304" providerId="LiveId" clId="{26E7FA7B-5A3E-45D9-AD17-23202DF0F238}" dt="2020-02-11T17:51:26.925" v="1615"/>
          <ac:spMkLst>
            <pc:docMk/>
            <pc:sldMk cId="441575904" sldId="276"/>
            <ac:spMk id="8" creationId="{55C92F3B-84B8-4247-AAB5-E793E7F39A19}"/>
          </ac:spMkLst>
        </pc:spChg>
        <pc:spChg chg="add del">
          <ac:chgData name="Sturza Gabriel" userId="c9a8df7f55222304" providerId="LiveId" clId="{26E7FA7B-5A3E-45D9-AD17-23202DF0F238}" dt="2020-02-11T17:51:26.925" v="1615"/>
          <ac:spMkLst>
            <pc:docMk/>
            <pc:sldMk cId="441575904" sldId="276"/>
            <ac:spMk id="9" creationId="{B54CD9D5-16FE-4C1D-AB97-A7ACBBCF96C7}"/>
          </ac:spMkLst>
        </pc:spChg>
        <pc:spChg chg="add del">
          <ac:chgData name="Sturza Gabriel" userId="c9a8df7f55222304" providerId="LiveId" clId="{26E7FA7B-5A3E-45D9-AD17-23202DF0F238}" dt="2020-02-11T17:51:26.655" v="1614"/>
          <ac:spMkLst>
            <pc:docMk/>
            <pc:sldMk cId="441575904" sldId="276"/>
            <ac:spMk id="10" creationId="{FA2F8C01-8A62-4CFB-9406-F8DDEC5BB7AF}"/>
          </ac:spMkLst>
        </pc:spChg>
        <pc:spChg chg="add del">
          <ac:chgData name="Sturza Gabriel" userId="c9a8df7f55222304" providerId="LiveId" clId="{26E7FA7B-5A3E-45D9-AD17-23202DF0F238}" dt="2020-02-11T17:51:26.655" v="1614"/>
          <ac:spMkLst>
            <pc:docMk/>
            <pc:sldMk cId="441575904" sldId="276"/>
            <ac:spMk id="11" creationId="{3D797ADB-991B-48C8-AA36-9134C25653E8}"/>
          </ac:spMkLst>
        </pc:spChg>
        <pc:spChg chg="add del">
          <ac:chgData name="Sturza Gabriel" userId="c9a8df7f55222304" providerId="LiveId" clId="{26E7FA7B-5A3E-45D9-AD17-23202DF0F238}" dt="2020-02-11T17:51:26.655" v="1614"/>
          <ac:spMkLst>
            <pc:docMk/>
            <pc:sldMk cId="441575904" sldId="276"/>
            <ac:spMk id="13" creationId="{099CE273-C492-4EEC-9A62-80911D68715C}"/>
          </ac:spMkLst>
        </pc:spChg>
        <pc:spChg chg="add del">
          <ac:chgData name="Sturza Gabriel" userId="c9a8df7f55222304" providerId="LiveId" clId="{26E7FA7B-5A3E-45D9-AD17-23202DF0F238}" dt="2020-02-11T17:51:26.655" v="1614"/>
          <ac:spMkLst>
            <pc:docMk/>
            <pc:sldMk cId="441575904" sldId="276"/>
            <ac:spMk id="14" creationId="{127385FC-8076-4769-B411-49449126DC1F}"/>
          </ac:spMkLst>
        </pc:spChg>
        <pc:spChg chg="add del">
          <ac:chgData name="Sturza Gabriel" userId="c9a8df7f55222304" providerId="LiveId" clId="{26E7FA7B-5A3E-45D9-AD17-23202DF0F238}" dt="2020-02-11T17:51:51.141" v="1621"/>
          <ac:spMkLst>
            <pc:docMk/>
            <pc:sldMk cId="441575904" sldId="276"/>
            <ac:spMk id="15" creationId="{DF2525E8-FBAF-4A8B-B81D-9AC544EDA61F}"/>
          </ac:spMkLst>
        </pc:spChg>
        <pc:spChg chg="add del">
          <ac:chgData name="Sturza Gabriel" userId="c9a8df7f55222304" providerId="LiveId" clId="{26E7FA7B-5A3E-45D9-AD17-23202DF0F238}" dt="2020-02-11T17:51:51.141" v="1621"/>
          <ac:spMkLst>
            <pc:docMk/>
            <pc:sldMk cId="441575904" sldId="276"/>
            <ac:spMk id="16" creationId="{8C3A5250-972D-4999-8848-1D316F94156C}"/>
          </ac:spMkLst>
        </pc:spChg>
        <pc:spChg chg="add del">
          <ac:chgData name="Sturza Gabriel" userId="c9a8df7f55222304" providerId="LiveId" clId="{26E7FA7B-5A3E-45D9-AD17-23202DF0F238}" dt="2020-02-11T17:51:51.141" v="1621"/>
          <ac:spMkLst>
            <pc:docMk/>
            <pc:sldMk cId="441575904" sldId="276"/>
            <ac:spMk id="18" creationId="{0F82633E-DFC5-44AF-B0DF-32F377E6CB94}"/>
          </ac:spMkLst>
        </pc:spChg>
        <pc:spChg chg="add del">
          <ac:chgData name="Sturza Gabriel" userId="c9a8df7f55222304" providerId="LiveId" clId="{26E7FA7B-5A3E-45D9-AD17-23202DF0F238}" dt="2020-02-11T17:51:51.141" v="1621"/>
          <ac:spMkLst>
            <pc:docMk/>
            <pc:sldMk cId="441575904" sldId="276"/>
            <ac:spMk id="19" creationId="{E418EB2E-AF9A-4DD4-ACAC-074EA51B9C08}"/>
          </ac:spMkLst>
        </pc:spChg>
        <pc:spChg chg="add del">
          <ac:chgData name="Sturza Gabriel" userId="c9a8df7f55222304" providerId="LiveId" clId="{26E7FA7B-5A3E-45D9-AD17-23202DF0F238}" dt="2020-02-11T17:52:26.355" v="1630" actId="26606"/>
          <ac:spMkLst>
            <pc:docMk/>
            <pc:sldMk cId="441575904" sldId="276"/>
            <ac:spMk id="20" creationId="{F9768922-CE41-418F-B877-3352824E15AF}"/>
          </ac:spMkLst>
        </pc:spChg>
        <pc:spChg chg="add del">
          <ac:chgData name="Sturza Gabriel" userId="c9a8df7f55222304" providerId="LiveId" clId="{26E7FA7B-5A3E-45D9-AD17-23202DF0F238}" dt="2020-02-11T17:52:26.355" v="1630" actId="26606"/>
          <ac:spMkLst>
            <pc:docMk/>
            <pc:sldMk cId="441575904" sldId="276"/>
            <ac:spMk id="21" creationId="{2E261CC3-E81F-46BE-A2F8-09744BA936C8}"/>
          </ac:spMkLst>
        </pc:spChg>
        <pc:spChg chg="add del">
          <ac:chgData name="Sturza Gabriel" userId="c9a8df7f55222304" providerId="LiveId" clId="{26E7FA7B-5A3E-45D9-AD17-23202DF0F238}" dt="2020-02-11T17:52:26.355" v="1630" actId="26606"/>
          <ac:spMkLst>
            <pc:docMk/>
            <pc:sldMk cId="441575904" sldId="276"/>
            <ac:spMk id="22" creationId="{9E86E810-BC3C-46B5-8BB8-8B3CAA6FB36D}"/>
          </ac:spMkLst>
        </pc:spChg>
        <pc:spChg chg="add mod">
          <ac:chgData name="Sturza Gabriel" userId="c9a8df7f55222304" providerId="LiveId" clId="{26E7FA7B-5A3E-45D9-AD17-23202DF0F238}" dt="2020-02-11T17:54:30.877" v="1654" actId="1076"/>
          <ac:spMkLst>
            <pc:docMk/>
            <pc:sldMk cId="441575904" sldId="276"/>
            <ac:spMk id="23" creationId="{D0D82D99-6B86-491B-A7C0-AD58262409B0}"/>
          </ac:spMkLst>
        </pc:spChg>
        <pc:spChg chg="add del mod">
          <ac:chgData name="Sturza Gabriel" userId="c9a8df7f55222304" providerId="LiveId" clId="{26E7FA7B-5A3E-45D9-AD17-23202DF0F238}" dt="2020-02-11T17:52:42.171" v="1633" actId="478"/>
          <ac:spMkLst>
            <pc:docMk/>
            <pc:sldMk cId="441575904" sldId="276"/>
            <ac:spMk id="24" creationId="{A01CE502-F01D-4052-9FC7-D5D54BE23977}"/>
          </ac:spMkLst>
        </pc:spChg>
        <pc:spChg chg="add del">
          <ac:chgData name="Sturza Gabriel" userId="c9a8df7f55222304" providerId="LiveId" clId="{26E7FA7B-5A3E-45D9-AD17-23202DF0F238}" dt="2020-02-11T17:52:19.747" v="1626" actId="478"/>
          <ac:spMkLst>
            <pc:docMk/>
            <pc:sldMk cId="441575904" sldId="276"/>
            <ac:spMk id="26" creationId="{579F52B3-3F7F-4CF6-B518-2A882D97F98E}"/>
          </ac:spMkLst>
        </pc:spChg>
        <pc:spChg chg="add del">
          <ac:chgData name="Sturza Gabriel" userId="c9a8df7f55222304" providerId="LiveId" clId="{26E7FA7B-5A3E-45D9-AD17-23202DF0F238}" dt="2020-02-11T17:52:20.418" v="1627" actId="478"/>
          <ac:spMkLst>
            <pc:docMk/>
            <pc:sldMk cId="441575904" sldId="276"/>
            <ac:spMk id="29" creationId="{5CE30D9C-2123-409A-BB56-2D2586898154}"/>
          </ac:spMkLst>
        </pc:spChg>
        <pc:spChg chg="add del">
          <ac:chgData name="Sturza Gabriel" userId="c9a8df7f55222304" providerId="LiveId" clId="{26E7FA7B-5A3E-45D9-AD17-23202DF0F238}" dt="2020-02-11T17:52:26.293" v="1629" actId="26606"/>
          <ac:spMkLst>
            <pc:docMk/>
            <pc:sldMk cId="441575904" sldId="276"/>
            <ac:spMk id="30" creationId="{1E214AA7-F028-4A0D-8698-61AEC754D1BC}"/>
          </ac:spMkLst>
        </pc:spChg>
        <pc:spChg chg="add">
          <ac:chgData name="Sturza Gabriel" userId="c9a8df7f55222304" providerId="LiveId" clId="{26E7FA7B-5A3E-45D9-AD17-23202DF0F238}" dt="2020-02-11T17:52:26.355" v="1630" actId="26606"/>
          <ac:spMkLst>
            <pc:docMk/>
            <pc:sldMk cId="441575904" sldId="276"/>
            <ac:spMk id="33" creationId="{3CF62545-93A0-4FD5-9B48-48DCA794CBA1}"/>
          </ac:spMkLst>
        </pc:spChg>
        <pc:spChg chg="add">
          <ac:chgData name="Sturza Gabriel" userId="c9a8df7f55222304" providerId="LiveId" clId="{26E7FA7B-5A3E-45D9-AD17-23202DF0F238}" dt="2020-02-11T17:52:26.355" v="1630" actId="26606"/>
          <ac:spMkLst>
            <pc:docMk/>
            <pc:sldMk cId="441575904" sldId="276"/>
            <ac:spMk id="34" creationId="{FEF085B8-A2C0-4A6F-B663-CCC56F3CD373}"/>
          </ac:spMkLst>
        </pc:spChg>
        <pc:spChg chg="add">
          <ac:chgData name="Sturza Gabriel" userId="c9a8df7f55222304" providerId="LiveId" clId="{26E7FA7B-5A3E-45D9-AD17-23202DF0F238}" dt="2020-02-11T17:52:26.355" v="1630" actId="26606"/>
          <ac:spMkLst>
            <pc:docMk/>
            <pc:sldMk cId="441575904" sldId="276"/>
            <ac:spMk id="35" creationId="{2658F6D6-96E0-421A-96D6-3DF404008543}"/>
          </ac:spMkLst>
        </pc:spChg>
        <pc:spChg chg="add mod">
          <ac:chgData name="Sturza Gabriel" userId="c9a8df7f55222304" providerId="LiveId" clId="{26E7FA7B-5A3E-45D9-AD17-23202DF0F238}" dt="2020-02-11T17:53:37.854" v="1639" actId="1076"/>
          <ac:spMkLst>
            <pc:docMk/>
            <pc:sldMk cId="441575904" sldId="276"/>
            <ac:spMk id="36" creationId="{EFCBD72E-8393-45B0-BF48-169586D1FF4E}"/>
          </ac:spMkLst>
        </pc:spChg>
        <pc:spChg chg="add mod">
          <ac:chgData name="Sturza Gabriel" userId="c9a8df7f55222304" providerId="LiveId" clId="{26E7FA7B-5A3E-45D9-AD17-23202DF0F238}" dt="2020-02-11T18:27:58.141" v="1887" actId="1076"/>
          <ac:spMkLst>
            <pc:docMk/>
            <pc:sldMk cId="441575904" sldId="276"/>
            <ac:spMk id="46" creationId="{560511BE-4A94-4056-AD49-15E5CE3FD2B2}"/>
          </ac:spMkLst>
        </pc:spChg>
        <pc:spChg chg="add mod">
          <ac:chgData name="Sturza Gabriel" userId="c9a8df7f55222304" providerId="LiveId" clId="{26E7FA7B-5A3E-45D9-AD17-23202DF0F238}" dt="2020-02-11T18:27:53.844" v="1885" actId="14100"/>
          <ac:spMkLst>
            <pc:docMk/>
            <pc:sldMk cId="441575904" sldId="276"/>
            <ac:spMk id="49" creationId="{1DC72E03-F895-4034-A856-6B47B30E6DCB}"/>
          </ac:spMkLst>
        </pc:spChg>
        <pc:picChg chg="add del">
          <ac:chgData name="Sturza Gabriel" userId="c9a8df7f55222304" providerId="LiveId" clId="{26E7FA7B-5A3E-45D9-AD17-23202DF0F238}" dt="2020-02-11T17:52:17.737" v="1623" actId="478"/>
          <ac:picMkLst>
            <pc:docMk/>
            <pc:sldMk cId="441575904" sldId="276"/>
            <ac:picMk id="25" creationId="{AA591E66-0146-4B8B-9501-3CAE7763036B}"/>
          </ac:picMkLst>
        </pc:picChg>
        <pc:picChg chg="add del">
          <ac:chgData name="Sturza Gabriel" userId="c9a8df7f55222304" providerId="LiveId" clId="{26E7FA7B-5A3E-45D9-AD17-23202DF0F238}" dt="2020-02-11T17:52:18.446" v="1624" actId="478"/>
          <ac:picMkLst>
            <pc:docMk/>
            <pc:sldMk cId="441575904" sldId="276"/>
            <ac:picMk id="27" creationId="{6CE47E59-DC04-4EEA-94A8-4A3CAFA708B2}"/>
          </ac:picMkLst>
        </pc:picChg>
        <pc:picChg chg="add del">
          <ac:chgData name="Sturza Gabriel" userId="c9a8df7f55222304" providerId="LiveId" clId="{26E7FA7B-5A3E-45D9-AD17-23202DF0F238}" dt="2020-02-11T17:52:19.120" v="1625" actId="478"/>
          <ac:picMkLst>
            <pc:docMk/>
            <pc:sldMk cId="441575904" sldId="276"/>
            <ac:picMk id="28" creationId="{089EB908-C01D-418D-80A9-5CBC2F9036D2}"/>
          </ac:picMkLst>
        </pc:picChg>
        <pc:picChg chg="add del mod">
          <ac:chgData name="Sturza Gabriel" userId="c9a8df7f55222304" providerId="LiveId" clId="{26E7FA7B-5A3E-45D9-AD17-23202DF0F238}" dt="2020-02-11T17:57:02.720" v="1661" actId="478"/>
          <ac:picMkLst>
            <pc:docMk/>
            <pc:sldMk cId="441575904" sldId="276"/>
            <ac:picMk id="37" creationId="{B53284A4-9C4E-4A12-B49A-E727F6BD5EB9}"/>
          </ac:picMkLst>
        </pc:picChg>
        <pc:picChg chg="add del mod">
          <ac:chgData name="Sturza Gabriel" userId="c9a8df7f55222304" providerId="LiveId" clId="{26E7FA7B-5A3E-45D9-AD17-23202DF0F238}" dt="2020-02-11T17:57:15.718" v="1668" actId="478"/>
          <ac:picMkLst>
            <pc:docMk/>
            <pc:sldMk cId="441575904" sldId="276"/>
            <ac:picMk id="39" creationId="{8E41DA08-B936-4B79-AADD-9E14B9D0BBBC}"/>
          </ac:picMkLst>
        </pc:picChg>
        <pc:picChg chg="add mod">
          <ac:chgData name="Sturza Gabriel" userId="c9a8df7f55222304" providerId="LiveId" clId="{26E7FA7B-5A3E-45D9-AD17-23202DF0F238}" dt="2020-02-11T18:27:56.657" v="1886" actId="1076"/>
          <ac:picMkLst>
            <pc:docMk/>
            <pc:sldMk cId="441575904" sldId="276"/>
            <ac:picMk id="41" creationId="{5A232C76-92BA-471C-83DD-958D23077418}"/>
          </ac:picMkLst>
        </pc:picChg>
        <pc:picChg chg="add del mod">
          <ac:chgData name="Sturza Gabriel" userId="c9a8df7f55222304" providerId="LiveId" clId="{26E7FA7B-5A3E-45D9-AD17-23202DF0F238}" dt="2020-02-11T18:00:08.843" v="1684" actId="478"/>
          <ac:picMkLst>
            <pc:docMk/>
            <pc:sldMk cId="441575904" sldId="276"/>
            <ac:picMk id="43" creationId="{A577C653-A2AA-4B9E-A5BE-C59112908EED}"/>
          </ac:picMkLst>
        </pc:picChg>
        <pc:picChg chg="add del mod">
          <ac:chgData name="Sturza Gabriel" userId="c9a8df7f55222304" providerId="LiveId" clId="{26E7FA7B-5A3E-45D9-AD17-23202DF0F238}" dt="2020-02-11T18:20:22.810" v="1805" actId="478"/>
          <ac:picMkLst>
            <pc:docMk/>
            <pc:sldMk cId="441575904" sldId="276"/>
            <ac:picMk id="45" creationId="{914B1004-46E6-4D07-BC9C-709FC5619B8E}"/>
          </ac:picMkLst>
        </pc:picChg>
        <pc:picChg chg="add mod">
          <ac:chgData name="Sturza Gabriel" userId="c9a8df7f55222304" providerId="LiveId" clId="{26E7FA7B-5A3E-45D9-AD17-23202DF0F238}" dt="2020-02-11T18:27:59.900" v="1888" actId="1076"/>
          <ac:picMkLst>
            <pc:docMk/>
            <pc:sldMk cId="441575904" sldId="276"/>
            <ac:picMk id="48" creationId="{B7782E98-2EDD-49AD-812B-D9B4556073E7}"/>
          </ac:picMkLst>
        </pc:picChg>
        <pc:cxnChg chg="add del">
          <ac:chgData name="Sturza Gabriel" userId="c9a8df7f55222304" providerId="LiveId" clId="{26E7FA7B-5A3E-45D9-AD17-23202DF0F238}" dt="2020-02-11T17:51:26.925" v="1615"/>
          <ac:cxnSpMkLst>
            <pc:docMk/>
            <pc:sldMk cId="441575904" sldId="276"/>
            <ac:cxnSpMk id="7" creationId="{5ED0D25D-E03C-40AC-9D4E-D58D05235C33}"/>
          </ac:cxnSpMkLst>
        </pc:cxnChg>
        <pc:cxnChg chg="add del">
          <ac:chgData name="Sturza Gabriel" userId="c9a8df7f55222304" providerId="LiveId" clId="{26E7FA7B-5A3E-45D9-AD17-23202DF0F238}" dt="2020-02-11T17:51:26.655" v="1614"/>
          <ac:cxnSpMkLst>
            <pc:docMk/>
            <pc:sldMk cId="441575904" sldId="276"/>
            <ac:cxnSpMk id="12" creationId="{F2279183-234E-42AF-A69D-2F825D933A85}"/>
          </ac:cxnSpMkLst>
        </pc:cxnChg>
        <pc:cxnChg chg="add del">
          <ac:chgData name="Sturza Gabriel" userId="c9a8df7f55222304" providerId="LiveId" clId="{26E7FA7B-5A3E-45D9-AD17-23202DF0F238}" dt="2020-02-11T17:51:51.141" v="1621"/>
          <ac:cxnSpMkLst>
            <pc:docMk/>
            <pc:sldMk cId="441575904" sldId="276"/>
            <ac:cxnSpMk id="17" creationId="{99A413F9-57EC-43D9-AE95-0F5D0E0EDE35}"/>
          </ac:cxnSpMkLst>
        </pc:cxnChg>
        <pc:cxnChg chg="add del">
          <ac:chgData name="Sturza Gabriel" userId="c9a8df7f55222304" providerId="LiveId" clId="{26E7FA7B-5A3E-45D9-AD17-23202DF0F238}" dt="2020-02-11T17:52:26.293" v="1629" actId="26606"/>
          <ac:cxnSpMkLst>
            <pc:docMk/>
            <pc:sldMk cId="441575904" sldId="276"/>
            <ac:cxnSpMk id="31" creationId="{D6206FDC-2777-4D7F-AF9C-73413DA664C9}"/>
          </ac:cxnSpMkLst>
        </pc:cxnChg>
      </pc:sldChg>
      <pc:sldChg chg="modSp add del">
        <pc:chgData name="Sturza Gabriel" userId="c9a8df7f55222304" providerId="LiveId" clId="{26E7FA7B-5A3E-45D9-AD17-23202DF0F238}" dt="2020-02-10T16:28:59.945" v="631" actId="2696"/>
        <pc:sldMkLst>
          <pc:docMk/>
          <pc:sldMk cId="2521103258" sldId="276"/>
        </pc:sldMkLst>
        <pc:spChg chg="mod">
          <ac:chgData name="Sturza Gabriel" userId="c9a8df7f55222304" providerId="LiveId" clId="{26E7FA7B-5A3E-45D9-AD17-23202DF0F238}" dt="2020-02-10T16:24:57.165" v="582" actId="1076"/>
          <ac:spMkLst>
            <pc:docMk/>
            <pc:sldMk cId="2521103258" sldId="276"/>
            <ac:spMk id="3" creationId="{8D5A4828-8940-4DE9-8A4E-A2BB69DC4D1C}"/>
          </ac:spMkLst>
        </pc:spChg>
      </pc:sldChg>
      <pc:sldChg chg="add del">
        <pc:chgData name="Sturza Gabriel" userId="c9a8df7f55222304" providerId="LiveId" clId="{26E7FA7B-5A3E-45D9-AD17-23202DF0F238}" dt="2020-02-10T16:23:59.795" v="574" actId="2696"/>
        <pc:sldMkLst>
          <pc:docMk/>
          <pc:sldMk cId="3539191490" sldId="27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6A2C5-D9EB-47C2-8487-C86987B89A7C}" type="datetimeFigureOut">
              <a:rPr lang="en-US" smtClean="0"/>
              <a:t>13-Feb-20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FE9E3-7F5B-4D03-A09D-40EC1E4D1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27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29FA7-0BD9-4FB9-8BB3-35880FCFD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B7006-6859-4AFB-97BA-F2DF3A776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275DE-B395-4C69-999A-8D4860F1A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EF206-75C6-4B60-B31C-655CAD580EF7}" type="datetime1">
              <a:rPr lang="en-US" smtClean="0"/>
              <a:t>13-Feb-20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C1233-6E4F-40F3-AF43-8F6FFCFB1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22296-FFB2-4798-A88E-FABB782C6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27A5-7F1C-4968-8371-7DDEEE5DD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14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DACF3-B2CC-4DD4-A151-B2384A797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7250C-2212-409F-8DB3-5B37929D4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8E0C9-84DF-425A-AAB2-12AF1F6DD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C26C-3E30-4E4D-AC01-A63885610F12}" type="datetime1">
              <a:rPr lang="en-US" smtClean="0"/>
              <a:t>13-Feb-20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B8C9E-4BD6-4E5D-BA94-A9A7FEB6D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CF778-6986-49E2-B012-CB9C99D1C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27A5-7F1C-4968-8371-7DDEEE5DD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1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CD4A5E-95BA-4232-8B87-8012659675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4CF92-E88E-4322-8E12-1D6714417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7F2CC-09CF-4EF1-A26C-2DAD66368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B1C4-2CB2-4944-BC79-0333FBE91B5A}" type="datetime1">
              <a:rPr lang="en-US" smtClean="0"/>
              <a:t>13-Feb-20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4CE18-60B7-44A4-8673-90E44356C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6BF14-2668-4F22-BA7A-91838102E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27A5-7F1C-4968-8371-7DDEEE5DD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01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219AC-A62C-411E-BA1A-3A852A2CF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A5139-372B-4D9D-A426-3184D07DB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8A5AB-F260-491C-B6F8-0DC144959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26F9-8A7D-415A-9AA3-F3E100C38F1F}" type="datetime1">
              <a:rPr lang="en-US" smtClean="0"/>
              <a:t>13-Feb-20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1C43E-7BD2-498A-A5F4-937708DB0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C8C3B-CC08-441F-B2C6-49B8B70D7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27A5-7F1C-4968-8371-7DDEEE5DD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87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5819E-24A8-4B4D-BC76-0E0924ACF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70F0A-7E31-435F-91E4-30C9099D3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357B8-E6B5-4770-AA2B-182E5CA0F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7AC8-4F9F-4E1C-93EE-9D1AD704CD27}" type="datetime1">
              <a:rPr lang="en-US" smtClean="0"/>
              <a:t>13-Feb-20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8A9CB-10F3-4BCB-A334-E2C53C99E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A2C66-F7B1-447F-A0D4-EE34FD5B3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27A5-7F1C-4968-8371-7DDEEE5DD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1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754B-94D4-4689-B754-8A7E918F6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04113-E5D4-47D7-91C1-135F2A524D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92727-AE41-4856-8EA4-AA92BD2A8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31F47-5C4F-4A44-B3DB-9108FDA6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7A7-1DCC-4973-A478-B84362E8F57B}" type="datetime1">
              <a:rPr lang="en-US" smtClean="0"/>
              <a:t>13-Feb-20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BEF8C-BAF1-4012-8AD3-97CF0270E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234E1-B544-4972-921A-B6C1C25C4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27A5-7F1C-4968-8371-7DDEEE5DD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50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F8FBF-F322-426A-8EC7-288D4ED06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3410D-A77E-45C2-92B4-2B7FCD40B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F3B5A-31B1-4CC8-9842-CCE1AA2DA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EDF1B-4A0B-4946-A91C-38E69A3CD5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2C348A-C9FA-4FEC-8A37-632BDC084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0FA7E9-C1F0-4517-B346-B03837517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009C-33E6-4FB3-AA21-7F1AE013E6DD}" type="datetime1">
              <a:rPr lang="en-US" smtClean="0"/>
              <a:t>13-Feb-20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BD981E-5E27-4235-B7A3-344796F96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84A44F-1CD8-4DD3-87E5-CF4338B9E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27A5-7F1C-4968-8371-7DDEEE5DD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0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7A7D0-3630-4A9E-9F6C-6DA2E984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34B773-00C4-48BC-AE0A-D77229537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0B578-77E1-4B97-BC9B-461EACD87A99}" type="datetime1">
              <a:rPr lang="en-US" smtClean="0"/>
              <a:t>13-Feb-20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FA961-8690-4AA7-94CF-625A1D2D5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E6D2C-B853-4226-8BC6-BF177E7C9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27A5-7F1C-4968-8371-7DDEEE5DD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62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C97B82-9D94-476C-A17A-1BD8E2EDC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9032-0951-4DCF-B0B5-160823E68CF4}" type="datetime1">
              <a:rPr lang="en-US" smtClean="0"/>
              <a:t>13-Feb-20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E9D34-3FF4-441B-A96A-6D8F2BEA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66C38-6FB8-48DB-9F94-2EA21E7FA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27A5-7F1C-4968-8371-7DDEEE5DD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87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7B30C-CB5D-45EC-AB4F-02EBE61A5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30FC8-F537-4315-964F-0CA426F4E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17A68-988B-475F-8DF6-548038A83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B3675-6DB0-4B1B-8B4C-5B6D5A71E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616B3-8399-431E-9677-B9B70827B62F}" type="datetime1">
              <a:rPr lang="en-US" smtClean="0"/>
              <a:t>13-Feb-20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182D0-9063-4F45-990D-48B00E065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A159D-FCEA-4271-8D62-A86DD4586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27A5-7F1C-4968-8371-7DDEEE5DD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79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7EBC6-FF8E-496F-9EDA-D74F78356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99EB0C-83B4-4D58-B947-E6D9BB36E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4E787-2E2E-468F-B959-850AD7B45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B68C1-82FF-4705-82D1-3C7B09078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39B6-0C16-4776-8FB2-5CA35CE72697}" type="datetime1">
              <a:rPr lang="en-US" smtClean="0"/>
              <a:t>13-Feb-20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2FBA8-0E13-48E1-A5B6-F81A2ECC3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54A79-421E-44D0-8BD8-F9D11513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27A5-7F1C-4968-8371-7DDEEE5DD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89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4523FF-3731-407B-AC9C-EF9D7047C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B2537-6248-475F-B61A-161244519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933FA-2D6D-4DFB-8198-F55637D6E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050C1-3D38-4522-963D-3B98F073B315}" type="datetime1">
              <a:rPr lang="en-US" smtClean="0"/>
              <a:t>13-Feb-20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51680-3AF8-487F-9767-8BA214265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633C8-C641-4BBB-8D69-837B68E477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927A5-7F1C-4968-8371-7DDEEE5DD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44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63A748-C0A9-4A8F-950C-B4C274334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705" y="3220565"/>
            <a:ext cx="6457487" cy="24247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Corelaţii</a:t>
            </a: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matematico-muzicale</a:t>
            </a: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4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relevate</a:t>
            </a: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în</a:t>
            </a: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mediul</a:t>
            </a: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Matlab</a:t>
            </a:r>
            <a:endParaRPr lang="en-US" sz="4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23C949-2AF1-44DB-9417-B02E1BD008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5161" y="356187"/>
            <a:ext cx="2878409" cy="17922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 dirty="0" err="1"/>
              <a:t>propusă</a:t>
            </a:r>
            <a:r>
              <a:rPr lang="en-US" sz="2000" b="1" dirty="0"/>
              <a:t> de:</a:t>
            </a:r>
          </a:p>
          <a:p>
            <a:r>
              <a:rPr lang="en-US" b="1" dirty="0"/>
              <a:t>Elena </a:t>
            </a:r>
            <a:r>
              <a:rPr lang="en-US" b="1" dirty="0" err="1"/>
              <a:t>Vizitiu</a:t>
            </a:r>
            <a:endParaRPr lang="en-US" b="1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57C2B5C-0157-4B9D-A973-BFCA8F6ACE53}"/>
              </a:ext>
            </a:extLst>
          </p:cNvPr>
          <p:cNvSpPr txBox="1">
            <a:spLocks/>
          </p:cNvSpPr>
          <p:nvPr/>
        </p:nvSpPr>
        <p:spPr>
          <a:xfrm>
            <a:off x="8386139" y="3143438"/>
            <a:ext cx="3474621" cy="2780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/>
              <a:t>Coordonator</a:t>
            </a:r>
            <a:r>
              <a:rPr lang="en-US" sz="2000" b="1" dirty="0"/>
              <a:t> </a:t>
            </a:r>
            <a:r>
              <a:rPr lang="en-US" sz="2000" b="1" dirty="0" err="1"/>
              <a:t>ştiinţific</a:t>
            </a:r>
            <a:r>
              <a:rPr lang="en-US" sz="2000" b="1" dirty="0"/>
              <a:t>:</a:t>
            </a:r>
          </a:p>
          <a:p>
            <a:r>
              <a:rPr lang="en-US" b="1" dirty="0"/>
              <a:t>Lector Doctor Florin </a:t>
            </a:r>
            <a:r>
              <a:rPr lang="en-US" b="1" dirty="0" err="1"/>
              <a:t>Iacob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B40FCD-C798-4702-BB71-04D8CDD67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27A5-7F1C-4968-8371-7DDEEE5DDB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90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5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2EAC3-F188-4A60-B114-A7D9D8F3B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132" y="1615032"/>
            <a:ext cx="4936067" cy="3985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/>
              <a:t>Implementarea ecua</a:t>
            </a:r>
            <a:r>
              <a:rPr lang="ro-RO" sz="2000" b="1"/>
              <a:t>ţiei undelor sinusoidale</a:t>
            </a:r>
          </a:p>
          <a:p>
            <a:pPr marL="0" indent="0">
              <a:buNone/>
            </a:pPr>
            <a:endParaRPr lang="ro-RO" sz="1700"/>
          </a:p>
          <a:p>
            <a:pPr marL="0" indent="0">
              <a:buNone/>
            </a:pPr>
            <a:r>
              <a:rPr lang="en-US" sz="2000"/>
              <a:t>Implementarea ecua</a:t>
            </a:r>
            <a:r>
              <a:rPr lang="ro-RO" sz="2000"/>
              <a:t>ţiei undelor sinusoidale s</a:t>
            </a:r>
            <a:r>
              <a:rPr lang="en-US" sz="2000"/>
              <a:t>-a</a:t>
            </a:r>
            <a:r>
              <a:rPr lang="ro-RO" sz="2000"/>
              <a:t> realizat în Matlab în următorii paşi</a:t>
            </a:r>
            <a:r>
              <a:rPr lang="en-US" sz="2000"/>
              <a:t>:</a:t>
            </a:r>
          </a:p>
          <a:p>
            <a:pPr marL="514350" lvl="0" indent="-514350">
              <a:buFont typeface="+mj-lt"/>
              <a:buAutoNum type="arabicPeriod"/>
            </a:pPr>
            <a:r>
              <a:rPr lang="ro-RO" sz="1800"/>
              <a:t>Scrierea</a:t>
            </a:r>
            <a:r>
              <a:rPr lang="en-US" sz="1800"/>
              <a:t> ecuaţiei ce urmează a fi rezolvată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800"/>
              <a:t>Definirea condiţiilor iniţiale utilizate în rezolvarea ecuaţiei: u(0)=5, Du(0)=1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800"/>
              <a:t>Utilizarea funcţiei dsolve pentru rezolvarea ecuaţiei, c</a:t>
            </a:r>
            <a:r>
              <a:rPr lang="ro-RO" sz="1800"/>
              <a:t>e</a:t>
            </a:r>
            <a:r>
              <a:rPr lang="en-US" sz="1800"/>
              <a:t> foloseşte condiţiile iniţiale descrise mai sus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800"/>
              <a:t>Reprezentarea grafică a rezultatului funcţiei</a:t>
            </a:r>
            <a:endParaRPr lang="ro-RO" sz="1800"/>
          </a:p>
          <a:p>
            <a:pPr marL="514350" lvl="0" indent="-514350">
              <a:buFont typeface="+mj-lt"/>
              <a:buAutoNum type="arabicPeriod"/>
            </a:pPr>
            <a:endParaRPr lang="en-US" sz="1700"/>
          </a:p>
          <a:p>
            <a:pPr marL="0" indent="0">
              <a:buNone/>
            </a:pPr>
            <a:endParaRPr lang="en-US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34D707-EF79-4A3D-9E40-DCF22412E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22363"/>
            <a:ext cx="5762723" cy="441850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22707-66C0-4A3A-8A68-7693ACDDC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27A5-7F1C-4968-8371-7DDEEE5DDB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423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66AD7-7D62-4904-8D95-D3E5E7D25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278" y="365125"/>
            <a:ext cx="3973667" cy="95784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Cod Matlab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A4828-8940-4DE9-8A4E-A2BB69DC4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523" y="365125"/>
            <a:ext cx="6080275" cy="581183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i="1" dirty="0" err="1">
                <a:solidFill>
                  <a:srgbClr val="FFFFFF"/>
                </a:solidFill>
              </a:rPr>
              <a:t>Ini</a:t>
            </a:r>
            <a:r>
              <a:rPr lang="ro-RO" sz="1700" i="1" dirty="0">
                <a:solidFill>
                  <a:srgbClr val="FFFFFF"/>
                </a:solidFill>
              </a:rPr>
              <a:t>ţializarea datelor....</a:t>
            </a:r>
            <a:endParaRPr lang="en-US" sz="1700" i="1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1700" i="1" dirty="0">
                <a:solidFill>
                  <a:srgbClr val="FFFFFF"/>
                </a:solidFill>
              </a:rPr>
              <a:t>for </a:t>
            </a:r>
            <a:r>
              <a:rPr lang="en-US" sz="1700" i="1" dirty="0" err="1">
                <a:solidFill>
                  <a:srgbClr val="FFFFFF"/>
                </a:solidFill>
              </a:rPr>
              <a:t>i</a:t>
            </a:r>
            <a:r>
              <a:rPr lang="en-US" sz="1700" i="1" dirty="0">
                <a:solidFill>
                  <a:srgbClr val="FFFFFF"/>
                </a:solidFill>
              </a:rPr>
              <a:t> = 2:nt </a:t>
            </a:r>
            <a:endParaRPr lang="en-US" sz="17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1700" i="1" dirty="0">
                <a:solidFill>
                  <a:srgbClr val="FFFFFF"/>
                </a:solidFill>
              </a:rPr>
              <a:t>    u(i,1) = 3*sin(2*pi*f*(i-1)*dt)*exp((i-1)*dt);</a:t>
            </a:r>
            <a:endParaRPr lang="en-US" sz="17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1700" i="1" dirty="0">
                <a:solidFill>
                  <a:srgbClr val="FFFFFF"/>
                </a:solidFill>
              </a:rPr>
              <a:t>end  </a:t>
            </a:r>
            <a:endParaRPr lang="en-US" sz="17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1700" i="1" dirty="0">
                <a:solidFill>
                  <a:srgbClr val="FFFFFF"/>
                </a:solidFill>
              </a:rPr>
              <a:t>for j = 2:nx-1 </a:t>
            </a:r>
            <a:endParaRPr lang="en-US" sz="17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ro-RO" sz="1700" i="1" dirty="0">
                <a:solidFill>
                  <a:srgbClr val="FFFFFF"/>
                </a:solidFill>
              </a:rPr>
              <a:t>     </a:t>
            </a:r>
            <a:r>
              <a:rPr lang="en-US" sz="1700" i="1" dirty="0">
                <a:solidFill>
                  <a:srgbClr val="FFFFFF"/>
                </a:solidFill>
              </a:rPr>
              <a:t>u(2,j) = u(1,j)+1/2*r*(u(1,j+1) - 2*u(1,j)+ u(1,j-1)); </a:t>
            </a:r>
            <a:endParaRPr lang="en-US" sz="17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1700" i="1" dirty="0">
                <a:solidFill>
                  <a:srgbClr val="FFFFFF"/>
                </a:solidFill>
              </a:rPr>
              <a:t>end  </a:t>
            </a:r>
            <a:endParaRPr lang="en-US" sz="17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1700" i="1" dirty="0">
                <a:solidFill>
                  <a:srgbClr val="FFFFFF"/>
                </a:solidFill>
              </a:rPr>
              <a:t>% </a:t>
            </a:r>
            <a:r>
              <a:rPr lang="en-US" sz="1700" i="1" dirty="0" err="1">
                <a:solidFill>
                  <a:srgbClr val="FFFFFF"/>
                </a:solidFill>
              </a:rPr>
              <a:t>popularea</a:t>
            </a:r>
            <a:r>
              <a:rPr lang="en-US" sz="1700" i="1" dirty="0">
                <a:solidFill>
                  <a:srgbClr val="FFFFFF"/>
                </a:solidFill>
              </a:rPr>
              <a:t> </a:t>
            </a:r>
            <a:r>
              <a:rPr lang="en-US" sz="1700" i="1" dirty="0" err="1">
                <a:solidFill>
                  <a:srgbClr val="FFFFFF"/>
                </a:solidFill>
              </a:rPr>
              <a:t>solutiilor</a:t>
            </a:r>
            <a:r>
              <a:rPr lang="en-US" sz="1700" i="1" dirty="0">
                <a:solidFill>
                  <a:srgbClr val="FFFFFF"/>
                </a:solidFill>
              </a:rPr>
              <a:t> </a:t>
            </a:r>
            <a:r>
              <a:rPr lang="en-US" sz="1700" i="1" dirty="0" err="1">
                <a:solidFill>
                  <a:srgbClr val="FFFFFF"/>
                </a:solidFill>
              </a:rPr>
              <a:t>matricii</a:t>
            </a:r>
            <a:endParaRPr lang="en-US" sz="17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1700" i="1" dirty="0">
                <a:solidFill>
                  <a:srgbClr val="FFFFFF"/>
                </a:solidFill>
              </a:rPr>
              <a:t>for </a:t>
            </a:r>
            <a:r>
              <a:rPr lang="en-US" sz="1700" i="1" dirty="0" err="1">
                <a:solidFill>
                  <a:srgbClr val="FFFFFF"/>
                </a:solidFill>
              </a:rPr>
              <a:t>i</a:t>
            </a:r>
            <a:r>
              <a:rPr lang="en-US" sz="1700" i="1" dirty="0">
                <a:solidFill>
                  <a:srgbClr val="FFFFFF"/>
                </a:solidFill>
              </a:rPr>
              <a:t> = </a:t>
            </a:r>
            <a:r>
              <a:rPr lang="ro-RO" sz="1700" i="1" dirty="0">
                <a:solidFill>
                  <a:srgbClr val="FFFFFF"/>
                </a:solidFill>
              </a:rPr>
              <a:t>2</a:t>
            </a:r>
            <a:r>
              <a:rPr lang="en-US" sz="1700" i="1" dirty="0">
                <a:solidFill>
                  <a:srgbClr val="FFFFFF"/>
                </a:solidFill>
              </a:rPr>
              <a:t>:nt-1 </a:t>
            </a:r>
            <a:endParaRPr lang="en-US" sz="17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1700" i="1" dirty="0">
                <a:solidFill>
                  <a:srgbClr val="FFFFFF"/>
                </a:solidFill>
              </a:rPr>
              <a:t>     for j= 2:nx-1 </a:t>
            </a:r>
            <a:endParaRPr lang="en-US" sz="17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1700" i="1" dirty="0">
                <a:solidFill>
                  <a:srgbClr val="FFFFFF"/>
                </a:solidFill>
              </a:rPr>
              <a:t>          u(</a:t>
            </a:r>
            <a:r>
              <a:rPr lang="en-US" sz="1700" i="1" dirty="0" err="1">
                <a:solidFill>
                  <a:srgbClr val="FFFFFF"/>
                </a:solidFill>
              </a:rPr>
              <a:t>i,j</a:t>
            </a:r>
            <a:r>
              <a:rPr lang="en-US" sz="1700" i="1" dirty="0">
                <a:solidFill>
                  <a:srgbClr val="FFFFFF"/>
                </a:solidFill>
              </a:rPr>
              <a:t>) = 2*u(i-1,j)-u(i-2,j)+r*((u(i-1,j+1) - 2*u(i-1,j)+ u(i-1,j-1)));  </a:t>
            </a:r>
            <a:endParaRPr lang="en-US" sz="17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1700" i="1" dirty="0">
                <a:solidFill>
                  <a:srgbClr val="FFFFFF"/>
                </a:solidFill>
              </a:rPr>
              <a:t>     end</a:t>
            </a:r>
            <a:endParaRPr lang="en-US" sz="17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ro-RO" sz="1700" i="1" dirty="0">
                <a:solidFill>
                  <a:srgbClr val="FFFFFF"/>
                </a:solidFill>
              </a:rPr>
              <a:t>e</a:t>
            </a:r>
            <a:r>
              <a:rPr lang="en-US" sz="1700" i="1" dirty="0" err="1">
                <a:solidFill>
                  <a:srgbClr val="FFFFFF"/>
                </a:solidFill>
              </a:rPr>
              <a:t>nd</a:t>
            </a:r>
            <a:endParaRPr lang="ro-RO" sz="1700" i="1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ro-RO" sz="1700" i="1" dirty="0">
                <a:solidFill>
                  <a:srgbClr val="FFFFFF"/>
                </a:solidFill>
              </a:rPr>
              <a:t>Reprezentarea grafică....</a:t>
            </a:r>
            <a:endParaRPr lang="en-US" sz="1700" dirty="0">
              <a:solidFill>
                <a:srgbClr val="FFFFFF"/>
              </a:solidFill>
            </a:endParaRPr>
          </a:p>
          <a:p>
            <a:endParaRPr lang="en-US" sz="1700" dirty="0">
              <a:solidFill>
                <a:srgbClr val="FFFFFF"/>
              </a:solidFill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322F7-88A9-4526-80F5-6F4E51C96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920F72B9-5F11-4340-8495-FE60BF2916F3}"/>
              </a:ext>
            </a:extLst>
          </p:cNvPr>
          <p:cNvSpPr txBox="1">
            <a:spLocks/>
          </p:cNvSpPr>
          <p:nvPr/>
        </p:nvSpPr>
        <p:spPr>
          <a:xfrm>
            <a:off x="659130" y="1545208"/>
            <a:ext cx="4892040" cy="41002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o-RO" sz="2000" b="1" dirty="0"/>
              <a:t>Implementarea ecuaţiei de undă într</a:t>
            </a:r>
            <a:r>
              <a:rPr lang="en-US" sz="2000" b="1" dirty="0"/>
              <a:t>-o </a:t>
            </a:r>
            <a:r>
              <a:rPr lang="en-US" sz="2000" b="1" dirty="0" err="1"/>
              <a:t>singur</a:t>
            </a:r>
            <a:r>
              <a:rPr lang="ro-RO" sz="2000" b="1" dirty="0"/>
              <a:t>ă dimensiune</a:t>
            </a:r>
          </a:p>
          <a:p>
            <a:pPr marL="0" indent="0">
              <a:buNone/>
            </a:pPr>
            <a:endParaRPr lang="ro-RO" sz="1600" dirty="0"/>
          </a:p>
          <a:p>
            <a:pPr marL="0" indent="0">
              <a:buNone/>
            </a:pPr>
            <a:r>
              <a:rPr lang="ro-RO" sz="2000" dirty="0"/>
              <a:t>Etapele implementării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err="1"/>
              <a:t>Definirea</a:t>
            </a:r>
            <a:r>
              <a:rPr lang="en-US" sz="1800" dirty="0"/>
              <a:t> c</a:t>
            </a:r>
            <a:r>
              <a:rPr lang="ro-RO" sz="1800" dirty="0"/>
              <a:t>ondiţii</a:t>
            </a:r>
            <a:r>
              <a:rPr lang="en-US" sz="1800" dirty="0" err="1"/>
              <a:t>lor</a:t>
            </a:r>
            <a:r>
              <a:rPr lang="ro-RO" sz="1800" dirty="0"/>
              <a:t> iniţiale</a:t>
            </a:r>
            <a:r>
              <a:rPr lang="en-US" sz="1800" dirty="0"/>
              <a:t> </a:t>
            </a:r>
            <a:r>
              <a:rPr lang="ro-RO" sz="1800" dirty="0"/>
              <a:t>şi a condiţiilor la limită</a:t>
            </a:r>
          </a:p>
          <a:p>
            <a:pPr marL="514350" indent="-514350">
              <a:buFont typeface="+mj-lt"/>
              <a:buAutoNum type="arabicPeriod"/>
            </a:pPr>
            <a:r>
              <a:rPr lang="ro-RO" sz="1800" dirty="0"/>
              <a:t>Discretizarea ecuației de undă</a:t>
            </a:r>
          </a:p>
          <a:p>
            <a:pPr lvl="1"/>
            <a:r>
              <a:rPr lang="en-US" sz="1800" dirty="0" err="1"/>
              <a:t>Discretizarea</a:t>
            </a:r>
            <a:r>
              <a:rPr lang="en-US" sz="1800" dirty="0"/>
              <a:t> </a:t>
            </a:r>
            <a:r>
              <a:rPr lang="en-US" sz="1800" dirty="0" err="1"/>
              <a:t>spațială</a:t>
            </a:r>
            <a:endParaRPr lang="ro-RO" sz="1800" dirty="0"/>
          </a:p>
          <a:p>
            <a:pPr lvl="1"/>
            <a:r>
              <a:rPr lang="en-US" sz="1800" dirty="0" err="1"/>
              <a:t>Discretizarea</a:t>
            </a:r>
            <a:r>
              <a:rPr lang="ro-RO" sz="1800" dirty="0"/>
              <a:t> intervalului de</a:t>
            </a:r>
            <a:r>
              <a:rPr lang="en-US" sz="1800" dirty="0"/>
              <a:t> </a:t>
            </a:r>
            <a:r>
              <a:rPr lang="en-US" sz="1800" dirty="0" err="1"/>
              <a:t>timp</a:t>
            </a:r>
            <a:endParaRPr lang="ro-RO" sz="1800" dirty="0"/>
          </a:p>
          <a:p>
            <a:pPr marL="342900" indent="-342900">
              <a:buFont typeface="+mj-lt"/>
              <a:buAutoNum type="arabicPeriod"/>
            </a:pPr>
            <a:r>
              <a:rPr lang="ro-RO" sz="1800" dirty="0"/>
              <a:t>   Reprezentare grafică</a:t>
            </a:r>
            <a:endParaRPr lang="en-US" sz="1600" dirty="0"/>
          </a:p>
          <a:p>
            <a:pPr marL="514350" indent="-514350">
              <a:buFont typeface="+mj-lt"/>
              <a:buAutoNum type="arabicPeriod"/>
            </a:pPr>
            <a:endParaRPr lang="en-US" sz="1600" dirty="0"/>
          </a:p>
          <a:p>
            <a:pPr marL="514350" indent="-514350">
              <a:buFont typeface="+mj-lt"/>
              <a:buAutoNum type="arabicPeriod"/>
            </a:pPr>
            <a:endParaRPr lang="ro-RO" sz="16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4B099A2-AA3D-44D9-B9E1-CD4B7B165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8597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127FD04-2A52-4AEA-826A-F99021E644DC}"/>
              </a:ext>
            </a:extLst>
          </p:cNvPr>
          <p:cNvSpPr txBox="1">
            <a:spLocks/>
          </p:cNvSpPr>
          <p:nvPr/>
        </p:nvSpPr>
        <p:spPr>
          <a:xfrm>
            <a:off x="7043878" y="730250"/>
            <a:ext cx="5135116" cy="5811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700" i="1" dirty="0" err="1">
                <a:solidFill>
                  <a:srgbClr val="FFFFFF"/>
                </a:solidFill>
              </a:rPr>
              <a:t>Ini</a:t>
            </a:r>
            <a:r>
              <a:rPr lang="ro-RO" sz="1700" i="1" dirty="0">
                <a:solidFill>
                  <a:srgbClr val="FFFFFF"/>
                </a:solidFill>
              </a:rPr>
              <a:t>ţializarea datelor....</a:t>
            </a:r>
            <a:endParaRPr lang="en-US" sz="1700" i="1" dirty="0">
              <a:solidFill>
                <a:srgbClr val="FFFFFF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i="1" dirty="0">
                <a:solidFill>
                  <a:srgbClr val="FFFFFF"/>
                </a:solidFill>
              </a:rPr>
              <a:t>for </a:t>
            </a:r>
            <a:r>
              <a:rPr lang="en-US" sz="1700" i="1" dirty="0" err="1">
                <a:solidFill>
                  <a:srgbClr val="FFFFFF"/>
                </a:solidFill>
              </a:rPr>
              <a:t>i</a:t>
            </a:r>
            <a:r>
              <a:rPr lang="en-US" sz="1700" i="1" dirty="0">
                <a:solidFill>
                  <a:srgbClr val="FFFFFF"/>
                </a:solidFill>
              </a:rPr>
              <a:t> = 2:nt-1</a:t>
            </a:r>
            <a:endParaRPr lang="en-US" sz="1700" dirty="0">
              <a:solidFill>
                <a:srgbClr val="FFFFFF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i="1" dirty="0">
                <a:solidFill>
                  <a:srgbClr val="FFFFFF"/>
                </a:solidFill>
              </a:rPr>
              <a:t>    u(i,1) = 3*sin(2*pi*f*(i-1)*dt)*exp((i-1)*dt);</a:t>
            </a:r>
            <a:endParaRPr lang="en-US" sz="1700" dirty="0">
              <a:solidFill>
                <a:srgbClr val="FFFFFF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i="1" dirty="0">
                <a:solidFill>
                  <a:srgbClr val="FFFFFF"/>
                </a:solidFill>
              </a:rPr>
              <a:t>end  </a:t>
            </a:r>
            <a:endParaRPr lang="en-US" sz="1700" dirty="0">
              <a:solidFill>
                <a:srgbClr val="FFFFFF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i="1" dirty="0">
                <a:solidFill>
                  <a:srgbClr val="FFFFFF"/>
                </a:solidFill>
              </a:rPr>
              <a:t>for j = 2:nx-1 </a:t>
            </a:r>
            <a:endParaRPr lang="en-US" sz="1700" dirty="0">
              <a:solidFill>
                <a:srgbClr val="FFFFFF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ro-RO" sz="1700" i="1" dirty="0">
                <a:solidFill>
                  <a:srgbClr val="FFFFFF"/>
                </a:solidFill>
              </a:rPr>
              <a:t>     </a:t>
            </a:r>
            <a:r>
              <a:rPr lang="en-US" sz="1700" i="1" dirty="0">
                <a:solidFill>
                  <a:srgbClr val="FFFFFF"/>
                </a:solidFill>
              </a:rPr>
              <a:t>u(2,j) = u(1,j)+1/2*r*(u(1,j+1) - 2*u(1,j)+ u(1,j-1)); </a:t>
            </a:r>
            <a:endParaRPr lang="en-US" sz="1700" dirty="0">
              <a:solidFill>
                <a:srgbClr val="FFFFFF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i="1" dirty="0">
                <a:solidFill>
                  <a:srgbClr val="FFFFFF"/>
                </a:solidFill>
              </a:rPr>
              <a:t>end  </a:t>
            </a:r>
            <a:endParaRPr lang="en-US" sz="1700" dirty="0">
              <a:solidFill>
                <a:srgbClr val="FFFFFF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i="1" dirty="0">
                <a:solidFill>
                  <a:srgbClr val="FFFFFF"/>
                </a:solidFill>
              </a:rPr>
              <a:t>% </a:t>
            </a:r>
            <a:r>
              <a:rPr lang="en-US" sz="1700" i="1" dirty="0" err="1">
                <a:solidFill>
                  <a:srgbClr val="FFFFFF"/>
                </a:solidFill>
              </a:rPr>
              <a:t>popularea</a:t>
            </a:r>
            <a:r>
              <a:rPr lang="en-US" sz="1700" i="1" dirty="0">
                <a:solidFill>
                  <a:srgbClr val="FFFFFF"/>
                </a:solidFill>
              </a:rPr>
              <a:t> </a:t>
            </a:r>
            <a:r>
              <a:rPr lang="en-US" sz="1700" i="1" dirty="0" err="1">
                <a:solidFill>
                  <a:srgbClr val="FFFFFF"/>
                </a:solidFill>
              </a:rPr>
              <a:t>solutiilor</a:t>
            </a:r>
            <a:r>
              <a:rPr lang="en-US" sz="1700" i="1" dirty="0">
                <a:solidFill>
                  <a:srgbClr val="FFFFFF"/>
                </a:solidFill>
              </a:rPr>
              <a:t> </a:t>
            </a:r>
            <a:r>
              <a:rPr lang="en-US" sz="1700" i="1" dirty="0" err="1">
                <a:solidFill>
                  <a:srgbClr val="FFFFFF"/>
                </a:solidFill>
              </a:rPr>
              <a:t>matricii</a:t>
            </a:r>
            <a:endParaRPr lang="en-US" sz="1700" dirty="0">
              <a:solidFill>
                <a:srgbClr val="FFFFFF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i="1" dirty="0">
                <a:solidFill>
                  <a:srgbClr val="FFFFFF"/>
                </a:solidFill>
              </a:rPr>
              <a:t>for </a:t>
            </a:r>
            <a:r>
              <a:rPr lang="en-US" sz="1700" i="1" dirty="0" err="1">
                <a:solidFill>
                  <a:srgbClr val="FFFFFF"/>
                </a:solidFill>
              </a:rPr>
              <a:t>i</a:t>
            </a:r>
            <a:r>
              <a:rPr lang="en-US" sz="1700" i="1" dirty="0">
                <a:solidFill>
                  <a:srgbClr val="FFFFFF"/>
                </a:solidFill>
              </a:rPr>
              <a:t> = 3:nt-1 </a:t>
            </a:r>
            <a:endParaRPr lang="en-US" sz="1700" dirty="0">
              <a:solidFill>
                <a:srgbClr val="FFFFFF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i="1" dirty="0">
                <a:solidFill>
                  <a:srgbClr val="FFFFFF"/>
                </a:solidFill>
              </a:rPr>
              <a:t>     for j= 3:nx-1 </a:t>
            </a:r>
            <a:endParaRPr lang="en-US" sz="1700" dirty="0">
              <a:solidFill>
                <a:srgbClr val="FFFFFF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i="1" dirty="0">
                <a:solidFill>
                  <a:srgbClr val="FFFFFF"/>
                </a:solidFill>
              </a:rPr>
              <a:t>          u(</a:t>
            </a:r>
            <a:r>
              <a:rPr lang="en-US" sz="1700" i="1" dirty="0" err="1">
                <a:solidFill>
                  <a:srgbClr val="FFFFFF"/>
                </a:solidFill>
              </a:rPr>
              <a:t>i,j</a:t>
            </a:r>
            <a:r>
              <a:rPr lang="en-US" sz="1700" i="1" dirty="0">
                <a:solidFill>
                  <a:srgbClr val="FFFFFF"/>
                </a:solidFill>
              </a:rPr>
              <a:t>) = 2*u(i-1,j)-u(i-2,j)+r*((u(i-1,j+1) - 2*u(i-1,j)+ </a:t>
            </a:r>
            <a:r>
              <a:rPr lang="ro-RO" sz="1700" i="1" dirty="0">
                <a:solidFill>
                  <a:srgbClr val="FFFFFF"/>
                </a:solidFill>
              </a:rPr>
              <a:t>                          	</a:t>
            </a:r>
            <a:r>
              <a:rPr lang="en-US" sz="1700" i="1" dirty="0">
                <a:solidFill>
                  <a:srgbClr val="FFFFFF"/>
                </a:solidFill>
              </a:rPr>
              <a:t>u(i-1,j-1)));  </a:t>
            </a:r>
            <a:endParaRPr lang="en-US" sz="1700" dirty="0">
              <a:solidFill>
                <a:srgbClr val="FFFFFF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i="1" dirty="0">
                <a:solidFill>
                  <a:srgbClr val="FFFFFF"/>
                </a:solidFill>
              </a:rPr>
              <a:t>     end</a:t>
            </a:r>
            <a:endParaRPr lang="en-US" sz="1700" dirty="0">
              <a:solidFill>
                <a:srgbClr val="FFFFFF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ro-RO" sz="1700" i="1" dirty="0">
                <a:solidFill>
                  <a:srgbClr val="FFFFFF"/>
                </a:solidFill>
              </a:rPr>
              <a:t>e</a:t>
            </a:r>
            <a:r>
              <a:rPr lang="en-US" sz="1700" i="1" dirty="0" err="1">
                <a:solidFill>
                  <a:srgbClr val="FFFFFF"/>
                </a:solidFill>
              </a:rPr>
              <a:t>nd</a:t>
            </a:r>
            <a:endParaRPr lang="ro-RO" sz="1700" i="1" dirty="0">
              <a:solidFill>
                <a:srgbClr val="FFFFFF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ro-RO" sz="1700" i="1" dirty="0">
                <a:solidFill>
                  <a:srgbClr val="FFFFFF"/>
                </a:solidFill>
              </a:rPr>
              <a:t>Reprezentarea grafică....</a:t>
            </a:r>
            <a:endParaRPr lang="en-US" sz="1700" dirty="0">
              <a:solidFill>
                <a:srgbClr val="FFFFFF"/>
              </a:solidFill>
            </a:endParaRPr>
          </a:p>
          <a:p>
            <a:endParaRPr lang="en-US" sz="170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868CB-1490-4863-BF22-7D35AF57D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27A5-7F1C-4968-8371-7DDEEE5DDB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2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1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id="{BF304248-1F9E-4B24-8DDF-4A5D9D6EA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030" y="504652"/>
            <a:ext cx="3822192" cy="1344975"/>
          </a:xfrm>
        </p:spPr>
        <p:txBody>
          <a:bodyPr>
            <a:normAutofit fontScale="90000"/>
          </a:bodyPr>
          <a:lstStyle/>
          <a:p>
            <a:br>
              <a:rPr lang="en-US" sz="3600" b="1">
                <a:solidFill>
                  <a:schemeClr val="bg1"/>
                </a:solidFill>
              </a:rPr>
            </a:br>
            <a:r>
              <a:rPr lang="ro-RO" sz="2700" b="1">
                <a:solidFill>
                  <a:schemeClr val="bg1"/>
                </a:solidFill>
              </a:rPr>
              <a:t>Reprezentare grafică </a:t>
            </a:r>
            <a:r>
              <a:rPr lang="en-US" sz="2700" b="1">
                <a:solidFill>
                  <a:schemeClr val="bg1"/>
                </a:solidFill>
              </a:rPr>
              <a:t>– </a:t>
            </a:r>
            <a:r>
              <a:rPr lang="ro-RO" sz="2700" b="1">
                <a:solidFill>
                  <a:schemeClr val="bg1"/>
                </a:solidFill>
              </a:rPr>
              <a:t>analiză pe etape</a:t>
            </a:r>
            <a:br>
              <a:rPr lang="ro-RO" sz="3600" b="1">
                <a:solidFill>
                  <a:schemeClr val="bg1"/>
                </a:solidFill>
              </a:rPr>
            </a:b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69" name="Straight Connector 63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ontent Placeholder 48">
            <a:extLst>
              <a:ext uri="{FF2B5EF4-FFF2-40B4-BE49-F238E27FC236}">
                <a16:creationId xmlns:a16="http://schemas.microsoft.com/office/drawing/2014/main" id="{6A11DC85-F4B0-4208-80A1-658BF4F70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08" y="2716172"/>
            <a:ext cx="3822192" cy="3773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sz="2000" dirty="0">
                <a:solidFill>
                  <a:schemeClr val="bg1"/>
                </a:solidFill>
              </a:rPr>
              <a:t>Începutul interpretării la instrumentul muzical analizat (vioară, de exemplu)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6CB8BC-1725-403B-8BF0-BD8588177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27A5-7F1C-4968-8371-7DDEEE5DDB5A}" type="slidenum">
              <a:rPr lang="en-US" smtClean="0">
                <a:solidFill>
                  <a:schemeClr val="tx1"/>
                </a:solidFill>
              </a:r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CF37A0-B53A-44DD-9F2C-FAB82DABA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345" y="303591"/>
            <a:ext cx="6238497" cy="589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79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7FC15C-D90E-4F31-883B-660507827ACE}"/>
              </a:ext>
            </a:extLst>
          </p:cNvPr>
          <p:cNvSpPr txBox="1"/>
          <p:nvPr/>
        </p:nvSpPr>
        <p:spPr>
          <a:xfrm>
            <a:off x="1398561" y="697093"/>
            <a:ext cx="3581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/>
              <a:t>Creşterea intensităţii sunetului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BA74EE-FD99-442C-8959-71E65B21664A}"/>
              </a:ext>
            </a:extLst>
          </p:cNvPr>
          <p:cNvSpPr txBox="1"/>
          <p:nvPr/>
        </p:nvSpPr>
        <p:spPr>
          <a:xfrm>
            <a:off x="6298625" y="499675"/>
            <a:ext cx="5313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/>
              <a:t>M</a:t>
            </a:r>
            <a:r>
              <a:rPr lang="en-US" sz="2000" dirty="0" err="1"/>
              <a:t>omentul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care </a:t>
            </a:r>
            <a:r>
              <a:rPr lang="en-US" sz="2000" dirty="0" err="1"/>
              <a:t>instrumentistul</a:t>
            </a:r>
            <a:r>
              <a:rPr lang="en-US" sz="2000" dirty="0"/>
              <a:t> se </a:t>
            </a:r>
            <a:r>
              <a:rPr lang="en-US" sz="2000" dirty="0" err="1"/>
              <a:t>opreşte</a:t>
            </a:r>
            <a:r>
              <a:rPr lang="en-US" sz="2000" dirty="0"/>
              <a:t> din </a:t>
            </a:r>
            <a:r>
              <a:rPr lang="ro-RO" sz="2000" dirty="0"/>
              <a:t>interpretare</a:t>
            </a:r>
            <a:r>
              <a:rPr lang="en-US" sz="2000" dirty="0"/>
              <a:t> </a:t>
            </a:r>
            <a:r>
              <a:rPr lang="ro-RO" sz="2000" dirty="0"/>
              <a:t>(undele sonore revin la forma inițială)</a:t>
            </a:r>
            <a:endParaRPr lang="en-US" sz="2000" dirty="0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5E246B05-B9D5-432F-B527-971C11CBC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39" y="1511043"/>
            <a:ext cx="5556738" cy="4733062"/>
          </a:xfrm>
          <a:prstGeom prst="rect">
            <a:avLst/>
          </a:prstGeom>
        </p:spPr>
      </p:pic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BFD063B-B47E-44ED-A03B-38B1720B6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891" y="1511043"/>
            <a:ext cx="5625863" cy="473306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BED1F-BC37-41B0-B78F-95D50EFF8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27A5-7F1C-4968-8371-7DDEEE5DDB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47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DD1EB-3402-436B-BCCA-5CC761ECE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584" y="2213113"/>
            <a:ext cx="3616856" cy="1802296"/>
          </a:xfrm>
        </p:spPr>
        <p:txBody>
          <a:bodyPr anchor="ctr">
            <a:normAutofit/>
          </a:bodyPr>
          <a:lstStyle/>
          <a:p>
            <a:r>
              <a:rPr lang="en-US" sz="4000" dirty="0"/>
              <a:t>5. </a:t>
            </a:r>
            <a:r>
              <a:rPr lang="ro-RO" sz="4000" dirty="0"/>
              <a:t>Concluzii</a:t>
            </a:r>
            <a:endParaRPr lang="en-US" sz="4000" dirty="0"/>
          </a:p>
        </p:txBody>
      </p:sp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018A9-76A2-4956-9455-D004C27E2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 lnSpcReduction="10000"/>
          </a:bodyPr>
          <a:lstStyle/>
          <a:p>
            <a:pPr>
              <a:spcBef>
                <a:spcPts val="1400"/>
              </a:spcBef>
            </a:pPr>
            <a:r>
              <a:rPr lang="en-US" sz="2000" dirty="0" err="1">
                <a:solidFill>
                  <a:schemeClr val="bg1"/>
                </a:solidFill>
              </a:rPr>
              <a:t>Această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temă</a:t>
            </a:r>
            <a:r>
              <a:rPr lang="en-US" sz="2000" dirty="0">
                <a:solidFill>
                  <a:schemeClr val="bg1"/>
                </a:solidFill>
              </a:rPr>
              <a:t> a </a:t>
            </a:r>
            <a:r>
              <a:rPr lang="en-US" sz="2000" dirty="0" err="1">
                <a:solidFill>
                  <a:schemeClr val="bg1"/>
                </a:solidFill>
              </a:rPr>
              <a:t>fost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abordată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în</a:t>
            </a:r>
            <a:r>
              <a:rPr lang="en-US" sz="2000" dirty="0">
                <a:solidFill>
                  <a:schemeClr val="bg1"/>
                </a:solidFill>
              </a:rPr>
              <a:t> mod </a:t>
            </a:r>
            <a:r>
              <a:rPr lang="en-US" sz="2000" dirty="0" err="1">
                <a:solidFill>
                  <a:schemeClr val="bg1"/>
                </a:solidFill>
              </a:rPr>
              <a:t>teoretic</a:t>
            </a:r>
            <a:r>
              <a:rPr lang="en-US" sz="2000" dirty="0">
                <a:solidFill>
                  <a:schemeClr val="bg1"/>
                </a:solidFill>
              </a:rPr>
              <a:t>,</a:t>
            </a:r>
            <a:r>
              <a:rPr lang="ro-RO" sz="2000" dirty="0">
                <a:solidFill>
                  <a:schemeClr val="bg1"/>
                </a:solidFill>
              </a:rPr>
              <a:t> prin expunerea elementelor potrivite din domeniul muzicii,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dar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şi</a:t>
            </a:r>
            <a:r>
              <a:rPr lang="en-US" sz="2000" dirty="0">
                <a:solidFill>
                  <a:schemeClr val="bg1"/>
                </a:solidFill>
              </a:rPr>
              <a:t> din </a:t>
            </a:r>
            <a:r>
              <a:rPr lang="en-US" sz="2000" dirty="0" err="1">
                <a:solidFill>
                  <a:schemeClr val="bg1"/>
                </a:solidFill>
              </a:rPr>
              <a:t>punct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vedere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practic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prin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implementarea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în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mediul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Matlab</a:t>
            </a:r>
            <a:r>
              <a:rPr lang="en-US" sz="2000" dirty="0">
                <a:solidFill>
                  <a:schemeClr val="bg1"/>
                </a:solidFill>
              </a:rPr>
              <a:t> a </a:t>
            </a:r>
            <a:r>
              <a:rPr lang="en-US" sz="2000" dirty="0" err="1">
                <a:solidFill>
                  <a:schemeClr val="bg1"/>
                </a:solidFill>
              </a:rPr>
              <a:t>modelelor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prezentate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endParaRPr lang="ro-RO" sz="2000" dirty="0">
              <a:solidFill>
                <a:schemeClr val="bg1"/>
              </a:solidFill>
            </a:endParaRPr>
          </a:p>
          <a:p>
            <a:pPr>
              <a:spcBef>
                <a:spcPts val="1400"/>
              </a:spcBef>
            </a:pPr>
            <a:r>
              <a:rPr lang="ro-RO" sz="2000" dirty="0">
                <a:solidFill>
                  <a:schemeClr val="bg1"/>
                </a:solidFill>
              </a:rPr>
              <a:t>Studiul acusticii diverselor instrumente muzicale, având la bază vibrarea unor componente caracteristice, îşi are importanţa sa de netăgăduit.</a:t>
            </a:r>
          </a:p>
          <a:p>
            <a:pPr>
              <a:spcBef>
                <a:spcPts val="1400"/>
              </a:spcBef>
            </a:pPr>
            <a:r>
              <a:rPr lang="ro-RO" sz="2000" dirty="0">
                <a:solidFill>
                  <a:schemeClr val="bg1"/>
                </a:solidFill>
              </a:rPr>
              <a:t>Colaborarea dintre un instrumentist interpret şi un specialist în informatică/matematică ar putea conduce la rezultate apreciabile.</a:t>
            </a:r>
          </a:p>
          <a:p>
            <a:pPr>
              <a:spcBef>
                <a:spcPts val="1400"/>
              </a:spcBef>
            </a:pPr>
            <a:r>
              <a:rPr lang="ro-RO" sz="2000" dirty="0">
                <a:solidFill>
                  <a:schemeClr val="bg1"/>
                </a:solidFill>
              </a:rPr>
              <a:t>Lucrarea ar putea fi continuată pe calea analizării sunetelor produse de instrumentele muzicale şi nu numai, în cadrul unui program de masterat.</a:t>
            </a:r>
          </a:p>
          <a:p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A630BC-8ABD-4325-B3FF-36660A0DC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27A5-7F1C-4968-8371-7DDEEE5DDB5A}" type="slidenum">
              <a:rPr lang="en-US" smtClean="0">
                <a:solidFill>
                  <a:schemeClr val="bg1"/>
                </a:solidFill>
              </a:r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236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8BD7AA-000F-4149-9FF6-E8DB2DE6F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792587" cy="6858000"/>
          </a:xfrm>
          <a:custGeom>
            <a:avLst/>
            <a:gdLst>
              <a:gd name="connsiteX0" fmla="*/ 9792587 w 9792587"/>
              <a:gd name="connsiteY0" fmla="*/ 0 h 6858000"/>
              <a:gd name="connsiteX1" fmla="*/ 2339431 w 9792587"/>
              <a:gd name="connsiteY1" fmla="*/ 0 h 6858000"/>
              <a:gd name="connsiteX2" fmla="*/ 2190696 w 9792587"/>
              <a:gd name="connsiteY2" fmla="*/ 145339 h 6858000"/>
              <a:gd name="connsiteX3" fmla="*/ 0 w 9792587"/>
              <a:gd name="connsiteY3" fmla="*/ 5565888 h 6858000"/>
              <a:gd name="connsiteX4" fmla="*/ 79127 w 9792587"/>
              <a:gd name="connsiteY4" fmla="*/ 6681235 h 6858000"/>
              <a:gd name="connsiteX5" fmla="*/ 108694 w 9792587"/>
              <a:gd name="connsiteY5" fmla="*/ 6858000 h 6858000"/>
              <a:gd name="connsiteX6" fmla="*/ 9792587 w 97925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92587" h="6858000">
                <a:moveTo>
                  <a:pt x="9792587" y="0"/>
                </a:moveTo>
                <a:lnTo>
                  <a:pt x="2339431" y="0"/>
                </a:lnTo>
                <a:lnTo>
                  <a:pt x="2190696" y="145339"/>
                </a:lnTo>
                <a:cubicBezTo>
                  <a:pt x="834428" y="1548908"/>
                  <a:pt x="0" y="3459953"/>
                  <a:pt x="0" y="5565888"/>
                </a:cubicBezTo>
                <a:cubicBezTo>
                  <a:pt x="0" y="5944579"/>
                  <a:pt x="26981" y="6316967"/>
                  <a:pt x="79127" y="6681235"/>
                </a:cubicBezTo>
                <a:lnTo>
                  <a:pt x="108694" y="6858000"/>
                </a:lnTo>
                <a:lnTo>
                  <a:pt x="9792587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4A4A823-72DC-4BA8-8157-D36A8939A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492529" cy="6858000"/>
          </a:xfrm>
          <a:custGeom>
            <a:avLst/>
            <a:gdLst>
              <a:gd name="connsiteX0" fmla="*/ 9492529 w 9492529"/>
              <a:gd name="connsiteY0" fmla="*/ 0 h 6858000"/>
              <a:gd name="connsiteX1" fmla="*/ 2472310 w 9492529"/>
              <a:gd name="connsiteY1" fmla="*/ 0 h 6858000"/>
              <a:gd name="connsiteX2" fmla="*/ 2157501 w 9492529"/>
              <a:gd name="connsiteY2" fmla="*/ 301488 h 6858000"/>
              <a:gd name="connsiteX3" fmla="*/ 0 w 9492529"/>
              <a:gd name="connsiteY3" fmla="*/ 5565888 h 6858000"/>
              <a:gd name="connsiteX4" fmla="*/ 76084 w 9492529"/>
              <a:gd name="connsiteY4" fmla="*/ 6638337 h 6858000"/>
              <a:gd name="connsiteX5" fmla="*/ 112827 w 9492529"/>
              <a:gd name="connsiteY5" fmla="*/ 6858000 h 6858000"/>
              <a:gd name="connsiteX6" fmla="*/ 9492529 w 9492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92529" h="6858000">
                <a:moveTo>
                  <a:pt x="9492529" y="0"/>
                </a:moveTo>
                <a:lnTo>
                  <a:pt x="2472310" y="0"/>
                </a:lnTo>
                <a:lnTo>
                  <a:pt x="2157501" y="301488"/>
                </a:lnTo>
                <a:cubicBezTo>
                  <a:pt x="823309" y="1655711"/>
                  <a:pt x="0" y="3514654"/>
                  <a:pt x="0" y="5565888"/>
                </a:cubicBezTo>
                <a:cubicBezTo>
                  <a:pt x="0" y="5930014"/>
                  <a:pt x="25944" y="6288079"/>
                  <a:pt x="76084" y="6638337"/>
                </a:cubicBezTo>
                <a:lnTo>
                  <a:pt x="112827" y="6858000"/>
                </a:lnTo>
                <a:lnTo>
                  <a:pt x="9492529" y="685800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EBE3F7-612A-4162-90A0-628474568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45494"/>
            <a:ext cx="7165235" cy="1288238"/>
          </a:xfrm>
        </p:spPr>
        <p:txBody>
          <a:bodyPr anchor="ctr">
            <a:normAutofit/>
          </a:bodyPr>
          <a:lstStyle/>
          <a:p>
            <a:r>
              <a:rPr lang="ro-RO" b="1" dirty="0"/>
              <a:t>Cuprins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AC74F-7CF2-4899-B742-6853D0C98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2897372"/>
            <a:ext cx="7860863" cy="3152553"/>
          </a:xfrm>
        </p:spPr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o-RO" sz="2400" dirty="0"/>
              <a:t>Evoluţia</a:t>
            </a:r>
            <a:r>
              <a:rPr lang="en-US" sz="2400" dirty="0"/>
              <a:t> </a:t>
            </a:r>
            <a:r>
              <a:rPr lang="en-US" sz="2400" dirty="0" err="1"/>
              <a:t>unor</a:t>
            </a:r>
            <a:r>
              <a:rPr lang="en-US" sz="2400" dirty="0"/>
              <a:t> </a:t>
            </a:r>
            <a:r>
              <a:rPr lang="en-US" sz="2400" dirty="0" err="1"/>
              <a:t>elemente</a:t>
            </a:r>
            <a:r>
              <a:rPr lang="en-US" sz="2400" dirty="0"/>
              <a:t> ale</a:t>
            </a:r>
            <a:r>
              <a:rPr lang="ro-RO" sz="2400" dirty="0"/>
              <a:t> muzicii</a:t>
            </a:r>
          </a:p>
          <a:p>
            <a:pPr marL="514350" indent="-514350">
              <a:buFont typeface="+mj-lt"/>
              <a:buAutoNum type="arabicPeriod"/>
            </a:pPr>
            <a:r>
              <a:rPr lang="ro-RO" sz="2400" dirty="0"/>
              <a:t>Elemente teoretice relative la domeniul muzical</a:t>
            </a:r>
          </a:p>
          <a:p>
            <a:pPr marL="514350" indent="-514350">
              <a:buFont typeface="+mj-lt"/>
              <a:buAutoNum type="arabicPeriod"/>
            </a:pPr>
            <a:r>
              <a:rPr lang="ro-RO" sz="2400" dirty="0"/>
              <a:t>Modele matematice rela</a:t>
            </a:r>
            <a:r>
              <a:rPr lang="en-US" sz="2400" dirty="0" err="1"/>
              <a:t>ti</a:t>
            </a:r>
            <a:r>
              <a:rPr lang="ro-RO" sz="2400" dirty="0"/>
              <a:t>ve la sunete</a:t>
            </a:r>
          </a:p>
          <a:p>
            <a:pPr marL="514350" indent="-514350">
              <a:buFont typeface="+mj-lt"/>
              <a:buAutoNum type="arabicPeriod"/>
            </a:pPr>
            <a:r>
              <a:rPr lang="ro-RO" sz="2400" dirty="0"/>
              <a:t>Implementarea modelelor în Matlab</a:t>
            </a:r>
          </a:p>
          <a:p>
            <a:pPr marL="514350" indent="-514350">
              <a:buFont typeface="+mj-lt"/>
              <a:buAutoNum type="arabicPeriod"/>
            </a:pPr>
            <a:r>
              <a:rPr lang="ro-RO" sz="2400" dirty="0"/>
              <a:t>Concluzii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23AD5-30D2-4CB9-A359-BDC92F962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27A5-7F1C-4968-8371-7DDEEE5DDB5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921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894529-E975-4520-8691-F54F26393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101368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1. </a:t>
            </a:r>
            <a:r>
              <a:rPr lang="ro-RO" sz="4000" dirty="0"/>
              <a:t>Evoluţia</a:t>
            </a:r>
            <a:r>
              <a:rPr lang="en-US" sz="4000" dirty="0"/>
              <a:t> </a:t>
            </a:r>
            <a:r>
              <a:rPr lang="en-US" sz="4000" dirty="0" err="1"/>
              <a:t>unor</a:t>
            </a:r>
            <a:r>
              <a:rPr lang="en-US" sz="4000" dirty="0"/>
              <a:t> </a:t>
            </a:r>
            <a:r>
              <a:rPr lang="en-US" sz="4000" dirty="0" err="1"/>
              <a:t>elemente</a:t>
            </a:r>
            <a:r>
              <a:rPr lang="en-US" sz="4000" dirty="0"/>
              <a:t> ale</a:t>
            </a:r>
            <a:r>
              <a:rPr lang="ro-RO" sz="4000" dirty="0"/>
              <a:t> muzicii</a:t>
            </a:r>
            <a:endParaRPr lang="en-US" sz="4000" dirty="0"/>
          </a:p>
        </p:txBody>
      </p:sp>
      <p:cxnSp>
        <p:nvCxnSpPr>
          <p:cNvPr id="13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AEDC2-C4EC-49FA-A11E-5A6887363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3068588"/>
            <a:ext cx="11404159" cy="3327251"/>
          </a:xfrm>
        </p:spPr>
        <p:txBody>
          <a:bodyPr>
            <a:normAutofit/>
          </a:bodyPr>
          <a:lstStyle/>
          <a:p>
            <a:r>
              <a:rPr lang="ro-RO" sz="1800" dirty="0"/>
              <a:t>Muzica preistorică – </a:t>
            </a:r>
            <a:r>
              <a:rPr lang="en-US" sz="1800" dirty="0"/>
              <a:t> </a:t>
            </a:r>
            <a:r>
              <a:rPr lang="en-US" sz="1800" dirty="0" err="1"/>
              <a:t>redat</a:t>
            </a:r>
            <a:r>
              <a:rPr lang="ro-RO" sz="1800" dirty="0"/>
              <a:t>ă prin lovituri între pietre, lemne </a:t>
            </a:r>
            <a:r>
              <a:rPr lang="en-US" sz="1800" dirty="0" err="1"/>
              <a:t>sau</a:t>
            </a:r>
            <a:r>
              <a:rPr lang="en-US" sz="1800" dirty="0"/>
              <a:t> </a:t>
            </a:r>
            <a:r>
              <a:rPr lang="en-US" sz="1800" dirty="0" err="1"/>
              <a:t>orice</a:t>
            </a:r>
            <a:r>
              <a:rPr lang="en-US" sz="1800" dirty="0"/>
              <a:t> </a:t>
            </a:r>
            <a:r>
              <a:rPr lang="en-US" sz="1800" dirty="0" err="1"/>
              <a:t>alte</a:t>
            </a:r>
            <a:r>
              <a:rPr lang="en-US" sz="1800" dirty="0"/>
              <a:t> </a:t>
            </a:r>
            <a:r>
              <a:rPr lang="en-US" sz="1800" dirty="0" err="1"/>
              <a:t>obiecte</a:t>
            </a:r>
            <a:r>
              <a:rPr lang="en-US" sz="1800" dirty="0"/>
              <a:t> </a:t>
            </a:r>
            <a:r>
              <a:rPr lang="en-US" sz="1800" dirty="0" err="1"/>
              <a:t>uzuale</a:t>
            </a:r>
            <a:endParaRPr lang="ro-RO" sz="1800" dirty="0"/>
          </a:p>
          <a:p>
            <a:r>
              <a:rPr lang="ro-RO" sz="1800" dirty="0"/>
              <a:t>Muzica în antichitate – </a:t>
            </a:r>
            <a:r>
              <a:rPr lang="en-US" sz="1800" dirty="0"/>
              <a:t>p</a:t>
            </a:r>
            <a:r>
              <a:rPr lang="ro-RO" sz="1800" dirty="0"/>
              <a:t>rimele forme </a:t>
            </a:r>
            <a:r>
              <a:rPr lang="en-US" sz="1800" dirty="0"/>
              <a:t>de </a:t>
            </a:r>
            <a:r>
              <a:rPr lang="en-US" sz="1800" dirty="0" err="1"/>
              <a:t>natur</a:t>
            </a:r>
            <a:r>
              <a:rPr lang="ro-RO" sz="1800" dirty="0"/>
              <a:t>ă artistică </a:t>
            </a:r>
            <a:r>
              <a:rPr lang="en-US" sz="1800" dirty="0"/>
              <a:t>: </a:t>
            </a:r>
            <a:r>
              <a:rPr lang="ro-RO" sz="1800" dirty="0"/>
              <a:t>strigăte, chemări, îngânări</a:t>
            </a:r>
          </a:p>
          <a:p>
            <a:r>
              <a:rPr lang="ro-RO" sz="1800" dirty="0"/>
              <a:t>Muzica europeană a evului mediu – apariţia liniei melodice vocale, interpretată pe o singură voce</a:t>
            </a:r>
          </a:p>
          <a:p>
            <a:r>
              <a:rPr lang="en-US" sz="1800" dirty="0" err="1"/>
              <a:t>Muzica</a:t>
            </a:r>
            <a:r>
              <a:rPr lang="en-US" sz="1800" dirty="0"/>
              <a:t> </a:t>
            </a:r>
            <a:r>
              <a:rPr lang="ro-RO" sz="1800" dirty="0"/>
              <a:t>în perioada barocă –  impact major asupra istoricii muzicii </a:t>
            </a:r>
            <a:r>
              <a:rPr lang="en-US" sz="1800" dirty="0"/>
              <a:t>:</a:t>
            </a:r>
            <a:r>
              <a:rPr lang="ro-RO" sz="1800" dirty="0"/>
              <a:t>  înlocuirea muzicii vocale cu cea instrumentală</a:t>
            </a:r>
          </a:p>
          <a:p>
            <a:r>
              <a:rPr lang="ro-RO" sz="1800" dirty="0"/>
              <a:t>Muzica în perioada clasică</a:t>
            </a:r>
            <a:r>
              <a:rPr lang="en-US" sz="1800" dirty="0"/>
              <a:t> </a:t>
            </a:r>
            <a:r>
              <a:rPr lang="ro-RO" sz="1800" dirty="0"/>
              <a:t>– era o </a:t>
            </a:r>
            <a:r>
              <a:rPr lang="it-IT" sz="1800" dirty="0"/>
              <a:t>tradi</a:t>
            </a:r>
            <a:r>
              <a:rPr lang="ro-RO" sz="1800" dirty="0"/>
              <a:t>ţ</a:t>
            </a:r>
            <a:r>
              <a:rPr lang="it-IT" sz="1800" dirty="0"/>
              <a:t>ie scris</a:t>
            </a:r>
            <a:r>
              <a:rPr lang="ro-RO" sz="1800" dirty="0"/>
              <a:t>ă</a:t>
            </a:r>
            <a:r>
              <a:rPr lang="it-IT" sz="1800" dirty="0"/>
              <a:t>, fiind compus</a:t>
            </a:r>
            <a:r>
              <a:rPr lang="ro-RO" sz="1800" dirty="0"/>
              <a:t>ă</a:t>
            </a:r>
            <a:r>
              <a:rPr lang="it-IT" sz="1800" dirty="0"/>
              <a:t>, scris</a:t>
            </a:r>
            <a:r>
              <a:rPr lang="ro-RO" sz="1800" dirty="0"/>
              <a:t>ă</a:t>
            </a:r>
            <a:r>
              <a:rPr lang="it-IT" sz="1800" dirty="0"/>
              <a:t> </a:t>
            </a:r>
            <a:r>
              <a:rPr lang="ro-RO" sz="1800" dirty="0"/>
              <a:t>ş</a:t>
            </a:r>
            <a:r>
              <a:rPr lang="it-IT" sz="1800" dirty="0"/>
              <a:t>i transmis</a:t>
            </a:r>
            <a:r>
              <a:rPr lang="ro-RO" sz="1800" dirty="0"/>
              <a:t>ă</a:t>
            </a:r>
            <a:r>
              <a:rPr lang="it-IT" sz="1800" dirty="0"/>
              <a:t> prin intermediul partiturilor</a:t>
            </a:r>
          </a:p>
          <a:p>
            <a:r>
              <a:rPr lang="en-US" sz="1800" dirty="0"/>
              <a:t> </a:t>
            </a:r>
            <a:r>
              <a:rPr lang="ro-RO" sz="1800" dirty="0"/>
              <a:t>Muzica în perioada contemporană</a:t>
            </a:r>
            <a:r>
              <a:rPr lang="en-US" sz="1800" dirty="0"/>
              <a:t> </a:t>
            </a:r>
            <a:r>
              <a:rPr lang="ro-RO" sz="1800" dirty="0"/>
              <a:t>– </a:t>
            </a:r>
            <a:r>
              <a:rPr lang="en-US" sz="1800" dirty="0"/>
              <a:t>se </a:t>
            </a:r>
            <a:r>
              <a:rPr lang="en-US" sz="1800" dirty="0" err="1"/>
              <a:t>caracterizează</a:t>
            </a:r>
            <a:r>
              <a:rPr lang="en-US" sz="1800" dirty="0"/>
              <a:t> </a:t>
            </a:r>
            <a:r>
              <a:rPr lang="en-US" sz="1800" dirty="0" err="1"/>
              <a:t>prin</a:t>
            </a:r>
            <a:r>
              <a:rPr lang="en-US" sz="1800" dirty="0"/>
              <a:t> </a:t>
            </a:r>
            <a:r>
              <a:rPr lang="en-US" sz="1800" dirty="0" err="1"/>
              <a:t>complexitatea</a:t>
            </a:r>
            <a:r>
              <a:rPr lang="en-US" sz="1800" dirty="0"/>
              <a:t> </a:t>
            </a:r>
            <a:r>
              <a:rPr lang="en-US" sz="1800" dirty="0" err="1"/>
              <a:t>formelor</a:t>
            </a:r>
            <a:r>
              <a:rPr lang="en-US" sz="1800" dirty="0"/>
              <a:t> de </a:t>
            </a:r>
            <a:r>
              <a:rPr lang="en-US" sz="1800" dirty="0" err="1"/>
              <a:t>expresie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00EBC-0B22-4C2A-B45D-AB2FA70B5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27A5-7F1C-4968-8371-7DDEEE5DDB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23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60028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28">
            <a:extLst>
              <a:ext uri="{FF2B5EF4-FFF2-40B4-BE49-F238E27FC236}">
                <a16:creationId xmlns:a16="http://schemas.microsoft.com/office/drawing/2014/main" id="{9FA64B84-CE2D-4179-B018-A71AC174C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59632" cy="6858000"/>
          </a:xfrm>
          <a:custGeom>
            <a:avLst/>
            <a:gdLst>
              <a:gd name="connsiteX0" fmla="*/ 0 w 3459632"/>
              <a:gd name="connsiteY0" fmla="*/ 0 h 6858000"/>
              <a:gd name="connsiteX1" fmla="*/ 283478 w 3459632"/>
              <a:gd name="connsiteY1" fmla="*/ 0 h 6858000"/>
              <a:gd name="connsiteX2" fmla="*/ 3459632 w 3459632"/>
              <a:gd name="connsiteY2" fmla="*/ 6858000 h 6858000"/>
              <a:gd name="connsiteX3" fmla="*/ 0 w 345963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9632" h="6858000">
                <a:moveTo>
                  <a:pt x="0" y="0"/>
                </a:moveTo>
                <a:lnTo>
                  <a:pt x="283478" y="0"/>
                </a:lnTo>
                <a:lnTo>
                  <a:pt x="345963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456C719-4252-4F88-A57C-2C49A0C9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62230"/>
            <a:ext cx="10520798" cy="1325563"/>
          </a:xfrm>
        </p:spPr>
        <p:txBody>
          <a:bodyPr>
            <a:normAutofit/>
          </a:bodyPr>
          <a:lstStyle/>
          <a:p>
            <a:r>
              <a:rPr lang="en-US" sz="4000" dirty="0"/>
              <a:t>2. </a:t>
            </a:r>
            <a:r>
              <a:rPr lang="en-US" sz="4000" dirty="0" err="1"/>
              <a:t>Elemente</a:t>
            </a:r>
            <a:r>
              <a:rPr lang="en-US" sz="4000" dirty="0"/>
              <a:t> </a:t>
            </a:r>
            <a:r>
              <a:rPr lang="en-US" sz="4000" dirty="0" err="1"/>
              <a:t>teoretice</a:t>
            </a:r>
            <a:r>
              <a:rPr lang="en-US" sz="4000" dirty="0"/>
              <a:t> relative la </a:t>
            </a:r>
            <a:r>
              <a:rPr lang="en-US" sz="4000" dirty="0" err="1"/>
              <a:t>domeniul</a:t>
            </a:r>
            <a:r>
              <a:rPr lang="en-US" sz="4000" dirty="0"/>
              <a:t> </a:t>
            </a:r>
            <a:r>
              <a:rPr lang="en-US" sz="4000" dirty="0" err="1"/>
              <a:t>muzical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50" name="TextBox 30">
            <a:extLst>
              <a:ext uri="{FF2B5EF4-FFF2-40B4-BE49-F238E27FC236}">
                <a16:creationId xmlns:a16="http://schemas.microsoft.com/office/drawing/2014/main" id="{4795A2E2-224B-4FA0-B323-9E61AD306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002" y="1870075"/>
            <a:ext cx="9612178" cy="595651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F9FF3E8-EBB7-4F90-908F-E44F22983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098" y="2348790"/>
            <a:ext cx="2942466" cy="18830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err="1"/>
              <a:t>Unda</a:t>
            </a:r>
            <a:r>
              <a:rPr lang="en-US" sz="1800" b="1" dirty="0"/>
              <a:t> </a:t>
            </a:r>
            <a:r>
              <a:rPr lang="en-US" sz="1800" b="1" dirty="0" err="1"/>
              <a:t>sonor</a:t>
            </a:r>
            <a:r>
              <a:rPr lang="ro-RO" sz="1800" b="1" dirty="0"/>
              <a:t>ă</a:t>
            </a:r>
            <a:endParaRPr lang="ro-RO" sz="1800" dirty="0"/>
          </a:p>
          <a:p>
            <a:r>
              <a:rPr lang="ro-RO" sz="1800" dirty="0"/>
              <a:t>Oscilaţie mecanică a mediilor elastice percepute de organul auditiv al omului</a:t>
            </a:r>
          </a:p>
          <a:p>
            <a:r>
              <a:rPr lang="ro-RO" sz="1800" dirty="0"/>
              <a:t>Vibraţii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EABD447A-8637-4BCB-BFE1-FBF3B95555BD}"/>
              </a:ext>
            </a:extLst>
          </p:cNvPr>
          <p:cNvSpPr txBox="1">
            <a:spLocks/>
          </p:cNvSpPr>
          <p:nvPr/>
        </p:nvSpPr>
        <p:spPr>
          <a:xfrm>
            <a:off x="8401963" y="2348790"/>
            <a:ext cx="2483891" cy="2081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o-RO" sz="1800" b="1" dirty="0"/>
              <a:t>Proprietăţile sunetului</a:t>
            </a:r>
            <a:endParaRPr lang="en-US" sz="1800" b="1" dirty="0"/>
          </a:p>
          <a:p>
            <a:r>
              <a:rPr lang="ro-RO" sz="1800" dirty="0"/>
              <a:t>Înălţime</a:t>
            </a:r>
          </a:p>
          <a:p>
            <a:r>
              <a:rPr lang="ro-RO" sz="1800" dirty="0"/>
              <a:t>Intensitate</a:t>
            </a:r>
          </a:p>
          <a:p>
            <a:r>
              <a:rPr lang="ro-RO" sz="1800" dirty="0"/>
              <a:t>Durată</a:t>
            </a:r>
          </a:p>
          <a:p>
            <a:r>
              <a:rPr lang="ro-RO" sz="1800" dirty="0"/>
              <a:t>Timbru</a:t>
            </a:r>
            <a:endParaRPr lang="en-US" sz="1800" dirty="0"/>
          </a:p>
        </p:txBody>
      </p:sp>
      <p:pic>
        <p:nvPicPr>
          <p:cNvPr id="46" name="Picture 45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57F0687B-F77B-4FE4-A884-BCCEBE900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324" y="4452022"/>
            <a:ext cx="5905380" cy="1830667"/>
          </a:xfrm>
          <a:prstGeom prst="rect">
            <a:avLst/>
          </a:prstGeo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6956751C-6A06-45BB-B927-869B53272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27A5-7F1C-4968-8371-7DDEEE5DDB5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597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F3F4B7-012E-4840-BCAB-E585FD43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883" y="1478284"/>
            <a:ext cx="4892040" cy="797251"/>
          </a:xfrm>
        </p:spPr>
        <p:txBody>
          <a:bodyPr anchor="b">
            <a:normAutofit/>
          </a:bodyPr>
          <a:lstStyle/>
          <a:p>
            <a:r>
              <a:rPr lang="ro-RO" sz="3200" dirty="0"/>
              <a:t>Instrumente muzicale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93935-5D0B-4342-B63A-D560F4D8A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883" y="2588945"/>
            <a:ext cx="4892040" cy="3209544"/>
          </a:xfrm>
        </p:spPr>
        <p:txBody>
          <a:bodyPr anchor="t">
            <a:normAutofit/>
          </a:bodyPr>
          <a:lstStyle/>
          <a:p>
            <a:r>
              <a:rPr lang="ro-RO" sz="1800" dirty="0"/>
              <a:t>Instrumente cu corzi</a:t>
            </a:r>
          </a:p>
          <a:p>
            <a:r>
              <a:rPr lang="ro-RO" sz="1800" dirty="0"/>
              <a:t>Suflători din lemn</a:t>
            </a:r>
          </a:p>
          <a:p>
            <a:r>
              <a:rPr lang="ro-RO" sz="1800" dirty="0"/>
              <a:t>Suflători din alamă</a:t>
            </a:r>
          </a:p>
          <a:p>
            <a:r>
              <a:rPr lang="ro-RO" sz="1800" dirty="0"/>
              <a:t>Instrumente de percuţie</a:t>
            </a:r>
          </a:p>
          <a:p>
            <a:r>
              <a:rPr lang="ro-RO" sz="1800" dirty="0"/>
              <a:t>Suflători cu structură complexă</a:t>
            </a:r>
          </a:p>
          <a:p>
            <a:r>
              <a:rPr lang="ro-RO" sz="1800" dirty="0"/>
              <a:t>Instrumente electronice</a:t>
            </a:r>
            <a:endParaRPr lang="en-US" sz="1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9A7284-D010-4ACB-A08A-FC3C3689B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8597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picture containing music&#10;&#10;Description automatically generated">
            <a:extLst>
              <a:ext uri="{FF2B5EF4-FFF2-40B4-BE49-F238E27FC236}">
                <a16:creationId xmlns:a16="http://schemas.microsoft.com/office/drawing/2014/main" id="{707DCEB0-1973-4EAA-8E1D-E77CE1974BE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012" y="1487890"/>
            <a:ext cx="5025525" cy="388221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CF4BE2-3CEF-4798-A6C8-6E47293DF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27A5-7F1C-4968-8371-7DDEEE5DDB5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425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D0D82D99-6B86-491B-A7C0-AD58262409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1282" y="1579065"/>
                <a:ext cx="10335383" cy="4166130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0" indent="0">
                  <a:buNone/>
                </a:pPr>
                <a:r>
                  <a:rPr lang="ro-RO" sz="1800" b="1" dirty="0"/>
                  <a:t>Modelul undelor sinusoidale</a:t>
                </a:r>
                <a:endParaRPr lang="en-US" sz="1800" b="1" dirty="0"/>
              </a:p>
              <a:p>
                <a:pPr marL="0" indent="0">
                  <a:buNone/>
                </a:pPr>
                <a:endParaRPr lang="ro-RO" sz="1800" dirty="0"/>
              </a:p>
              <a:p>
                <a:r>
                  <a:rPr lang="ro-RO" sz="1800" dirty="0"/>
                  <a:t>Utilizat în analiza sunetelor percepute de urechea umană în vederea accesării sunetelor în cauză</a:t>
                </a:r>
              </a:p>
              <a:p>
                <a:r>
                  <a:rPr lang="ro-RO" sz="1800" dirty="0"/>
                  <a:t>Soluţia generală a ecuaţiei de ordinul doi pentru o mişcare armonică simplă</a:t>
                </a:r>
              </a:p>
              <a:p>
                <a:r>
                  <a:rPr lang="ro-RO" sz="1800" dirty="0"/>
                  <a:t>Ecuaţie</a:t>
                </a:r>
                <a:r>
                  <a:rPr lang="en-US" sz="1800" dirty="0"/>
                  <a:t>: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1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ro-RO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ro-RO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ro-RO" sz="1800" i="1">
                        <a:latin typeface="Cambria Math" panose="02040503050406030204" pitchFamily="18" charset="0"/>
                      </a:rPr>
                      <m:t>= −</m:t>
                    </m:r>
                    <m:r>
                      <a:rPr lang="ro-RO" sz="1800" i="1">
                        <a:latin typeface="Cambria Math" panose="02040503050406030204" pitchFamily="18" charset="0"/>
                      </a:rPr>
                      <m:t>𝑘𝑢</m:t>
                    </m:r>
                  </m:oMath>
                </a14:m>
                <a:endParaRPr lang="en-US" sz="1800" dirty="0"/>
              </a:p>
              <a:p>
                <a:r>
                  <a:rPr lang="en-US" sz="1800" dirty="0" err="1"/>
                  <a:t>Solu</a:t>
                </a:r>
                <a:r>
                  <a:rPr lang="ro-RO" sz="1800" dirty="0"/>
                  <a:t>ţie</a:t>
                </a:r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o-RO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o-RO" sz="1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ro-RO" sz="1800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ro-RO" sz="1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ro-RO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o-RO" sz="18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ro-RO" sz="1800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func>
                          <m:func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ro-RO" sz="18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ro-RO" sz="1800" i="1">
                                <a:latin typeface="Cambria Math" panose="02040503050406030204" pitchFamily="18" charset="0"/>
                              </a:rPr>
                              <m:t>∅</m:t>
                            </m:r>
                          </m:e>
                        </m:func>
                      </m:den>
                    </m:f>
                    <m:r>
                      <a:rPr lang="ro-RO" sz="1800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ro-RO" sz="18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</m:func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ro-RO" sz="18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𝑡</m:t>
                        </m:r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ro-RO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rad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ro-RO" sz="18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ro-RO" sz="1800" i="1">
                                <a:latin typeface="Cambria Math" panose="02040503050406030204" pitchFamily="18" charset="0"/>
                              </a:rPr>
                              <m:t>∅</m:t>
                            </m:r>
                          </m:e>
                        </m:func>
                      </m:e>
                    </m:func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ro-RO" sz="18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𝑡</m:t>
                        </m:r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ro-RO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ra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  (=</m:t>
                        </m: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o-RO" sz="1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ro-RO" sz="18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ro-RO" sz="1800" i="1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e>
                            </m:func>
                          </m:den>
                        </m:f>
                      </m:e>
                    </m:func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ro-RO" sz="18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ro-RO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o-RO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ad>
                              <m:radPr>
                                <m:degHide m:val="on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ro-RO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rad>
                            <m:r>
                              <a:rPr lang="ro-RO" sz="1800" i="1">
                                <a:latin typeface="Cambria Math" panose="02040503050406030204" pitchFamily="18" charset="0"/>
                              </a:rPr>
                              <m:t>+∅</m:t>
                            </m:r>
                          </m:e>
                        </m:d>
                      </m:e>
                    </m:func>
                    <m:r>
                      <a:rPr lang="ro-RO" sz="1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D0D82D99-6B86-491B-A7C0-AD58262409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1282" y="1579065"/>
                <a:ext cx="10335383" cy="4166130"/>
              </a:xfrm>
              <a:blipFill>
                <a:blip r:embed="rId2"/>
                <a:stretch>
                  <a:fillRect l="-472" t="-1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A04637-9099-4E88-8187-D3670B281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2C927A5-7F1C-4968-8371-7DDEEE5DDB5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EFCBD72E-8393-45B0-BF48-169586D1F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282" y="126751"/>
            <a:ext cx="8993536" cy="1325563"/>
          </a:xfrm>
        </p:spPr>
        <p:txBody>
          <a:bodyPr>
            <a:normAutofit/>
          </a:bodyPr>
          <a:lstStyle/>
          <a:p>
            <a:pPr algn="ctr"/>
            <a:r>
              <a:rPr lang="ro-RO" sz="4000" dirty="0"/>
              <a:t>3.  Modele matematice relative la sunete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46" name="Right Arrow 9">
            <a:extLst>
              <a:ext uri="{FF2B5EF4-FFF2-40B4-BE49-F238E27FC236}">
                <a16:creationId xmlns:a16="http://schemas.microsoft.com/office/drawing/2014/main" id="{560511BE-4A94-4056-AD49-15E5CE3FD2B2}"/>
              </a:ext>
            </a:extLst>
          </p:cNvPr>
          <p:cNvSpPr/>
          <p:nvPr/>
        </p:nvSpPr>
        <p:spPr>
          <a:xfrm>
            <a:off x="5200942" y="5050335"/>
            <a:ext cx="609600" cy="457200"/>
          </a:xfrm>
          <a:prstGeom prst="rightArrow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9">
            <a:extLst>
              <a:ext uri="{FF2B5EF4-FFF2-40B4-BE49-F238E27FC236}">
                <a16:creationId xmlns:a16="http://schemas.microsoft.com/office/drawing/2014/main" id="{1DC72E03-F895-4034-A856-6B47B30E6DCB}"/>
              </a:ext>
            </a:extLst>
          </p:cNvPr>
          <p:cNvSpPr/>
          <p:nvPr/>
        </p:nvSpPr>
        <p:spPr>
          <a:xfrm rot="16200000">
            <a:off x="7410224" y="4131822"/>
            <a:ext cx="649357" cy="410948"/>
          </a:xfrm>
          <a:prstGeom prst="rightArrow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C0D6AE-0C6D-4AC4-AECF-82F1827904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173" y="4792624"/>
            <a:ext cx="2557616" cy="133970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998F11B-E55B-4DD5-BD7A-FD00CD889C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824" y="4792625"/>
            <a:ext cx="2874064" cy="133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575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57EF88-4269-443D-B73E-B2DEB56A0F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385" y="285650"/>
                <a:ext cx="6908692" cy="54918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o-RO" sz="2000" b="1" dirty="0"/>
                  <a:t>Modelul ecuaţiei de undă într-o singură dimensiune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1800" dirty="0" err="1"/>
                  <a:t>Caracteristic</a:t>
                </a:r>
                <a:r>
                  <a:rPr lang="en-US" sz="1800" dirty="0"/>
                  <a:t> </a:t>
                </a:r>
                <a:r>
                  <a:rPr lang="ro-RO" sz="1800" dirty="0"/>
                  <a:t>corzil</a:t>
                </a:r>
                <a:r>
                  <a:rPr lang="en-US" sz="1800" dirty="0"/>
                  <a:t>or</a:t>
                </a:r>
                <a:r>
                  <a:rPr lang="ro-RO" sz="1800" dirty="0"/>
                  <a:t> vibrante </a:t>
                </a:r>
                <a:endParaRPr lang="en-US" sz="1800" dirty="0"/>
              </a:p>
              <a:p>
                <a:r>
                  <a:rPr lang="en-US" sz="1800" dirty="0" err="1"/>
                  <a:t>Folosit</a:t>
                </a:r>
                <a:r>
                  <a:rPr lang="en-US" sz="1800" dirty="0"/>
                  <a:t> </a:t>
                </a:r>
                <a:r>
                  <a:rPr lang="ro-RO" sz="1800" dirty="0"/>
                  <a:t>în studiul instrumentelor cu corzi</a:t>
                </a:r>
              </a:p>
              <a:p>
                <a:r>
                  <a:rPr lang="ro-RO" sz="1800" dirty="0"/>
                  <a:t>Ecuaţie</a:t>
                </a:r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ro-RO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ro-RO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ro-RO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ro-RO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ro-RO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ro-RO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  <a:p>
                <a:r>
                  <a:rPr lang="ro-RO" sz="1800" dirty="0"/>
                  <a:t>Se foloseşte metoda separării variabilelor</a:t>
                </a:r>
                <a:endParaRPr lang="en-US" sz="18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57EF88-4269-443D-B73E-B2DEB56A0F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385" y="285650"/>
                <a:ext cx="6908692" cy="5491892"/>
              </a:xfrm>
              <a:blipFill>
                <a:blip r:embed="rId2"/>
                <a:stretch>
                  <a:fillRect l="-882" t="-1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88947D-1A24-44BA-A342-D7852AE25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27A5-7F1C-4968-8371-7DDEEE5DDB5A}" type="slidenum">
              <a:rPr lang="en-US" smtClean="0"/>
              <a:t>7</a:t>
            </a:fld>
            <a:endParaRPr lang="en-US" dirty="0"/>
          </a:p>
        </p:txBody>
      </p:sp>
      <p:sp>
        <p:nvSpPr>
          <p:cNvPr id="11" name="Right Arrow 9">
            <a:extLst>
              <a:ext uri="{FF2B5EF4-FFF2-40B4-BE49-F238E27FC236}">
                <a16:creationId xmlns:a16="http://schemas.microsoft.com/office/drawing/2014/main" id="{85FA3069-533E-48C6-B4E0-DF7F80764935}"/>
              </a:ext>
            </a:extLst>
          </p:cNvPr>
          <p:cNvSpPr/>
          <p:nvPr/>
        </p:nvSpPr>
        <p:spPr>
          <a:xfrm>
            <a:off x="5830109" y="3440590"/>
            <a:ext cx="609600" cy="457200"/>
          </a:xfrm>
          <a:prstGeom prst="rightArrow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05253C-6238-40FA-AA41-AF29C4713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710" y="2808086"/>
            <a:ext cx="3631661" cy="1916711"/>
          </a:xfrm>
          <a:prstGeom prst="rect">
            <a:avLst/>
          </a:prstGeom>
        </p:spPr>
      </p:pic>
      <p:pic>
        <p:nvPicPr>
          <p:cNvPr id="16" name="Picture 15" descr="A picture containing knife&#10;&#10;Description automatically generated">
            <a:extLst>
              <a:ext uri="{FF2B5EF4-FFF2-40B4-BE49-F238E27FC236}">
                <a16:creationId xmlns:a16="http://schemas.microsoft.com/office/drawing/2014/main" id="{EE4DA379-CC28-4306-B1ED-720FF3900A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838" y="5038164"/>
            <a:ext cx="4433068" cy="1517706"/>
          </a:xfrm>
          <a:prstGeom prst="rect">
            <a:avLst/>
          </a:prstGeom>
        </p:spPr>
      </p:pic>
      <p:sp>
        <p:nvSpPr>
          <p:cNvPr id="17" name="Right Arrow 9">
            <a:extLst>
              <a:ext uri="{FF2B5EF4-FFF2-40B4-BE49-F238E27FC236}">
                <a16:creationId xmlns:a16="http://schemas.microsoft.com/office/drawing/2014/main" id="{1B25ED59-1AC7-4542-8969-5B5BE812A697}"/>
              </a:ext>
            </a:extLst>
          </p:cNvPr>
          <p:cNvSpPr/>
          <p:nvPr/>
        </p:nvSpPr>
        <p:spPr>
          <a:xfrm rot="8592889">
            <a:off x="8920982" y="5253347"/>
            <a:ext cx="581462" cy="479510"/>
          </a:xfrm>
          <a:prstGeom prst="rightArrow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0F90B491-BA34-49FF-860F-27C4A774D7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818" y="2808086"/>
            <a:ext cx="3422474" cy="172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72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2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596B37-B57D-419F-8A3D-6B59F0FB69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3951" y="555539"/>
                <a:ext cx="4839483" cy="339951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o-RO" sz="2000" b="1" dirty="0"/>
                  <a:t>Modelul ecuaţiei de undă</a:t>
                </a:r>
                <a:r>
                  <a:rPr lang="en-US" sz="2000" b="1" dirty="0"/>
                  <a:t> </a:t>
                </a:r>
                <a:r>
                  <a:rPr lang="ro-RO" sz="2000" b="1" dirty="0"/>
                  <a:t>tridimensională</a:t>
                </a:r>
              </a:p>
              <a:p>
                <a:pPr marL="0" indent="0">
                  <a:buNone/>
                </a:pPr>
                <a:endParaRPr lang="ro-RO" sz="1900" dirty="0"/>
              </a:p>
              <a:p>
                <a:r>
                  <a:rPr lang="ro-RO" sz="1800" dirty="0"/>
                  <a:t>Caracteristic membranei vibrante şi a corpurilor vibrante</a:t>
                </a:r>
              </a:p>
              <a:p>
                <a:r>
                  <a:rPr lang="ro-RO" sz="1800" dirty="0"/>
                  <a:t>Folosit</a:t>
                </a:r>
                <a:r>
                  <a:rPr lang="en-US" sz="1800" dirty="0"/>
                  <a:t> </a:t>
                </a:r>
                <a:r>
                  <a:rPr lang="en-US" sz="1800" dirty="0" err="1"/>
                  <a:t>în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studiul</a:t>
                </a:r>
                <a:r>
                  <a:rPr lang="en-US" sz="1800" dirty="0"/>
                  <a:t> </a:t>
                </a:r>
                <a:r>
                  <a:rPr lang="en-US" sz="1800" dirty="0" err="1"/>
                  <a:t>mai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multor</a:t>
                </a:r>
                <a:r>
                  <a:rPr lang="en-US" sz="1800" dirty="0"/>
                  <a:t> </a:t>
                </a:r>
                <a:r>
                  <a:rPr lang="en-US" sz="1800" dirty="0" err="1"/>
                  <a:t>instrumente</a:t>
                </a:r>
                <a:r>
                  <a:rPr lang="en-US" sz="1800" dirty="0"/>
                  <a:t> </a:t>
                </a:r>
                <a:r>
                  <a:rPr lang="en-US" sz="1800" dirty="0" err="1"/>
                  <a:t>muzicale</a:t>
                </a:r>
                <a:r>
                  <a:rPr lang="en-US" sz="1800" dirty="0"/>
                  <a:t> cum </a:t>
                </a:r>
                <a:r>
                  <a:rPr lang="en-US" sz="1800" dirty="0" err="1"/>
                  <a:t>ar</a:t>
                </a:r>
                <a:r>
                  <a:rPr lang="en-US" sz="1800" dirty="0"/>
                  <a:t> fi: </a:t>
                </a:r>
                <a:r>
                  <a:rPr lang="en-US" sz="1800" dirty="0" err="1"/>
                  <a:t>instrumente</a:t>
                </a:r>
                <a:r>
                  <a:rPr lang="en-US" sz="1800" dirty="0"/>
                  <a:t> de </a:t>
                </a:r>
                <a:r>
                  <a:rPr lang="en-US" sz="1800" dirty="0" err="1"/>
                  <a:t>percuţie</a:t>
                </a:r>
                <a:r>
                  <a:rPr lang="en-US" sz="1800" dirty="0"/>
                  <a:t>, </a:t>
                </a:r>
                <a:r>
                  <a:rPr lang="en-US" sz="1800" dirty="0" err="1"/>
                  <a:t>instrumente</a:t>
                </a:r>
                <a:r>
                  <a:rPr lang="en-US" sz="1800" dirty="0"/>
                  <a:t> de </a:t>
                </a:r>
                <a:r>
                  <a:rPr lang="en-US" sz="1800" dirty="0" err="1"/>
                  <a:t>suflat</a:t>
                </a:r>
                <a:r>
                  <a:rPr lang="en-US" sz="1800" dirty="0"/>
                  <a:t> </a:t>
                </a:r>
                <a:r>
                  <a:rPr lang="en-US" sz="1800" dirty="0" err="1"/>
                  <a:t>etc</a:t>
                </a:r>
                <a:r>
                  <a:rPr lang="ro-RO" sz="1800" dirty="0"/>
                  <a:t>.</a:t>
                </a:r>
              </a:p>
              <a:p>
                <a:r>
                  <a:rPr lang="ro-RO" sz="1800" dirty="0"/>
                  <a:t>Ecuaţie</a:t>
                </a:r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ro-RO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ro-RO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ro-RO" sz="1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o-RO" sz="1800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ro-RO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ro-RO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ro-RO" sz="1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ro-RO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ro-RO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ro-RO" sz="1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ro-RO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ro-RO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ro-RO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o-RO" sz="1800" dirty="0"/>
              </a:p>
              <a:p>
                <a:r>
                  <a:rPr lang="ro-RO" sz="1800" dirty="0"/>
                  <a:t>Se foloseşte metoda separării variabilelor</a:t>
                </a:r>
                <a:endParaRPr lang="en-US" sz="1800" dirty="0"/>
              </a:p>
              <a:p>
                <a:endParaRPr lang="en-US" sz="19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596B37-B57D-419F-8A3D-6B59F0FB69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3951" y="555539"/>
                <a:ext cx="4839483" cy="3399518"/>
              </a:xfrm>
              <a:blipFill>
                <a:blip r:embed="rId2"/>
                <a:stretch>
                  <a:fillRect l="-1259" t="-1792" r="-2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picture containing music, drum, indoor, wall&#10;&#10;Description automatically generated">
            <a:extLst>
              <a:ext uri="{FF2B5EF4-FFF2-40B4-BE49-F238E27FC236}">
                <a16:creationId xmlns:a16="http://schemas.microsoft.com/office/drawing/2014/main" id="{07215EF2-46F6-4C62-A9D1-03BD003FDE3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606" y="536187"/>
            <a:ext cx="4248443" cy="2466127"/>
          </a:xfrm>
          <a:prstGeom prst="rect">
            <a:avLst/>
          </a:prstGeom>
        </p:spPr>
      </p:pic>
      <p:pic>
        <p:nvPicPr>
          <p:cNvPr id="8" name="Picture 7" descr="A picture containing brass, music&#10;&#10;Description automatically generated">
            <a:extLst>
              <a:ext uri="{FF2B5EF4-FFF2-40B4-BE49-F238E27FC236}">
                <a16:creationId xmlns:a16="http://schemas.microsoft.com/office/drawing/2014/main" id="{C48A5981-53E8-4461-BA2D-F01AE3A7E6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766" y="3429000"/>
            <a:ext cx="5110322" cy="300231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E94AD2-EA3F-4FA4-AA3B-A38A0B913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27A5-7F1C-4968-8371-7DDEEE5DDB5A}" type="slidenum">
              <a:rPr lang="en-US" smtClean="0">
                <a:solidFill>
                  <a:schemeClr val="bg1"/>
                </a:solidFill>
              </a:rPr>
              <a:t>8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7CEC4334-5A07-4EAC-8881-E1B602EA71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499" y="3955057"/>
            <a:ext cx="2643180" cy="198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31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BA48-9E68-4132-A4C0-1E71FDE45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12" y="124071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3600" dirty="0"/>
              <a:t>4.</a:t>
            </a:r>
            <a:r>
              <a:rPr lang="ro-RO" sz="3600" dirty="0"/>
              <a:t> </a:t>
            </a:r>
            <a:r>
              <a:rPr lang="en-US" sz="3600" dirty="0"/>
              <a:t> </a:t>
            </a:r>
            <a:r>
              <a:rPr lang="en-US" sz="3200" b="1" dirty="0" err="1"/>
              <a:t>Implementarea</a:t>
            </a:r>
            <a:r>
              <a:rPr lang="en-US" sz="3200" b="1" dirty="0"/>
              <a:t> </a:t>
            </a:r>
            <a:r>
              <a:rPr lang="en-US" sz="3200" b="1" dirty="0" err="1"/>
              <a:t>modelelor</a:t>
            </a:r>
            <a:r>
              <a:rPr lang="en-US" sz="3200" b="1" dirty="0"/>
              <a:t> </a:t>
            </a:r>
            <a:r>
              <a:rPr lang="ro-RO" sz="3200" b="1" dirty="0"/>
              <a:t>în Matlab</a:t>
            </a:r>
            <a:endParaRPr lang="en-US" sz="3200" b="1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4B0C3-C90C-48AD-9D57-1971916F6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7391" y="821205"/>
            <a:ext cx="3922643" cy="5215590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ro-RO" sz="2000" b="1" dirty="0"/>
              <a:t>    Funcţii utilizate</a:t>
            </a:r>
            <a:r>
              <a:rPr lang="en-US" sz="2000" b="1" dirty="0"/>
              <a:t>:</a:t>
            </a:r>
          </a:p>
          <a:p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Diff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err="1"/>
              <a:t>Dsolve</a:t>
            </a: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Solve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err="1"/>
              <a:t>Fplot</a:t>
            </a: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Plot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Zeros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Size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Axis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Int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Simplify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Subs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Exp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49077-F52A-4DDB-B65C-39BE3EA06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27A5-7F1C-4968-8371-7DDEEE5DDB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03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937</Words>
  <Application>Microsoft Office PowerPoint</Application>
  <PresentationFormat>Widescreen</PresentationFormat>
  <Paragraphs>135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Tw Cen MT</vt:lpstr>
      <vt:lpstr>Wingdings</vt:lpstr>
      <vt:lpstr>Office Theme</vt:lpstr>
      <vt:lpstr>Corelaţii matematico-muzicale, relevate în mediul Matlab</vt:lpstr>
      <vt:lpstr>Cuprins</vt:lpstr>
      <vt:lpstr>1. Evoluţia unor elemente ale muzicii</vt:lpstr>
      <vt:lpstr>2. Elemente teoretice relative la domeniul muzical</vt:lpstr>
      <vt:lpstr>Instrumente muzicale</vt:lpstr>
      <vt:lpstr>3.  Modele matematice relative la sunete</vt:lpstr>
      <vt:lpstr>PowerPoint Presentation</vt:lpstr>
      <vt:lpstr>PowerPoint Presentation</vt:lpstr>
      <vt:lpstr>4.  Implementarea modelelor în Matlab</vt:lpstr>
      <vt:lpstr>PowerPoint Presentation</vt:lpstr>
      <vt:lpstr>Cod Matlab</vt:lpstr>
      <vt:lpstr> Reprezentare grafică – analiză pe etape </vt:lpstr>
      <vt:lpstr>PowerPoint Presentation</vt:lpstr>
      <vt:lpstr>5. Concluzii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Corelaţii matematico-muzicale, relevate în mediul Matlab</dc:title>
  <dc:creator>Sturza Gabriel</dc:creator>
  <cp:lastModifiedBy>Sturza Gabriel</cp:lastModifiedBy>
  <cp:revision>9</cp:revision>
  <dcterms:created xsi:type="dcterms:W3CDTF">2020-02-08T13:17:07Z</dcterms:created>
  <dcterms:modified xsi:type="dcterms:W3CDTF">2020-02-13T08:14:30Z</dcterms:modified>
</cp:coreProperties>
</file>