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676399"/>
            <a:ext cx="9144000" cy="1833562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3986253"/>
            <a:ext cx="9144000" cy="127154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25651648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87449" y="431098"/>
            <a:ext cx="10206398" cy="574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Антонина Васина</cp:lastModifiedBy>
  <cp:revision>6</cp:revision>
  <dcterms:created xsi:type="dcterms:W3CDTF">2012-12-03T06:56:55Z</dcterms:created>
  <dcterms:modified xsi:type="dcterms:W3CDTF">2023-05-29T20:46:17Z</dcterms:modified>
  <cp:category/>
  <cp:contentStatus/>
  <cp:version/>
</cp:coreProperties>
</file>