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>
        <p:scale>
          <a:sx n="101" d="100"/>
          <a:sy n="101" d="100"/>
        </p:scale>
        <p:origin x="10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D65D2-0D8D-BB4F-B8ED-366BE113D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A5454-04E6-3645-AAA3-B166CEA9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89007-C4A7-D243-864F-E0B319EA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23101-30F2-A748-9D31-F5CEC9A3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59BF-F8AF-D74D-9BB4-83F8D198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0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85994-938E-7643-8D9A-FC57360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16835-E292-D840-A078-C1A6D0A7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43867-0DB7-F848-AF51-AA88B097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9D377-0960-664A-8CFE-3229EE66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E3969-966C-0B42-80C4-1AFB25F4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4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D3E7D-B822-AE43-800F-CFDEE4946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54C1B-AA75-1141-A493-6294B8C7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08DD4-17C6-B74B-9A6E-19CA9C79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008D6-6738-2F42-9D04-5D0F38BC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E9F2D-6465-3949-AC32-9B3F3DDA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08E6F-191E-D14E-9A28-A2A373F6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DD2BB-C871-7742-994E-883D8E70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BD108-7D17-1B42-9C68-9BF3ACE4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DB640-D666-AE4C-B4BD-8AFC9386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02955-ECC1-DA4C-9D19-3D39DFB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1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47F9-CF99-0640-91A7-C9525993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5944D-4FF3-C34B-BE85-77BB3366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041D1-6696-CD4B-BF1D-912A7189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9F8B2-0388-054B-B14E-678E7C95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C8258-89C6-B949-B10C-46C79F40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1572-490D-854C-9D99-4CF47358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5CC9A-E5D0-9D48-973A-72C3997AA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2F671-8AFA-1E4A-ABB1-801836E0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DC4E9-F4E7-E04D-8410-13D6AAEC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448D2-F98F-E54F-A285-EA433C07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FC15F-7CBD-874D-A8E8-70F5D1CB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63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F0A6-0083-4C49-AEE8-4C0164EB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1F851-831B-B744-AD09-DF224D62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97B3D-3A35-2149-8D0D-77916AEC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8A9359-9B9B-D24A-9110-1CDBCD936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337678-1A39-4944-B058-F4C8441B5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397548-D991-1747-B6AC-C939F6BF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343123-530E-9447-976C-1AF630C2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200E8D-E4C2-6B4B-802E-69BDAFB8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6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9641A-59CF-7D44-A61B-423610DE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9392E-51FB-D243-B432-073AE3C6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A67C6-DD57-204D-9C5E-1EF1A44B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0344D2-18BA-C642-B901-EE7EC57A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84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C01E3-73E6-8248-8E02-6E9FBCD2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99171-E789-DC48-851C-9E24D86E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41A641-39C2-924C-93C3-06349B0D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249C7-EDDD-A844-A38E-0A926AAC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FB6FD-A5AE-F146-92E0-63E29DE9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2C2A5-AD98-0F4C-9E6E-35D418BAF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20480-477C-9E4A-998B-07FB2C8E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22E70-3F80-9744-9335-4ACF4571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D1545-6632-2248-A96A-D661FE07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1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D670-F530-DC43-B01B-5BD36A3C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9F31C4-D1F5-8F4F-A877-8E216838C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AD0A6-E97F-A14C-8B31-CB6FCC1F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52956-7A6B-3448-B81D-EFB617FA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963C8-04B2-3242-A2F2-BF1A891A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72786-BDBA-2746-8D02-73AA49C9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F0147F-23F3-6043-BA28-A2D1FAED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76F67-56AF-2E4A-80BC-1852C036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2B6E3-D609-BC42-B177-BC9C09ED9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82F3-6655-8E4A-B550-94FC8EC3E166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D6985-42CD-384D-8F58-F4E38D3BF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F6B1C-F889-704B-8867-6A71F2001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A7DB-0602-5946-AB4A-B9B84664B3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07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65B71-6206-414A-B18A-933116D60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Suggestions for pubs in Wisconsin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79441F-2DD5-E74F-A1E8-F9FE680A5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XiaoFeng</a:t>
            </a:r>
            <a:r>
              <a:rPr kumimoji="1" lang="en-US" altLang="zh-CN" dirty="0"/>
              <a:t> 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4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73174-10B5-5A4B-B1CD-3378D69D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68A90-7F90-0643-B726-4BA25DF0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5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003E-A7AD-C243-B4C9-106E9F0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Explanatory Data Analysis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8A96F7-BEAB-114F-B4BE-15921D16B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26" y="1612380"/>
            <a:ext cx="2436410" cy="20136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93544D-2B19-7447-9394-75237928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11" y="1690689"/>
            <a:ext cx="2436411" cy="20136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FCADD3-6972-7D44-87C6-7B7D70887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5" y="3866479"/>
            <a:ext cx="2436411" cy="20136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B1E755-7CBC-5441-AA57-3AE4E79C5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110" y="3866479"/>
            <a:ext cx="2436411" cy="20136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11837C-1781-2E4E-AA1C-BF155ED3E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434" y="1612379"/>
            <a:ext cx="2436411" cy="20136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ADBAB6-8ED6-1E47-93F7-BD054C875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3712" y="3866478"/>
            <a:ext cx="2436412" cy="20136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C64F954-4159-4041-B0AD-9AE79027E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0434" y="3866478"/>
            <a:ext cx="2436410" cy="2013689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A140188-0D20-8643-9FD0-8216CAFFEC91}"/>
              </a:ext>
            </a:extLst>
          </p:cNvPr>
          <p:cNvCxnSpPr/>
          <p:nvPr/>
        </p:nvCxnSpPr>
        <p:spPr>
          <a:xfrm>
            <a:off x="346841" y="3704379"/>
            <a:ext cx="1163495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641E0EA-C4E7-974C-AC23-27CC7580F704}"/>
              </a:ext>
            </a:extLst>
          </p:cNvPr>
          <p:cNvCxnSpPr>
            <a:cxnSpLocks/>
          </p:cNvCxnSpPr>
          <p:nvPr/>
        </p:nvCxnSpPr>
        <p:spPr>
          <a:xfrm>
            <a:off x="6096000" y="1438441"/>
            <a:ext cx="0" cy="4951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FD93A8F-40B4-FF4A-B772-7B5843183DFF}"/>
              </a:ext>
            </a:extLst>
          </p:cNvPr>
          <p:cNvSpPr txBox="1"/>
          <p:nvPr/>
        </p:nvSpPr>
        <p:spPr>
          <a:xfrm rot="10800000" flipV="1">
            <a:off x="2412780" y="1346665"/>
            <a:ext cx="30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Definitly</a:t>
            </a:r>
            <a:r>
              <a:rPr kumimoji="1" lang="en-US" altLang="zh-CN" dirty="0"/>
              <a:t> good For Business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22E48C-AA4C-3947-9B11-96830D3A375D}"/>
              </a:ext>
            </a:extLst>
          </p:cNvPr>
          <p:cNvSpPr txBox="1"/>
          <p:nvPr/>
        </p:nvSpPr>
        <p:spPr>
          <a:xfrm rot="10800000" flipV="1">
            <a:off x="7651411" y="1265614"/>
            <a:ext cx="253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Carefully use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E2A51F-34B1-774B-A31A-412358F7B0D8}"/>
              </a:ext>
            </a:extLst>
          </p:cNvPr>
          <p:cNvSpPr txBox="1"/>
          <p:nvPr/>
        </p:nvSpPr>
        <p:spPr>
          <a:xfrm rot="10800000" flipV="1">
            <a:off x="7714911" y="5939214"/>
            <a:ext cx="253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 big difference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F8E921-CA89-A442-A2E7-F7A948D21C04}"/>
              </a:ext>
            </a:extLst>
          </p:cNvPr>
          <p:cNvSpPr txBox="1"/>
          <p:nvPr/>
        </p:nvSpPr>
        <p:spPr>
          <a:xfrm>
            <a:off x="2590800" y="59619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good start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82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F32C-8933-F540-8C45-9A6C3BF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Explanatory Data Analysis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A77076-4A02-0742-ACD1-AF75C50D1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650" y="2501900"/>
            <a:ext cx="4173717" cy="27686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3C44A9-6D3A-F04B-812F-060347C3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1900"/>
            <a:ext cx="4173717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0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19CAB-5337-0A4D-BA87-C2A9B7D3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Modelling and diagnostic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8F6E80A-D6D9-E54D-9D86-7B7FB309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Model is build using linear regression which is a widely used method for data analysis.</a:t>
            </a:r>
          </a:p>
          <a:p>
            <a:r>
              <a:rPr lang="en-US" altLang="zh-CN" dirty="0"/>
              <a:t>The output is ratings of pubs</a:t>
            </a:r>
          </a:p>
          <a:p>
            <a:r>
              <a:rPr lang="en-US" altLang="zh-CN" dirty="0"/>
              <a:t>Predictors are </a:t>
            </a:r>
            <a:r>
              <a:rPr lang="en-US" altLang="zh-CN" dirty="0" err="1"/>
              <a:t>review_count</a:t>
            </a:r>
            <a:r>
              <a:rPr lang="en-US" altLang="zh-CN" dirty="0"/>
              <a:t>, opening hours for each day of a week, the percentage of positive reviews, and attributes of a business such as whether it has TV, whether it offers delivery, when it is good for meal.</a:t>
            </a:r>
          </a:p>
          <a:p>
            <a:r>
              <a:rPr lang="en-US" altLang="zh-CN" dirty="0"/>
              <a:t>Our model can explain 67.86% of the variation of ratings.</a:t>
            </a:r>
          </a:p>
          <a:p>
            <a:r>
              <a:rPr lang="en-US" altLang="zh-CN" dirty="0"/>
              <a:t>ANOVA analysis is conducted to find those predictors that have significant influence on ratings.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612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5C907-D124-BD46-AFCF-1566BF2A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Modelling and diagnostic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50336-839C-3F4C-BB1C-BD9F369F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Conclusions: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AC0D478-5E1D-F944-ACE6-047C6E642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10426"/>
              </p:ext>
            </p:extLst>
          </p:nvPr>
        </p:nvGraphicFramePr>
        <p:xfrm>
          <a:off x="1372476" y="2838198"/>
          <a:ext cx="998132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99">
                  <a:extLst>
                    <a:ext uri="{9D8B030D-6E8A-4147-A177-3AD203B41FA5}">
                      <a16:colId xmlns:a16="http://schemas.microsoft.com/office/drawing/2014/main" val="2788908077"/>
                    </a:ext>
                  </a:extLst>
                </a:gridCol>
                <a:gridCol w="4860517">
                  <a:extLst>
                    <a:ext uri="{9D8B030D-6E8A-4147-A177-3AD203B41FA5}">
                      <a16:colId xmlns:a16="http://schemas.microsoft.com/office/drawing/2014/main" val="1728484756"/>
                    </a:ext>
                  </a:extLst>
                </a:gridCol>
                <a:gridCol w="3327108">
                  <a:extLst>
                    <a:ext uri="{9D8B030D-6E8A-4147-A177-3AD203B41FA5}">
                      <a16:colId xmlns:a16="http://schemas.microsoft.com/office/drawing/2014/main" val="2468948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influence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postive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negative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4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Variable names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The percentage of positive sentiment reviews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Good for meal at late night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Business Parking at valet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Divey</a:t>
                      </a:r>
                      <a:r>
                        <a:rPr lang="en-US" altLang="zh-CN" dirty="0"/>
                        <a:t> and trendy ambience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Extend opening hour on 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Having TV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Offering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Business Parking area at lot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Accerpting</a:t>
                      </a:r>
                      <a:r>
                        <a:rPr lang="en-US" altLang="zh-CN" dirty="0"/>
                        <a:t> credit card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Reservation requirement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No </a:t>
                      </a:r>
                      <a:r>
                        <a:rPr lang="en-US" altLang="zh-CN" dirty="0" err="1"/>
                        <a:t>wifi</a:t>
                      </a:r>
                      <a:r>
                        <a:rPr lang="en-US" altLang="zh-CN" dirty="0"/>
                        <a:t> or paid </a:t>
                      </a:r>
                      <a:r>
                        <a:rPr lang="en-US" altLang="zh-CN" dirty="0" err="1"/>
                        <a:t>wifi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Extendng</a:t>
                      </a:r>
                      <a:r>
                        <a:rPr lang="en-US" altLang="zh-CN" dirty="0"/>
                        <a:t> opening hour on Saturday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4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06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65916-BAC5-304F-8E6B-C083B60F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Action Plan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8AF1A-7633-F046-8D20-6ABA6769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73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186</Words>
  <Application>Microsoft Macintosh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Suggestions for pubs in Wisconsin</vt:lpstr>
      <vt:lpstr>Summary of Analysis</vt:lpstr>
      <vt:lpstr>Explanatory Data Analysis</vt:lpstr>
      <vt:lpstr>Explanatory Data Analysis</vt:lpstr>
      <vt:lpstr>Modelling and diagnostic</vt:lpstr>
      <vt:lpstr>Modelling and diagnostic</vt:lpstr>
      <vt:lpstr>Action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Suggestions for pubs in Wisconsin</dc:title>
  <dc:creator>YINQIU XU</dc:creator>
  <cp:lastModifiedBy>YINQIU XU</cp:lastModifiedBy>
  <cp:revision>5</cp:revision>
  <dcterms:created xsi:type="dcterms:W3CDTF">2020-11-30T07:58:46Z</dcterms:created>
  <dcterms:modified xsi:type="dcterms:W3CDTF">2020-11-30T08:49:15Z</dcterms:modified>
</cp:coreProperties>
</file>