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0" r:id="rId2"/>
    <p:sldId id="295" r:id="rId3"/>
    <p:sldId id="291" r:id="rId4"/>
    <p:sldId id="292" r:id="rId5"/>
    <p:sldId id="293" r:id="rId6"/>
    <p:sldId id="294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9" r:id="rId16"/>
    <p:sldId id="287" r:id="rId17"/>
    <p:sldId id="288" r:id="rId18"/>
    <p:sldId id="297" r:id="rId19"/>
    <p:sldId id="298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AE9"/>
    <a:srgbClr val="FFFBF0"/>
    <a:srgbClr val="C4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14798" y="49355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A152D3-03C2-4B4F-BD7C-79E4630B40F1}"/>
              </a:ext>
            </a:extLst>
          </p:cNvPr>
          <p:cNvGrpSpPr/>
          <p:nvPr/>
        </p:nvGrpSpPr>
        <p:grpSpPr>
          <a:xfrm>
            <a:off x="2630608" y="2174979"/>
            <a:ext cx="9037842" cy="1661393"/>
            <a:chOff x="2630608" y="2174979"/>
            <a:chExt cx="9037842" cy="1661393"/>
          </a:xfrm>
        </p:grpSpPr>
        <p:sp>
          <p:nvSpPr>
            <p:cNvPr id="23" name="矩形 22"/>
            <p:cNvSpPr/>
            <p:nvPr/>
          </p:nvSpPr>
          <p:spPr>
            <a:xfrm>
              <a:off x="2630608" y="2174979"/>
              <a:ext cx="9037841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How Do Teacher's Questions Equilibrate Our Seat Strategies?</a:t>
              </a:r>
            </a:p>
          </p:txBody>
        </p:sp>
        <p:cxnSp>
          <p:nvCxnSpPr>
            <p:cNvPr id="25" name="直接连接符 24"/>
            <p:cNvCxnSpPr>
              <a:cxnSpLocks/>
            </p:cNvCxnSpPr>
            <p:nvPr/>
          </p:nvCxnSpPr>
          <p:spPr>
            <a:xfrm>
              <a:off x="4773412" y="3836372"/>
              <a:ext cx="689503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265451" y="3964260"/>
            <a:ext cx="2402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Team Members</a:t>
            </a:r>
          </a:p>
          <a:p>
            <a:pPr algn="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柯雪莹</a:t>
            </a:r>
          </a:p>
          <a:p>
            <a:pPr algn="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姜昊</a:t>
            </a:r>
          </a:p>
          <a:p>
            <a:pPr algn="r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徐寅秋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77867"/>
            <a:chOff x="-1344978" y="-685187"/>
            <a:chExt cx="6781080" cy="6043921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Payoff Matrix (like)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6"/>
          <p:cNvSpPr/>
          <p:nvPr/>
        </p:nvSpPr>
        <p:spPr>
          <a:xfrm>
            <a:off x="2158566" y="1343012"/>
            <a:ext cx="867897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zh-CN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zh-CN" altLang="zh-CN" sz="3000" dirty="0"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3298" y="1227317"/>
          <a:ext cx="11265404" cy="48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6EA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(like answering questions)</a:t>
                      </a:r>
                    </a:p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EA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570">
                <a:tc rowSpan="3">
                  <a:txBody>
                    <a:bodyPr/>
                    <a:lstStyle/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Back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5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68580" marR="68580" marT="0" marB="0">
                    <a:blipFill>
                      <a:blip r:embed="rId2"/>
                      <a:stretch>
                        <a:fillRect l="-88153" t="-173272" r="-458188" b="-9723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75949" t="-173272" r="-84951" b="-9723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8848" t="-173272" r="-835" b="-9723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0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88153" t="-283732" r="-458188" b="-9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75949" t="-283732" r="-84951" b="-9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>
                      <a:blip r:embed="rId2"/>
                      <a:stretch>
                        <a:fillRect l="-208848" t="-283732" r="-835" b="-95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77867"/>
            <a:chOff x="-1344978" y="-685187"/>
            <a:chExt cx="6781080" cy="6043921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Payoff Matrix (dislike)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6"/>
          <p:cNvSpPr/>
          <p:nvPr/>
        </p:nvSpPr>
        <p:spPr>
          <a:xfrm>
            <a:off x="2158566" y="1343012"/>
            <a:ext cx="867897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zh-CN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zh-CN" altLang="zh-CN" sz="3000" dirty="0"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3298" y="1227317"/>
          <a:ext cx="11265404" cy="487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6EA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(dislike answering questions)</a:t>
                      </a:r>
                    </a:p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EA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570">
                <a:tc rowSpan="3">
                  <a:txBody>
                    <a:bodyPr/>
                    <a:lstStyle/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Back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53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blipFill>
                      <a:blip r:embed="rId2"/>
                      <a:stretch>
                        <a:fillRect l="-88153" t="-173272" r="-458188" b="-9723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75949" t="-173272" r="-84951" b="-9723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8848" t="-173272" r="-835" b="-9723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0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>
                      <a:blip r:embed="rId2"/>
                      <a:stretch>
                        <a:fillRect l="-88153" t="-283732" r="-458188" b="-9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75949" t="-283732" r="-84951" b="-9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blipFill>
                      <a:blip r:embed="rId2"/>
                      <a:stretch>
                        <a:fillRect l="-208848" t="-283732" r="-835" b="-95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Utilities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6">
                <a:extLst/>
              </p:cNvPr>
              <p:cNvSpPr/>
              <p:nvPr/>
            </p:nvSpPr>
            <p:spPr>
              <a:xfrm>
                <a:off x="2158566" y="1343012"/>
                <a:ext cx="8678975" cy="486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Professor: </a:t>
                </a:r>
                <a:endParaRPr lang="zh-CN" altLang="zh-CN" sz="2800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α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β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000" dirty="0"/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Students who like answering questions: </a:t>
                </a:r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pk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Students who dislike answering questions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/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pd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21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66" y="1343012"/>
                <a:ext cx="8678975" cy="4863383"/>
              </a:xfrm>
              <a:prstGeom prst="rect">
                <a:avLst/>
              </a:prstGeom>
              <a:blipFill rotWithShape="1">
                <a:blip r:embed="rId2"/>
                <a:stretch>
                  <a:fillRect l="-1264" t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1" grpId="0" uiExpand="1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1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1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1" grpId="0" uiExpand="1" build="p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Maximize Expected Utilities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6">
                <a:extLst/>
              </p:cNvPr>
              <p:cNvSpPr/>
              <p:nvPr/>
            </p:nvSpPr>
            <p:spPr>
              <a:xfrm>
                <a:off x="2158566" y="1343012"/>
                <a:ext cx="8678975" cy="342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Professor: </a:t>
                </a:r>
                <a:endParaRPr lang="zh-CN" altLang="zh-CN" sz="2800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000" dirty="0"/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For Students who like answering questions: </a:t>
                </a:r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lvl="0">
                  <a:spcBef>
                    <a:spcPts val="600"/>
                  </a:spcBef>
                </a:pPr>
                <a:endParaRPr lang="en-US" altLang="zh-CN" sz="2000" dirty="0"/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Since we have quite a lot variables in the functions, we use computer to simulate all the scenarios and find the equilibria. </a:t>
                </a:r>
              </a:p>
            </p:txBody>
          </p:sp>
        </mc:Choice>
        <mc:Fallback xmlns="">
          <p:sp>
            <p:nvSpPr>
              <p:cNvPr id="21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66" y="1343012"/>
                <a:ext cx="8678975" cy="3428246"/>
              </a:xfrm>
              <a:prstGeom prst="rect">
                <a:avLst/>
              </a:prstGeom>
              <a:blipFill rotWithShape="1">
                <a:blip r:embed="rId2"/>
                <a:stretch>
                  <a:fillRect l="-1264" t="-1599" r="-1194" b="-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551436" y="4631279"/>
            <a:ext cx="1390650" cy="1079500"/>
            <a:chOff x="2593542" y="4861618"/>
            <a:chExt cx="1390650" cy="1079500"/>
          </a:xfrm>
        </p:grpSpPr>
        <p:sp>
          <p:nvSpPr>
            <p:cNvPr id="22" name="Freeform 72"/>
            <p:cNvSpPr>
              <a:spLocks noEditPoints="1"/>
            </p:cNvSpPr>
            <p:nvPr/>
          </p:nvSpPr>
          <p:spPr bwMode="auto">
            <a:xfrm>
              <a:off x="2798330" y="4910831"/>
              <a:ext cx="682625" cy="441325"/>
            </a:xfrm>
            <a:custGeom>
              <a:avLst/>
              <a:gdLst>
                <a:gd name="T0" fmla="*/ 275 w 291"/>
                <a:gd name="T1" fmla="*/ 10 h 188"/>
                <a:gd name="T2" fmla="*/ 141 w 291"/>
                <a:gd name="T3" fmla="*/ 7 h 188"/>
                <a:gd name="T4" fmla="*/ 7 w 291"/>
                <a:gd name="T5" fmla="*/ 9 h 188"/>
                <a:gd name="T6" fmla="*/ 6 w 291"/>
                <a:gd name="T7" fmla="*/ 172 h 188"/>
                <a:gd name="T8" fmla="*/ 7 w 291"/>
                <a:gd name="T9" fmla="*/ 182 h 188"/>
                <a:gd name="T10" fmla="*/ 7 w 291"/>
                <a:gd name="T11" fmla="*/ 186 h 188"/>
                <a:gd name="T12" fmla="*/ 282 w 291"/>
                <a:gd name="T13" fmla="*/ 180 h 188"/>
                <a:gd name="T14" fmla="*/ 288 w 291"/>
                <a:gd name="T15" fmla="*/ 174 h 188"/>
                <a:gd name="T16" fmla="*/ 282 w 291"/>
                <a:gd name="T17" fmla="*/ 173 h 188"/>
                <a:gd name="T18" fmla="*/ 12 w 291"/>
                <a:gd name="T19" fmla="*/ 181 h 188"/>
                <a:gd name="T20" fmla="*/ 12 w 291"/>
                <a:gd name="T21" fmla="*/ 167 h 188"/>
                <a:gd name="T22" fmla="*/ 181 w 291"/>
                <a:gd name="T23" fmla="*/ 168 h 188"/>
                <a:gd name="T24" fmla="*/ 11 w 291"/>
                <a:gd name="T25" fmla="*/ 156 h 188"/>
                <a:gd name="T26" fmla="*/ 38 w 291"/>
                <a:gd name="T27" fmla="*/ 156 h 188"/>
                <a:gd name="T28" fmla="*/ 118 w 291"/>
                <a:gd name="T29" fmla="*/ 157 h 188"/>
                <a:gd name="T30" fmla="*/ 53 w 291"/>
                <a:gd name="T31" fmla="*/ 154 h 188"/>
                <a:gd name="T32" fmla="*/ 11 w 291"/>
                <a:gd name="T33" fmla="*/ 155 h 188"/>
                <a:gd name="T34" fmla="*/ 84 w 291"/>
                <a:gd name="T35" fmla="*/ 144 h 188"/>
                <a:gd name="T36" fmla="*/ 11 w 291"/>
                <a:gd name="T37" fmla="*/ 142 h 188"/>
                <a:gd name="T38" fmla="*/ 156 w 291"/>
                <a:gd name="T39" fmla="*/ 126 h 188"/>
                <a:gd name="T40" fmla="*/ 10 w 291"/>
                <a:gd name="T41" fmla="*/ 124 h 188"/>
                <a:gd name="T42" fmla="*/ 142 w 291"/>
                <a:gd name="T43" fmla="*/ 107 h 188"/>
                <a:gd name="T44" fmla="*/ 10 w 291"/>
                <a:gd name="T45" fmla="*/ 107 h 188"/>
                <a:gd name="T46" fmla="*/ 56 w 291"/>
                <a:gd name="T47" fmla="*/ 88 h 188"/>
                <a:gd name="T48" fmla="*/ 107 w 291"/>
                <a:gd name="T49" fmla="*/ 87 h 188"/>
                <a:gd name="T50" fmla="*/ 10 w 291"/>
                <a:gd name="T51" fmla="*/ 88 h 188"/>
                <a:gd name="T52" fmla="*/ 116 w 291"/>
                <a:gd name="T53" fmla="*/ 67 h 188"/>
                <a:gd name="T54" fmla="*/ 9 w 291"/>
                <a:gd name="T55" fmla="*/ 67 h 188"/>
                <a:gd name="T56" fmla="*/ 70 w 291"/>
                <a:gd name="T57" fmla="*/ 46 h 188"/>
                <a:gd name="T58" fmla="*/ 9 w 291"/>
                <a:gd name="T59" fmla="*/ 46 h 188"/>
                <a:gd name="T60" fmla="*/ 99 w 291"/>
                <a:gd name="T61" fmla="*/ 29 h 188"/>
                <a:gd name="T62" fmla="*/ 9 w 291"/>
                <a:gd name="T63" fmla="*/ 28 h 188"/>
                <a:gd name="T64" fmla="*/ 141 w 291"/>
                <a:gd name="T65" fmla="*/ 14 h 188"/>
                <a:gd name="T66" fmla="*/ 275 w 291"/>
                <a:gd name="T67" fmla="*/ 16 h 188"/>
                <a:gd name="T68" fmla="*/ 278 w 291"/>
                <a:gd name="T69" fmla="*/ 53 h 188"/>
                <a:gd name="T70" fmla="*/ 283 w 291"/>
                <a:gd name="T71" fmla="*/ 17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1" h="188">
                  <a:moveTo>
                    <a:pt x="286" y="59"/>
                  </a:moveTo>
                  <a:cubicBezTo>
                    <a:pt x="285" y="55"/>
                    <a:pt x="289" y="0"/>
                    <a:pt x="275" y="10"/>
                  </a:cubicBezTo>
                  <a:cubicBezTo>
                    <a:pt x="275" y="10"/>
                    <a:pt x="275" y="10"/>
                    <a:pt x="275" y="10"/>
                  </a:cubicBezTo>
                  <a:cubicBezTo>
                    <a:pt x="230" y="7"/>
                    <a:pt x="185" y="7"/>
                    <a:pt x="141" y="7"/>
                  </a:cubicBezTo>
                  <a:cubicBezTo>
                    <a:pt x="97" y="6"/>
                    <a:pt x="51" y="4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8"/>
                    <a:pt x="3" y="9"/>
                    <a:pt x="3" y="12"/>
                  </a:cubicBezTo>
                  <a:cubicBezTo>
                    <a:pt x="0" y="65"/>
                    <a:pt x="2" y="119"/>
                    <a:pt x="6" y="172"/>
                  </a:cubicBezTo>
                  <a:cubicBezTo>
                    <a:pt x="6" y="175"/>
                    <a:pt x="6" y="177"/>
                    <a:pt x="6" y="179"/>
                  </a:cubicBezTo>
                  <a:cubicBezTo>
                    <a:pt x="6" y="180"/>
                    <a:pt x="6" y="181"/>
                    <a:pt x="7" y="182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4" y="182"/>
                    <a:pt x="4" y="185"/>
                    <a:pt x="7" y="186"/>
                  </a:cubicBezTo>
                  <a:cubicBezTo>
                    <a:pt x="52" y="188"/>
                    <a:pt x="99" y="185"/>
                    <a:pt x="145" y="184"/>
                  </a:cubicBezTo>
                  <a:cubicBezTo>
                    <a:pt x="190" y="183"/>
                    <a:pt x="236" y="182"/>
                    <a:pt x="282" y="180"/>
                  </a:cubicBezTo>
                  <a:cubicBezTo>
                    <a:pt x="284" y="180"/>
                    <a:pt x="285" y="178"/>
                    <a:pt x="285" y="176"/>
                  </a:cubicBezTo>
                  <a:cubicBezTo>
                    <a:pt x="286" y="176"/>
                    <a:pt x="288" y="175"/>
                    <a:pt x="288" y="174"/>
                  </a:cubicBezTo>
                  <a:cubicBezTo>
                    <a:pt x="291" y="136"/>
                    <a:pt x="287" y="97"/>
                    <a:pt x="286" y="59"/>
                  </a:cubicBezTo>
                  <a:close/>
                  <a:moveTo>
                    <a:pt x="282" y="173"/>
                  </a:moveTo>
                  <a:cubicBezTo>
                    <a:pt x="236" y="174"/>
                    <a:pt x="190" y="177"/>
                    <a:pt x="145" y="178"/>
                  </a:cubicBezTo>
                  <a:cubicBezTo>
                    <a:pt x="101" y="179"/>
                    <a:pt x="56" y="178"/>
                    <a:pt x="12" y="181"/>
                  </a:cubicBezTo>
                  <a:cubicBezTo>
                    <a:pt x="12" y="181"/>
                    <a:pt x="13" y="180"/>
                    <a:pt x="13" y="179"/>
                  </a:cubicBezTo>
                  <a:cubicBezTo>
                    <a:pt x="12" y="175"/>
                    <a:pt x="12" y="171"/>
                    <a:pt x="12" y="167"/>
                  </a:cubicBezTo>
                  <a:cubicBezTo>
                    <a:pt x="68" y="169"/>
                    <a:pt x="125" y="171"/>
                    <a:pt x="181" y="169"/>
                  </a:cubicBezTo>
                  <a:cubicBezTo>
                    <a:pt x="182" y="169"/>
                    <a:pt x="182" y="168"/>
                    <a:pt x="181" y="168"/>
                  </a:cubicBezTo>
                  <a:cubicBezTo>
                    <a:pt x="125" y="165"/>
                    <a:pt x="68" y="165"/>
                    <a:pt x="12" y="165"/>
                  </a:cubicBezTo>
                  <a:cubicBezTo>
                    <a:pt x="12" y="162"/>
                    <a:pt x="12" y="159"/>
                    <a:pt x="11" y="156"/>
                  </a:cubicBezTo>
                  <a:cubicBezTo>
                    <a:pt x="14" y="155"/>
                    <a:pt x="21" y="156"/>
                    <a:pt x="23" y="156"/>
                  </a:cubicBezTo>
                  <a:cubicBezTo>
                    <a:pt x="28" y="156"/>
                    <a:pt x="33" y="156"/>
                    <a:pt x="38" y="156"/>
                  </a:cubicBezTo>
                  <a:cubicBezTo>
                    <a:pt x="47" y="156"/>
                    <a:pt x="56" y="156"/>
                    <a:pt x="65" y="156"/>
                  </a:cubicBezTo>
                  <a:cubicBezTo>
                    <a:pt x="83" y="157"/>
                    <a:pt x="100" y="158"/>
                    <a:pt x="118" y="157"/>
                  </a:cubicBezTo>
                  <a:cubicBezTo>
                    <a:pt x="119" y="157"/>
                    <a:pt x="119" y="156"/>
                    <a:pt x="118" y="156"/>
                  </a:cubicBezTo>
                  <a:cubicBezTo>
                    <a:pt x="97" y="154"/>
                    <a:pt x="75" y="154"/>
                    <a:pt x="53" y="154"/>
                  </a:cubicBezTo>
                  <a:cubicBezTo>
                    <a:pt x="43" y="154"/>
                    <a:pt x="33" y="154"/>
                    <a:pt x="23" y="154"/>
                  </a:cubicBezTo>
                  <a:cubicBezTo>
                    <a:pt x="20" y="155"/>
                    <a:pt x="15" y="154"/>
                    <a:pt x="11" y="155"/>
                  </a:cubicBezTo>
                  <a:cubicBezTo>
                    <a:pt x="11" y="151"/>
                    <a:pt x="11" y="147"/>
                    <a:pt x="11" y="143"/>
                  </a:cubicBezTo>
                  <a:cubicBezTo>
                    <a:pt x="35" y="143"/>
                    <a:pt x="59" y="145"/>
                    <a:pt x="84" y="144"/>
                  </a:cubicBezTo>
                  <a:cubicBezTo>
                    <a:pt x="84" y="144"/>
                    <a:pt x="84" y="143"/>
                    <a:pt x="84" y="143"/>
                  </a:cubicBezTo>
                  <a:cubicBezTo>
                    <a:pt x="60" y="140"/>
                    <a:pt x="35" y="142"/>
                    <a:pt x="11" y="142"/>
                  </a:cubicBezTo>
                  <a:cubicBezTo>
                    <a:pt x="11" y="137"/>
                    <a:pt x="11" y="131"/>
                    <a:pt x="10" y="125"/>
                  </a:cubicBezTo>
                  <a:cubicBezTo>
                    <a:pt x="58" y="128"/>
                    <a:pt x="108" y="128"/>
                    <a:pt x="156" y="126"/>
                  </a:cubicBezTo>
                  <a:cubicBezTo>
                    <a:pt x="157" y="126"/>
                    <a:pt x="157" y="125"/>
                    <a:pt x="156" y="125"/>
                  </a:cubicBezTo>
                  <a:cubicBezTo>
                    <a:pt x="108" y="123"/>
                    <a:pt x="59" y="123"/>
                    <a:pt x="10" y="124"/>
                  </a:cubicBezTo>
                  <a:cubicBezTo>
                    <a:pt x="10" y="119"/>
                    <a:pt x="10" y="113"/>
                    <a:pt x="10" y="108"/>
                  </a:cubicBezTo>
                  <a:cubicBezTo>
                    <a:pt x="54" y="107"/>
                    <a:pt x="98" y="108"/>
                    <a:pt x="142" y="107"/>
                  </a:cubicBezTo>
                  <a:cubicBezTo>
                    <a:pt x="143" y="107"/>
                    <a:pt x="143" y="106"/>
                    <a:pt x="142" y="106"/>
                  </a:cubicBezTo>
                  <a:cubicBezTo>
                    <a:pt x="99" y="102"/>
                    <a:pt x="53" y="104"/>
                    <a:pt x="10" y="107"/>
                  </a:cubicBezTo>
                  <a:cubicBezTo>
                    <a:pt x="10" y="101"/>
                    <a:pt x="10" y="95"/>
                    <a:pt x="10" y="90"/>
                  </a:cubicBezTo>
                  <a:cubicBezTo>
                    <a:pt x="25" y="89"/>
                    <a:pt x="41" y="89"/>
                    <a:pt x="56" y="88"/>
                  </a:cubicBezTo>
                  <a:cubicBezTo>
                    <a:pt x="73" y="88"/>
                    <a:pt x="90" y="85"/>
                    <a:pt x="107" y="88"/>
                  </a:cubicBezTo>
                  <a:cubicBezTo>
                    <a:pt x="108" y="88"/>
                    <a:pt x="108" y="87"/>
                    <a:pt x="107" y="87"/>
                  </a:cubicBezTo>
                  <a:cubicBezTo>
                    <a:pt x="93" y="82"/>
                    <a:pt x="77" y="85"/>
                    <a:pt x="62" y="86"/>
                  </a:cubicBezTo>
                  <a:cubicBezTo>
                    <a:pt x="45" y="87"/>
                    <a:pt x="27" y="87"/>
                    <a:pt x="10" y="88"/>
                  </a:cubicBezTo>
                  <a:cubicBezTo>
                    <a:pt x="9" y="82"/>
                    <a:pt x="9" y="75"/>
                    <a:pt x="9" y="68"/>
                  </a:cubicBezTo>
                  <a:cubicBezTo>
                    <a:pt x="45" y="68"/>
                    <a:pt x="81" y="69"/>
                    <a:pt x="116" y="67"/>
                  </a:cubicBezTo>
                  <a:cubicBezTo>
                    <a:pt x="118" y="67"/>
                    <a:pt x="118" y="65"/>
                    <a:pt x="116" y="65"/>
                  </a:cubicBezTo>
                  <a:cubicBezTo>
                    <a:pt x="81" y="64"/>
                    <a:pt x="45" y="66"/>
                    <a:pt x="9" y="67"/>
                  </a:cubicBezTo>
                  <a:cubicBezTo>
                    <a:pt x="9" y="61"/>
                    <a:pt x="9" y="54"/>
                    <a:pt x="9" y="48"/>
                  </a:cubicBezTo>
                  <a:cubicBezTo>
                    <a:pt x="29" y="47"/>
                    <a:pt x="50" y="48"/>
                    <a:pt x="70" y="46"/>
                  </a:cubicBezTo>
                  <a:cubicBezTo>
                    <a:pt x="71" y="46"/>
                    <a:pt x="71" y="45"/>
                    <a:pt x="70" y="45"/>
                  </a:cubicBezTo>
                  <a:cubicBezTo>
                    <a:pt x="50" y="44"/>
                    <a:pt x="29" y="46"/>
                    <a:pt x="9" y="46"/>
                  </a:cubicBezTo>
                  <a:cubicBezTo>
                    <a:pt x="9" y="41"/>
                    <a:pt x="9" y="35"/>
                    <a:pt x="9" y="29"/>
                  </a:cubicBezTo>
                  <a:cubicBezTo>
                    <a:pt x="39" y="30"/>
                    <a:pt x="69" y="31"/>
                    <a:pt x="99" y="29"/>
                  </a:cubicBezTo>
                  <a:cubicBezTo>
                    <a:pt x="100" y="29"/>
                    <a:pt x="100" y="27"/>
                    <a:pt x="99" y="27"/>
                  </a:cubicBezTo>
                  <a:cubicBezTo>
                    <a:pt x="69" y="27"/>
                    <a:pt x="39" y="27"/>
                    <a:pt x="9" y="28"/>
                  </a:cubicBezTo>
                  <a:cubicBezTo>
                    <a:pt x="9" y="23"/>
                    <a:pt x="9" y="18"/>
                    <a:pt x="9" y="14"/>
                  </a:cubicBezTo>
                  <a:cubicBezTo>
                    <a:pt x="53" y="17"/>
                    <a:pt x="97" y="14"/>
                    <a:pt x="141" y="14"/>
                  </a:cubicBezTo>
                  <a:cubicBezTo>
                    <a:pt x="185" y="14"/>
                    <a:pt x="230" y="17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6" y="17"/>
                    <a:pt x="277" y="17"/>
                    <a:pt x="278" y="16"/>
                  </a:cubicBezTo>
                  <a:cubicBezTo>
                    <a:pt x="274" y="19"/>
                    <a:pt x="278" y="47"/>
                    <a:pt x="278" y="53"/>
                  </a:cubicBezTo>
                  <a:cubicBezTo>
                    <a:pt x="279" y="67"/>
                    <a:pt x="279" y="81"/>
                    <a:pt x="280" y="95"/>
                  </a:cubicBezTo>
                  <a:cubicBezTo>
                    <a:pt x="281" y="121"/>
                    <a:pt x="280" y="148"/>
                    <a:pt x="283" y="173"/>
                  </a:cubicBezTo>
                  <a:cubicBezTo>
                    <a:pt x="283" y="173"/>
                    <a:pt x="283" y="173"/>
                    <a:pt x="282" y="17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3"/>
            <p:cNvSpPr/>
            <p:nvPr/>
          </p:nvSpPr>
          <p:spPr bwMode="auto">
            <a:xfrm>
              <a:off x="2817380" y="53394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 cap="rnd">
              <a:solidFill>
                <a:srgbClr val="1D1D1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4"/>
            <p:cNvSpPr>
              <a:spLocks noEditPoints="1"/>
            </p:cNvSpPr>
            <p:nvPr/>
          </p:nvSpPr>
          <p:spPr bwMode="auto">
            <a:xfrm>
              <a:off x="3119005" y="4879081"/>
              <a:ext cx="42863" cy="41275"/>
            </a:xfrm>
            <a:custGeom>
              <a:avLst/>
              <a:gdLst>
                <a:gd name="T0" fmla="*/ 8 w 18"/>
                <a:gd name="T1" fmla="*/ 1 h 17"/>
                <a:gd name="T2" fmla="*/ 7 w 18"/>
                <a:gd name="T3" fmla="*/ 1 h 17"/>
                <a:gd name="T4" fmla="*/ 1 w 18"/>
                <a:gd name="T5" fmla="*/ 7 h 17"/>
                <a:gd name="T6" fmla="*/ 8 w 18"/>
                <a:gd name="T7" fmla="*/ 16 h 17"/>
                <a:gd name="T8" fmla="*/ 17 w 18"/>
                <a:gd name="T9" fmla="*/ 9 h 17"/>
                <a:gd name="T10" fmla="*/ 8 w 18"/>
                <a:gd name="T11" fmla="*/ 1 h 17"/>
                <a:gd name="T12" fmla="*/ 9 w 18"/>
                <a:gd name="T13" fmla="*/ 12 h 17"/>
                <a:gd name="T14" fmla="*/ 6 w 18"/>
                <a:gd name="T15" fmla="*/ 8 h 17"/>
                <a:gd name="T16" fmla="*/ 7 w 18"/>
                <a:gd name="T17" fmla="*/ 6 h 17"/>
                <a:gd name="T18" fmla="*/ 9 w 18"/>
                <a:gd name="T19" fmla="*/ 5 h 17"/>
                <a:gd name="T20" fmla="*/ 9 w 18"/>
                <a:gd name="T21" fmla="*/ 5 h 17"/>
                <a:gd name="T22" fmla="*/ 13 w 18"/>
                <a:gd name="T23" fmla="*/ 9 h 17"/>
                <a:gd name="T24" fmla="*/ 9 w 18"/>
                <a:gd name="T2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7">
                  <a:moveTo>
                    <a:pt x="8" y="1"/>
                  </a:moveTo>
                  <a:cubicBezTo>
                    <a:pt x="8" y="1"/>
                    <a:pt x="7" y="1"/>
                    <a:pt x="7" y="1"/>
                  </a:cubicBezTo>
                  <a:cubicBezTo>
                    <a:pt x="5" y="1"/>
                    <a:pt x="2" y="4"/>
                    <a:pt x="1" y="7"/>
                  </a:cubicBezTo>
                  <a:cubicBezTo>
                    <a:pt x="0" y="11"/>
                    <a:pt x="3" y="16"/>
                    <a:pt x="8" y="16"/>
                  </a:cubicBezTo>
                  <a:cubicBezTo>
                    <a:pt x="12" y="17"/>
                    <a:pt x="17" y="14"/>
                    <a:pt x="17" y="9"/>
                  </a:cubicBezTo>
                  <a:cubicBezTo>
                    <a:pt x="18" y="5"/>
                    <a:pt x="13" y="0"/>
                    <a:pt x="8" y="1"/>
                  </a:cubicBezTo>
                  <a:close/>
                  <a:moveTo>
                    <a:pt x="9" y="12"/>
                  </a:moveTo>
                  <a:cubicBezTo>
                    <a:pt x="7" y="11"/>
                    <a:pt x="6" y="9"/>
                    <a:pt x="6" y="8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3" y="6"/>
                    <a:pt x="13" y="9"/>
                  </a:cubicBezTo>
                  <a:cubicBezTo>
                    <a:pt x="13" y="11"/>
                    <a:pt x="10" y="12"/>
                    <a:pt x="9" y="1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2795155" y="5393431"/>
              <a:ext cx="708025" cy="58738"/>
            </a:xfrm>
            <a:custGeom>
              <a:avLst/>
              <a:gdLst>
                <a:gd name="T0" fmla="*/ 293 w 301"/>
                <a:gd name="T1" fmla="*/ 2 h 25"/>
                <a:gd name="T2" fmla="*/ 157 w 301"/>
                <a:gd name="T3" fmla="*/ 4 h 25"/>
                <a:gd name="T4" fmla="*/ 6 w 301"/>
                <a:gd name="T5" fmla="*/ 7 h 25"/>
                <a:gd name="T6" fmla="*/ 0 w 301"/>
                <a:gd name="T7" fmla="*/ 19 h 25"/>
                <a:gd name="T8" fmla="*/ 74 w 301"/>
                <a:gd name="T9" fmla="*/ 22 h 25"/>
                <a:gd name="T10" fmla="*/ 300 w 301"/>
                <a:gd name="T11" fmla="*/ 17 h 25"/>
                <a:gd name="T12" fmla="*/ 5 w 301"/>
                <a:gd name="T13" fmla="*/ 20 h 25"/>
                <a:gd name="T14" fmla="*/ 19 w 301"/>
                <a:gd name="T15" fmla="*/ 11 h 25"/>
                <a:gd name="T16" fmla="*/ 19 w 301"/>
                <a:gd name="T17" fmla="*/ 18 h 25"/>
                <a:gd name="T18" fmla="*/ 34 w 301"/>
                <a:gd name="T19" fmla="*/ 11 h 25"/>
                <a:gd name="T20" fmla="*/ 49 w 301"/>
                <a:gd name="T21" fmla="*/ 18 h 25"/>
                <a:gd name="T22" fmla="*/ 37 w 301"/>
                <a:gd name="T23" fmla="*/ 11 h 25"/>
                <a:gd name="T24" fmla="*/ 49 w 301"/>
                <a:gd name="T25" fmla="*/ 18 h 25"/>
                <a:gd name="T26" fmla="*/ 51 w 301"/>
                <a:gd name="T27" fmla="*/ 17 h 25"/>
                <a:gd name="T28" fmla="*/ 68 w 301"/>
                <a:gd name="T29" fmla="*/ 11 h 25"/>
                <a:gd name="T30" fmla="*/ 74 w 301"/>
                <a:gd name="T31" fmla="*/ 17 h 25"/>
                <a:gd name="T32" fmla="*/ 72 w 301"/>
                <a:gd name="T33" fmla="*/ 11 h 25"/>
                <a:gd name="T34" fmla="*/ 99 w 301"/>
                <a:gd name="T35" fmla="*/ 17 h 25"/>
                <a:gd name="T36" fmla="*/ 100 w 301"/>
                <a:gd name="T37" fmla="*/ 10 h 25"/>
                <a:gd name="T38" fmla="*/ 102 w 301"/>
                <a:gd name="T39" fmla="*/ 17 h 25"/>
                <a:gd name="T40" fmla="*/ 114 w 301"/>
                <a:gd name="T41" fmla="*/ 10 h 25"/>
                <a:gd name="T42" fmla="*/ 118 w 301"/>
                <a:gd name="T43" fmla="*/ 12 h 25"/>
                <a:gd name="T44" fmla="*/ 129 w 301"/>
                <a:gd name="T45" fmla="*/ 17 h 25"/>
                <a:gd name="T46" fmla="*/ 131 w 301"/>
                <a:gd name="T47" fmla="*/ 12 h 25"/>
                <a:gd name="T48" fmla="*/ 142 w 301"/>
                <a:gd name="T49" fmla="*/ 16 h 25"/>
                <a:gd name="T50" fmla="*/ 146 w 301"/>
                <a:gd name="T51" fmla="*/ 16 h 25"/>
                <a:gd name="T52" fmla="*/ 155 w 301"/>
                <a:gd name="T53" fmla="*/ 9 h 25"/>
                <a:gd name="T54" fmla="*/ 146 w 301"/>
                <a:gd name="T55" fmla="*/ 16 h 25"/>
                <a:gd name="T56" fmla="*/ 169 w 301"/>
                <a:gd name="T57" fmla="*/ 9 h 25"/>
                <a:gd name="T58" fmla="*/ 176 w 301"/>
                <a:gd name="T59" fmla="*/ 16 h 25"/>
                <a:gd name="T60" fmla="*/ 183 w 301"/>
                <a:gd name="T61" fmla="*/ 9 h 25"/>
                <a:gd name="T62" fmla="*/ 176 w 301"/>
                <a:gd name="T63" fmla="*/ 16 h 25"/>
                <a:gd name="T64" fmla="*/ 187 w 301"/>
                <a:gd name="T65" fmla="*/ 9 h 25"/>
                <a:gd name="T66" fmla="*/ 190 w 301"/>
                <a:gd name="T67" fmla="*/ 16 h 25"/>
                <a:gd name="T68" fmla="*/ 204 w 301"/>
                <a:gd name="T69" fmla="*/ 11 h 25"/>
                <a:gd name="T70" fmla="*/ 221 w 301"/>
                <a:gd name="T71" fmla="*/ 15 h 25"/>
                <a:gd name="T72" fmla="*/ 225 w 301"/>
                <a:gd name="T73" fmla="*/ 14 h 25"/>
                <a:gd name="T74" fmla="*/ 235 w 301"/>
                <a:gd name="T75" fmla="*/ 11 h 25"/>
                <a:gd name="T76" fmla="*/ 241 w 301"/>
                <a:gd name="T77" fmla="*/ 15 h 25"/>
                <a:gd name="T78" fmla="*/ 238 w 301"/>
                <a:gd name="T79" fmla="*/ 8 h 25"/>
                <a:gd name="T80" fmla="*/ 241 w 301"/>
                <a:gd name="T81" fmla="*/ 15 h 25"/>
                <a:gd name="T82" fmla="*/ 255 w 301"/>
                <a:gd name="T83" fmla="*/ 9 h 25"/>
                <a:gd name="T84" fmla="*/ 272 w 301"/>
                <a:gd name="T85" fmla="*/ 15 h 25"/>
                <a:gd name="T86" fmla="*/ 276 w 301"/>
                <a:gd name="T87" fmla="*/ 15 h 25"/>
                <a:gd name="T88" fmla="*/ 275 w 301"/>
                <a:gd name="T89" fmla="*/ 7 h 25"/>
                <a:gd name="T90" fmla="*/ 294 w 301"/>
                <a:gd name="T9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1" h="25">
                  <a:moveTo>
                    <a:pt x="301" y="15"/>
                  </a:moveTo>
                  <a:cubicBezTo>
                    <a:pt x="300" y="12"/>
                    <a:pt x="298" y="10"/>
                    <a:pt x="297" y="8"/>
                  </a:cubicBezTo>
                  <a:cubicBezTo>
                    <a:pt x="296" y="6"/>
                    <a:pt x="294" y="4"/>
                    <a:pt x="293" y="2"/>
                  </a:cubicBezTo>
                  <a:cubicBezTo>
                    <a:pt x="293" y="0"/>
                    <a:pt x="291" y="0"/>
                    <a:pt x="290" y="1"/>
                  </a:cubicBezTo>
                  <a:cubicBezTo>
                    <a:pt x="246" y="2"/>
                    <a:pt x="202" y="3"/>
                    <a:pt x="158" y="5"/>
                  </a:cubicBezTo>
                  <a:cubicBezTo>
                    <a:pt x="158" y="4"/>
                    <a:pt x="157" y="4"/>
                    <a:pt x="157" y="4"/>
                  </a:cubicBezTo>
                  <a:cubicBezTo>
                    <a:pt x="156" y="2"/>
                    <a:pt x="154" y="3"/>
                    <a:pt x="154" y="5"/>
                  </a:cubicBezTo>
                  <a:cubicBezTo>
                    <a:pt x="152" y="5"/>
                    <a:pt x="150" y="5"/>
                    <a:pt x="148" y="5"/>
                  </a:cubicBezTo>
                  <a:cubicBezTo>
                    <a:pt x="101" y="6"/>
                    <a:pt x="53" y="3"/>
                    <a:pt x="6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2" y="15"/>
                    <a:pt x="1" y="17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5" y="25"/>
                    <a:pt x="50" y="22"/>
                    <a:pt x="74" y="22"/>
                  </a:cubicBezTo>
                  <a:cubicBezTo>
                    <a:pt x="99" y="21"/>
                    <a:pt x="124" y="21"/>
                    <a:pt x="149" y="20"/>
                  </a:cubicBezTo>
                  <a:cubicBezTo>
                    <a:pt x="199" y="20"/>
                    <a:pt x="248" y="20"/>
                    <a:pt x="298" y="20"/>
                  </a:cubicBezTo>
                  <a:cubicBezTo>
                    <a:pt x="300" y="20"/>
                    <a:pt x="301" y="18"/>
                    <a:pt x="300" y="17"/>
                  </a:cubicBezTo>
                  <a:cubicBezTo>
                    <a:pt x="301" y="16"/>
                    <a:pt x="301" y="16"/>
                    <a:pt x="301" y="15"/>
                  </a:cubicBezTo>
                  <a:close/>
                  <a:moveTo>
                    <a:pt x="17" y="18"/>
                  </a:moveTo>
                  <a:cubicBezTo>
                    <a:pt x="13" y="19"/>
                    <a:pt x="9" y="19"/>
                    <a:pt x="5" y="20"/>
                  </a:cubicBezTo>
                  <a:cubicBezTo>
                    <a:pt x="6" y="18"/>
                    <a:pt x="7" y="17"/>
                    <a:pt x="8" y="16"/>
                  </a:cubicBezTo>
                  <a:cubicBezTo>
                    <a:pt x="9" y="15"/>
                    <a:pt x="11" y="12"/>
                    <a:pt x="11" y="10"/>
                  </a:cubicBezTo>
                  <a:cubicBezTo>
                    <a:pt x="14" y="11"/>
                    <a:pt x="16" y="11"/>
                    <a:pt x="19" y="11"/>
                  </a:cubicBezTo>
                  <a:cubicBezTo>
                    <a:pt x="17" y="13"/>
                    <a:pt x="17" y="16"/>
                    <a:pt x="17" y="18"/>
                  </a:cubicBezTo>
                  <a:close/>
                  <a:moveTo>
                    <a:pt x="33" y="18"/>
                  </a:moveTo>
                  <a:cubicBezTo>
                    <a:pt x="28" y="18"/>
                    <a:pt x="24" y="18"/>
                    <a:pt x="19" y="18"/>
                  </a:cubicBezTo>
                  <a:cubicBezTo>
                    <a:pt x="20" y="17"/>
                    <a:pt x="20" y="16"/>
                    <a:pt x="21" y="14"/>
                  </a:cubicBezTo>
                  <a:cubicBezTo>
                    <a:pt x="21" y="13"/>
                    <a:pt x="22" y="12"/>
                    <a:pt x="23" y="11"/>
                  </a:cubicBezTo>
                  <a:cubicBezTo>
                    <a:pt x="26" y="11"/>
                    <a:pt x="30" y="11"/>
                    <a:pt x="34" y="11"/>
                  </a:cubicBezTo>
                  <a:cubicBezTo>
                    <a:pt x="33" y="13"/>
                    <a:pt x="33" y="15"/>
                    <a:pt x="33" y="17"/>
                  </a:cubicBezTo>
                  <a:cubicBezTo>
                    <a:pt x="32" y="17"/>
                    <a:pt x="33" y="18"/>
                    <a:pt x="33" y="18"/>
                  </a:cubicBezTo>
                  <a:close/>
                  <a:moveTo>
                    <a:pt x="49" y="18"/>
                  </a:moveTo>
                  <a:cubicBezTo>
                    <a:pt x="44" y="18"/>
                    <a:pt x="39" y="18"/>
                    <a:pt x="35" y="18"/>
                  </a:cubicBezTo>
                  <a:cubicBezTo>
                    <a:pt x="35" y="18"/>
                    <a:pt x="35" y="18"/>
                    <a:pt x="35" y="17"/>
                  </a:cubicBezTo>
                  <a:cubicBezTo>
                    <a:pt x="35" y="15"/>
                    <a:pt x="36" y="13"/>
                    <a:pt x="37" y="11"/>
                  </a:cubicBezTo>
                  <a:cubicBezTo>
                    <a:pt x="41" y="11"/>
                    <a:pt x="46" y="11"/>
                    <a:pt x="50" y="11"/>
                  </a:cubicBezTo>
                  <a:cubicBezTo>
                    <a:pt x="50" y="13"/>
                    <a:pt x="49" y="14"/>
                    <a:pt x="48" y="15"/>
                  </a:cubicBezTo>
                  <a:cubicBezTo>
                    <a:pt x="48" y="16"/>
                    <a:pt x="48" y="17"/>
                    <a:pt x="49" y="18"/>
                  </a:cubicBezTo>
                  <a:close/>
                  <a:moveTo>
                    <a:pt x="66" y="18"/>
                  </a:moveTo>
                  <a:cubicBezTo>
                    <a:pt x="61" y="18"/>
                    <a:pt x="56" y="18"/>
                    <a:pt x="51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2" y="15"/>
                    <a:pt x="53" y="14"/>
                    <a:pt x="54" y="12"/>
                  </a:cubicBezTo>
                  <a:cubicBezTo>
                    <a:pt x="55" y="12"/>
                    <a:pt x="55" y="12"/>
                    <a:pt x="55" y="11"/>
                  </a:cubicBezTo>
                  <a:cubicBezTo>
                    <a:pt x="59" y="11"/>
                    <a:pt x="64" y="11"/>
                    <a:pt x="68" y="11"/>
                  </a:cubicBezTo>
                  <a:cubicBezTo>
                    <a:pt x="67" y="13"/>
                    <a:pt x="66" y="15"/>
                    <a:pt x="66" y="18"/>
                  </a:cubicBezTo>
                  <a:close/>
                  <a:moveTo>
                    <a:pt x="81" y="17"/>
                  </a:moveTo>
                  <a:cubicBezTo>
                    <a:pt x="79" y="17"/>
                    <a:pt x="76" y="17"/>
                    <a:pt x="74" y="17"/>
                  </a:cubicBezTo>
                  <a:cubicBezTo>
                    <a:pt x="72" y="17"/>
                    <a:pt x="70" y="17"/>
                    <a:pt x="69" y="17"/>
                  </a:cubicBezTo>
                  <a:cubicBezTo>
                    <a:pt x="70" y="16"/>
                    <a:pt x="71" y="14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6" y="11"/>
                    <a:pt x="80" y="11"/>
                    <a:pt x="84" y="11"/>
                  </a:cubicBezTo>
                  <a:cubicBezTo>
                    <a:pt x="82" y="13"/>
                    <a:pt x="82" y="15"/>
                    <a:pt x="81" y="17"/>
                  </a:cubicBezTo>
                  <a:close/>
                  <a:moveTo>
                    <a:pt x="99" y="17"/>
                  </a:moveTo>
                  <a:cubicBezTo>
                    <a:pt x="94" y="17"/>
                    <a:pt x="90" y="17"/>
                    <a:pt x="85" y="17"/>
                  </a:cubicBezTo>
                  <a:cubicBezTo>
                    <a:pt x="86" y="15"/>
                    <a:pt x="87" y="13"/>
                    <a:pt x="87" y="11"/>
                  </a:cubicBezTo>
                  <a:cubicBezTo>
                    <a:pt x="92" y="11"/>
                    <a:pt x="96" y="10"/>
                    <a:pt x="100" y="10"/>
                  </a:cubicBezTo>
                  <a:cubicBezTo>
                    <a:pt x="99" y="12"/>
                    <a:pt x="99" y="15"/>
                    <a:pt x="99" y="17"/>
                  </a:cubicBezTo>
                  <a:close/>
                  <a:moveTo>
                    <a:pt x="113" y="17"/>
                  </a:moveTo>
                  <a:cubicBezTo>
                    <a:pt x="110" y="17"/>
                    <a:pt x="106" y="17"/>
                    <a:pt x="102" y="17"/>
                  </a:cubicBezTo>
                  <a:cubicBezTo>
                    <a:pt x="102" y="16"/>
                    <a:pt x="102" y="15"/>
                    <a:pt x="102" y="15"/>
                  </a:cubicBezTo>
                  <a:cubicBezTo>
                    <a:pt x="103" y="13"/>
                    <a:pt x="103" y="12"/>
                    <a:pt x="103" y="10"/>
                  </a:cubicBezTo>
                  <a:cubicBezTo>
                    <a:pt x="107" y="10"/>
                    <a:pt x="110" y="10"/>
                    <a:pt x="114" y="10"/>
                  </a:cubicBezTo>
                  <a:cubicBezTo>
                    <a:pt x="113" y="12"/>
                    <a:pt x="113" y="15"/>
                    <a:pt x="113" y="17"/>
                  </a:cubicBezTo>
                  <a:close/>
                  <a:moveTo>
                    <a:pt x="117" y="17"/>
                  </a:moveTo>
                  <a:cubicBezTo>
                    <a:pt x="117" y="15"/>
                    <a:pt x="117" y="14"/>
                    <a:pt x="118" y="12"/>
                  </a:cubicBezTo>
                  <a:cubicBezTo>
                    <a:pt x="118" y="11"/>
                    <a:pt x="118" y="10"/>
                    <a:pt x="118" y="10"/>
                  </a:cubicBezTo>
                  <a:cubicBezTo>
                    <a:pt x="122" y="10"/>
                    <a:pt x="125" y="10"/>
                    <a:pt x="128" y="10"/>
                  </a:cubicBezTo>
                  <a:cubicBezTo>
                    <a:pt x="128" y="12"/>
                    <a:pt x="128" y="14"/>
                    <a:pt x="129" y="17"/>
                  </a:cubicBezTo>
                  <a:cubicBezTo>
                    <a:pt x="125" y="17"/>
                    <a:pt x="121" y="17"/>
                    <a:pt x="117" y="17"/>
                  </a:cubicBezTo>
                  <a:close/>
                  <a:moveTo>
                    <a:pt x="131" y="17"/>
                  </a:moveTo>
                  <a:cubicBezTo>
                    <a:pt x="131" y="15"/>
                    <a:pt x="131" y="14"/>
                    <a:pt x="131" y="12"/>
                  </a:cubicBezTo>
                  <a:cubicBezTo>
                    <a:pt x="132" y="11"/>
                    <a:pt x="132" y="10"/>
                    <a:pt x="132" y="9"/>
                  </a:cubicBezTo>
                  <a:cubicBezTo>
                    <a:pt x="135" y="9"/>
                    <a:pt x="138" y="9"/>
                    <a:pt x="141" y="9"/>
                  </a:cubicBezTo>
                  <a:cubicBezTo>
                    <a:pt x="141" y="12"/>
                    <a:pt x="141" y="14"/>
                    <a:pt x="142" y="16"/>
                  </a:cubicBezTo>
                  <a:cubicBezTo>
                    <a:pt x="138" y="17"/>
                    <a:pt x="135" y="17"/>
                    <a:pt x="131" y="17"/>
                  </a:cubicBezTo>
                  <a:close/>
                  <a:moveTo>
                    <a:pt x="146" y="16"/>
                  </a:moveTo>
                  <a:cubicBezTo>
                    <a:pt x="146" y="16"/>
                    <a:pt x="146" y="16"/>
                    <a:pt x="146" y="16"/>
                  </a:cubicBezTo>
                  <a:cubicBezTo>
                    <a:pt x="146" y="14"/>
                    <a:pt x="146" y="12"/>
                    <a:pt x="146" y="9"/>
                  </a:cubicBezTo>
                  <a:cubicBezTo>
                    <a:pt x="147" y="9"/>
                    <a:pt x="147" y="9"/>
                    <a:pt x="148" y="9"/>
                  </a:cubicBezTo>
                  <a:cubicBezTo>
                    <a:pt x="151" y="9"/>
                    <a:pt x="153" y="9"/>
                    <a:pt x="155" y="9"/>
                  </a:cubicBezTo>
                  <a:cubicBezTo>
                    <a:pt x="156" y="10"/>
                    <a:pt x="156" y="10"/>
                    <a:pt x="156" y="11"/>
                  </a:cubicBezTo>
                  <a:cubicBezTo>
                    <a:pt x="157" y="13"/>
                    <a:pt x="157" y="14"/>
                    <a:pt x="157" y="16"/>
                  </a:cubicBezTo>
                  <a:cubicBezTo>
                    <a:pt x="154" y="16"/>
                    <a:pt x="150" y="16"/>
                    <a:pt x="146" y="16"/>
                  </a:cubicBezTo>
                  <a:close/>
                  <a:moveTo>
                    <a:pt x="160" y="16"/>
                  </a:moveTo>
                  <a:cubicBezTo>
                    <a:pt x="160" y="14"/>
                    <a:pt x="160" y="12"/>
                    <a:pt x="160" y="9"/>
                  </a:cubicBezTo>
                  <a:cubicBezTo>
                    <a:pt x="163" y="9"/>
                    <a:pt x="166" y="9"/>
                    <a:pt x="169" y="9"/>
                  </a:cubicBezTo>
                  <a:cubicBezTo>
                    <a:pt x="170" y="11"/>
                    <a:pt x="171" y="14"/>
                    <a:pt x="172" y="16"/>
                  </a:cubicBezTo>
                  <a:cubicBezTo>
                    <a:pt x="168" y="16"/>
                    <a:pt x="164" y="16"/>
                    <a:pt x="160" y="16"/>
                  </a:cubicBezTo>
                  <a:close/>
                  <a:moveTo>
                    <a:pt x="176" y="16"/>
                  </a:moveTo>
                  <a:cubicBezTo>
                    <a:pt x="175" y="14"/>
                    <a:pt x="175" y="13"/>
                    <a:pt x="174" y="11"/>
                  </a:cubicBezTo>
                  <a:cubicBezTo>
                    <a:pt x="174" y="10"/>
                    <a:pt x="174" y="10"/>
                    <a:pt x="174" y="9"/>
                  </a:cubicBezTo>
                  <a:cubicBezTo>
                    <a:pt x="177" y="9"/>
                    <a:pt x="180" y="9"/>
                    <a:pt x="183" y="9"/>
                  </a:cubicBezTo>
                  <a:cubicBezTo>
                    <a:pt x="184" y="10"/>
                    <a:pt x="184" y="11"/>
                    <a:pt x="184" y="12"/>
                  </a:cubicBezTo>
                  <a:cubicBezTo>
                    <a:pt x="185" y="13"/>
                    <a:pt x="186" y="14"/>
                    <a:pt x="187" y="16"/>
                  </a:cubicBezTo>
                  <a:cubicBezTo>
                    <a:pt x="183" y="16"/>
                    <a:pt x="180" y="16"/>
                    <a:pt x="176" y="16"/>
                  </a:cubicBezTo>
                  <a:close/>
                  <a:moveTo>
                    <a:pt x="190" y="16"/>
                  </a:moveTo>
                  <a:cubicBezTo>
                    <a:pt x="189" y="14"/>
                    <a:pt x="188" y="12"/>
                    <a:pt x="187" y="10"/>
                  </a:cubicBezTo>
                  <a:cubicBezTo>
                    <a:pt x="187" y="10"/>
                    <a:pt x="187" y="9"/>
                    <a:pt x="187" y="9"/>
                  </a:cubicBezTo>
                  <a:cubicBezTo>
                    <a:pt x="191" y="9"/>
                    <a:pt x="195" y="9"/>
                    <a:pt x="199" y="9"/>
                  </a:cubicBezTo>
                  <a:cubicBezTo>
                    <a:pt x="199" y="11"/>
                    <a:pt x="200" y="14"/>
                    <a:pt x="202" y="16"/>
                  </a:cubicBezTo>
                  <a:cubicBezTo>
                    <a:pt x="198" y="16"/>
                    <a:pt x="194" y="16"/>
                    <a:pt x="190" y="16"/>
                  </a:cubicBezTo>
                  <a:close/>
                  <a:moveTo>
                    <a:pt x="206" y="16"/>
                  </a:moveTo>
                  <a:cubicBezTo>
                    <a:pt x="206" y="15"/>
                    <a:pt x="206" y="15"/>
                    <a:pt x="206" y="15"/>
                  </a:cubicBezTo>
                  <a:cubicBezTo>
                    <a:pt x="205" y="14"/>
                    <a:pt x="204" y="13"/>
                    <a:pt x="204" y="11"/>
                  </a:cubicBezTo>
                  <a:cubicBezTo>
                    <a:pt x="204" y="10"/>
                    <a:pt x="203" y="10"/>
                    <a:pt x="203" y="9"/>
                  </a:cubicBezTo>
                  <a:cubicBezTo>
                    <a:pt x="208" y="9"/>
                    <a:pt x="213" y="9"/>
                    <a:pt x="218" y="9"/>
                  </a:cubicBezTo>
                  <a:cubicBezTo>
                    <a:pt x="219" y="11"/>
                    <a:pt x="220" y="13"/>
                    <a:pt x="221" y="15"/>
                  </a:cubicBezTo>
                  <a:cubicBezTo>
                    <a:pt x="216" y="15"/>
                    <a:pt x="211" y="15"/>
                    <a:pt x="206" y="16"/>
                  </a:cubicBezTo>
                  <a:close/>
                  <a:moveTo>
                    <a:pt x="225" y="15"/>
                  </a:moveTo>
                  <a:cubicBezTo>
                    <a:pt x="225" y="15"/>
                    <a:pt x="225" y="15"/>
                    <a:pt x="225" y="14"/>
                  </a:cubicBezTo>
                  <a:cubicBezTo>
                    <a:pt x="224" y="12"/>
                    <a:pt x="224" y="10"/>
                    <a:pt x="223" y="9"/>
                  </a:cubicBezTo>
                  <a:cubicBezTo>
                    <a:pt x="226" y="8"/>
                    <a:pt x="230" y="8"/>
                    <a:pt x="234" y="8"/>
                  </a:cubicBezTo>
                  <a:cubicBezTo>
                    <a:pt x="234" y="9"/>
                    <a:pt x="235" y="10"/>
                    <a:pt x="235" y="11"/>
                  </a:cubicBezTo>
                  <a:cubicBezTo>
                    <a:pt x="236" y="12"/>
                    <a:pt x="236" y="14"/>
                    <a:pt x="237" y="15"/>
                  </a:cubicBezTo>
                  <a:cubicBezTo>
                    <a:pt x="233" y="15"/>
                    <a:pt x="229" y="15"/>
                    <a:pt x="225" y="15"/>
                  </a:cubicBezTo>
                  <a:close/>
                  <a:moveTo>
                    <a:pt x="241" y="15"/>
                  </a:moveTo>
                  <a:cubicBezTo>
                    <a:pt x="241" y="15"/>
                    <a:pt x="241" y="15"/>
                    <a:pt x="241" y="15"/>
                  </a:cubicBezTo>
                  <a:cubicBezTo>
                    <a:pt x="240" y="13"/>
                    <a:pt x="240" y="11"/>
                    <a:pt x="239" y="9"/>
                  </a:cubicBezTo>
                  <a:cubicBezTo>
                    <a:pt x="239" y="9"/>
                    <a:pt x="238" y="9"/>
                    <a:pt x="238" y="8"/>
                  </a:cubicBezTo>
                  <a:cubicBezTo>
                    <a:pt x="243" y="8"/>
                    <a:pt x="247" y="8"/>
                    <a:pt x="251" y="8"/>
                  </a:cubicBezTo>
                  <a:cubicBezTo>
                    <a:pt x="251" y="10"/>
                    <a:pt x="253" y="13"/>
                    <a:pt x="254" y="15"/>
                  </a:cubicBezTo>
                  <a:cubicBezTo>
                    <a:pt x="250" y="15"/>
                    <a:pt x="245" y="15"/>
                    <a:pt x="241" y="15"/>
                  </a:cubicBezTo>
                  <a:close/>
                  <a:moveTo>
                    <a:pt x="257" y="15"/>
                  </a:moveTo>
                  <a:cubicBezTo>
                    <a:pt x="257" y="14"/>
                    <a:pt x="257" y="14"/>
                    <a:pt x="257" y="13"/>
                  </a:cubicBezTo>
                  <a:cubicBezTo>
                    <a:pt x="256" y="12"/>
                    <a:pt x="256" y="10"/>
                    <a:pt x="255" y="9"/>
                  </a:cubicBezTo>
                  <a:cubicBezTo>
                    <a:pt x="255" y="8"/>
                    <a:pt x="255" y="8"/>
                    <a:pt x="255" y="8"/>
                  </a:cubicBezTo>
                  <a:cubicBezTo>
                    <a:pt x="260" y="8"/>
                    <a:pt x="265" y="8"/>
                    <a:pt x="269" y="7"/>
                  </a:cubicBezTo>
                  <a:cubicBezTo>
                    <a:pt x="270" y="10"/>
                    <a:pt x="271" y="13"/>
                    <a:pt x="272" y="15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67" y="15"/>
                    <a:pt x="262" y="15"/>
                    <a:pt x="257" y="15"/>
                  </a:cubicBezTo>
                  <a:close/>
                  <a:moveTo>
                    <a:pt x="276" y="15"/>
                  </a:moveTo>
                  <a:cubicBezTo>
                    <a:pt x="276" y="14"/>
                    <a:pt x="277" y="13"/>
                    <a:pt x="276" y="13"/>
                  </a:cubicBezTo>
                  <a:cubicBezTo>
                    <a:pt x="276" y="11"/>
                    <a:pt x="276" y="9"/>
                    <a:pt x="275" y="8"/>
                  </a:cubicBezTo>
                  <a:cubicBezTo>
                    <a:pt x="275" y="8"/>
                    <a:pt x="275" y="7"/>
                    <a:pt x="275" y="7"/>
                  </a:cubicBezTo>
                  <a:cubicBezTo>
                    <a:pt x="280" y="7"/>
                    <a:pt x="285" y="7"/>
                    <a:pt x="291" y="7"/>
                  </a:cubicBezTo>
                  <a:cubicBezTo>
                    <a:pt x="291" y="8"/>
                    <a:pt x="292" y="10"/>
                    <a:pt x="292" y="11"/>
                  </a:cubicBezTo>
                  <a:cubicBezTo>
                    <a:pt x="293" y="12"/>
                    <a:pt x="294" y="13"/>
                    <a:pt x="294" y="14"/>
                  </a:cubicBezTo>
                  <a:cubicBezTo>
                    <a:pt x="288" y="14"/>
                    <a:pt x="282" y="14"/>
                    <a:pt x="276" y="1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2714192" y="5461693"/>
              <a:ext cx="849313" cy="141288"/>
            </a:xfrm>
            <a:custGeom>
              <a:avLst/>
              <a:gdLst>
                <a:gd name="T0" fmla="*/ 225 w 362"/>
                <a:gd name="T1" fmla="*/ 2 h 60"/>
                <a:gd name="T2" fmla="*/ 31 w 362"/>
                <a:gd name="T3" fmla="*/ 4 h 60"/>
                <a:gd name="T4" fmla="*/ 361 w 362"/>
                <a:gd name="T5" fmla="*/ 47 h 60"/>
                <a:gd name="T6" fmla="*/ 166 w 362"/>
                <a:gd name="T7" fmla="*/ 18 h 60"/>
                <a:gd name="T8" fmla="*/ 177 w 362"/>
                <a:gd name="T9" fmla="*/ 39 h 60"/>
                <a:gd name="T10" fmla="*/ 151 w 362"/>
                <a:gd name="T11" fmla="*/ 18 h 60"/>
                <a:gd name="T12" fmla="*/ 138 w 362"/>
                <a:gd name="T13" fmla="*/ 8 h 60"/>
                <a:gd name="T14" fmla="*/ 122 w 362"/>
                <a:gd name="T15" fmla="*/ 8 h 60"/>
                <a:gd name="T16" fmla="*/ 116 w 362"/>
                <a:gd name="T17" fmla="*/ 27 h 60"/>
                <a:gd name="T18" fmla="*/ 104 w 362"/>
                <a:gd name="T19" fmla="*/ 8 h 60"/>
                <a:gd name="T20" fmla="*/ 100 w 362"/>
                <a:gd name="T21" fmla="*/ 8 h 60"/>
                <a:gd name="T22" fmla="*/ 84 w 362"/>
                <a:gd name="T23" fmla="*/ 18 h 60"/>
                <a:gd name="T24" fmla="*/ 70 w 362"/>
                <a:gd name="T25" fmla="*/ 8 h 60"/>
                <a:gd name="T26" fmla="*/ 64 w 362"/>
                <a:gd name="T27" fmla="*/ 26 h 60"/>
                <a:gd name="T28" fmla="*/ 51 w 362"/>
                <a:gd name="T29" fmla="*/ 7 h 60"/>
                <a:gd name="T30" fmla="*/ 53 w 362"/>
                <a:gd name="T31" fmla="*/ 39 h 60"/>
                <a:gd name="T32" fmla="*/ 41 w 362"/>
                <a:gd name="T33" fmla="*/ 14 h 60"/>
                <a:gd name="T34" fmla="*/ 30 w 362"/>
                <a:gd name="T35" fmla="*/ 17 h 60"/>
                <a:gd name="T36" fmla="*/ 5 w 362"/>
                <a:gd name="T37" fmla="*/ 53 h 60"/>
                <a:gd name="T38" fmla="*/ 51 w 362"/>
                <a:gd name="T39" fmla="*/ 44 h 60"/>
                <a:gd name="T40" fmla="*/ 58 w 362"/>
                <a:gd name="T41" fmla="*/ 39 h 60"/>
                <a:gd name="T42" fmla="*/ 73 w 362"/>
                <a:gd name="T43" fmla="*/ 45 h 60"/>
                <a:gd name="T44" fmla="*/ 105 w 362"/>
                <a:gd name="T45" fmla="*/ 51 h 60"/>
                <a:gd name="T46" fmla="*/ 109 w 362"/>
                <a:gd name="T47" fmla="*/ 51 h 60"/>
                <a:gd name="T48" fmla="*/ 127 w 362"/>
                <a:gd name="T49" fmla="*/ 33 h 60"/>
                <a:gd name="T50" fmla="*/ 143 w 362"/>
                <a:gd name="T51" fmla="*/ 39 h 60"/>
                <a:gd name="T52" fmla="*/ 136 w 362"/>
                <a:gd name="T53" fmla="*/ 18 h 60"/>
                <a:gd name="T54" fmla="*/ 146 w 362"/>
                <a:gd name="T55" fmla="*/ 52 h 60"/>
                <a:gd name="T56" fmla="*/ 163 w 362"/>
                <a:gd name="T57" fmla="*/ 52 h 60"/>
                <a:gd name="T58" fmla="*/ 347 w 362"/>
                <a:gd name="T59" fmla="*/ 36 h 60"/>
                <a:gd name="T60" fmla="*/ 323 w 362"/>
                <a:gd name="T61" fmla="*/ 25 h 60"/>
                <a:gd name="T62" fmla="*/ 309 w 362"/>
                <a:gd name="T63" fmla="*/ 31 h 60"/>
                <a:gd name="T64" fmla="*/ 325 w 362"/>
                <a:gd name="T65" fmla="*/ 30 h 60"/>
                <a:gd name="T66" fmla="*/ 336 w 362"/>
                <a:gd name="T67" fmla="*/ 5 h 60"/>
                <a:gd name="T68" fmla="*/ 317 w 362"/>
                <a:gd name="T69" fmla="*/ 12 h 60"/>
                <a:gd name="T70" fmla="*/ 302 w 362"/>
                <a:gd name="T71" fmla="*/ 17 h 60"/>
                <a:gd name="T72" fmla="*/ 219 w 362"/>
                <a:gd name="T73" fmla="*/ 29 h 60"/>
                <a:gd name="T74" fmla="*/ 251 w 362"/>
                <a:gd name="T75" fmla="*/ 28 h 60"/>
                <a:gd name="T76" fmla="*/ 254 w 362"/>
                <a:gd name="T77" fmla="*/ 33 h 60"/>
                <a:gd name="T78" fmla="*/ 276 w 362"/>
                <a:gd name="T79" fmla="*/ 38 h 60"/>
                <a:gd name="T80" fmla="*/ 277 w 362"/>
                <a:gd name="T81" fmla="*/ 27 h 60"/>
                <a:gd name="T82" fmla="*/ 298 w 362"/>
                <a:gd name="T83" fmla="*/ 6 h 60"/>
                <a:gd name="T84" fmla="*/ 271 w 362"/>
                <a:gd name="T85" fmla="*/ 14 h 60"/>
                <a:gd name="T86" fmla="*/ 263 w 362"/>
                <a:gd name="T87" fmla="*/ 6 h 60"/>
                <a:gd name="T88" fmla="*/ 226 w 362"/>
                <a:gd name="T89" fmla="*/ 14 h 60"/>
                <a:gd name="T90" fmla="*/ 197 w 362"/>
                <a:gd name="T91" fmla="*/ 7 h 60"/>
                <a:gd name="T92" fmla="*/ 195 w 362"/>
                <a:gd name="T93" fmla="*/ 27 h 60"/>
                <a:gd name="T94" fmla="*/ 193 w 362"/>
                <a:gd name="T95" fmla="*/ 7 h 60"/>
                <a:gd name="T96" fmla="*/ 183 w 362"/>
                <a:gd name="T97" fmla="*/ 44 h 60"/>
                <a:gd name="T98" fmla="*/ 201 w 362"/>
                <a:gd name="T99" fmla="*/ 29 h 60"/>
                <a:gd name="T100" fmla="*/ 203 w 362"/>
                <a:gd name="T101" fmla="*/ 52 h 60"/>
                <a:gd name="T102" fmla="*/ 226 w 362"/>
                <a:gd name="T103" fmla="*/ 51 h 60"/>
                <a:gd name="T104" fmla="*/ 260 w 362"/>
                <a:gd name="T105" fmla="*/ 43 h 60"/>
                <a:gd name="T106" fmla="*/ 268 w 362"/>
                <a:gd name="T107" fmla="*/ 51 h 60"/>
                <a:gd name="T108" fmla="*/ 302 w 362"/>
                <a:gd name="T109" fmla="*/ 43 h 60"/>
                <a:gd name="T110" fmla="*/ 336 w 362"/>
                <a:gd name="T111" fmla="*/ 49 h 60"/>
                <a:gd name="T112" fmla="*/ 350 w 362"/>
                <a:gd name="T113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2" h="60">
                  <a:moveTo>
                    <a:pt x="361" y="47"/>
                  </a:moveTo>
                  <a:cubicBezTo>
                    <a:pt x="357" y="40"/>
                    <a:pt x="352" y="34"/>
                    <a:pt x="348" y="26"/>
                  </a:cubicBezTo>
                  <a:cubicBezTo>
                    <a:pt x="344" y="19"/>
                    <a:pt x="341" y="12"/>
                    <a:pt x="338" y="5"/>
                  </a:cubicBezTo>
                  <a:cubicBezTo>
                    <a:pt x="339" y="3"/>
                    <a:pt x="338" y="0"/>
                    <a:pt x="336" y="0"/>
                  </a:cubicBezTo>
                  <a:cubicBezTo>
                    <a:pt x="312" y="1"/>
                    <a:pt x="289" y="1"/>
                    <a:pt x="265" y="2"/>
                  </a:cubicBezTo>
                  <a:cubicBezTo>
                    <a:pt x="264" y="0"/>
                    <a:pt x="263" y="1"/>
                    <a:pt x="262" y="2"/>
                  </a:cubicBezTo>
                  <a:cubicBezTo>
                    <a:pt x="250" y="2"/>
                    <a:pt x="237" y="2"/>
                    <a:pt x="225" y="2"/>
                  </a:cubicBezTo>
                  <a:cubicBezTo>
                    <a:pt x="224" y="2"/>
                    <a:pt x="224" y="2"/>
                    <a:pt x="223" y="2"/>
                  </a:cubicBezTo>
                  <a:cubicBezTo>
                    <a:pt x="219" y="2"/>
                    <a:pt x="215" y="2"/>
                    <a:pt x="210" y="2"/>
                  </a:cubicBezTo>
                  <a:cubicBezTo>
                    <a:pt x="209" y="1"/>
                    <a:pt x="208" y="2"/>
                    <a:pt x="207" y="3"/>
                  </a:cubicBezTo>
                  <a:cubicBezTo>
                    <a:pt x="199" y="3"/>
                    <a:pt x="191" y="3"/>
                    <a:pt x="184" y="3"/>
                  </a:cubicBezTo>
                  <a:cubicBezTo>
                    <a:pt x="134" y="3"/>
                    <a:pt x="83" y="1"/>
                    <a:pt x="33" y="4"/>
                  </a:cubicBezTo>
                  <a:cubicBezTo>
                    <a:pt x="33" y="4"/>
                    <a:pt x="33" y="4"/>
                    <a:pt x="32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0" y="5"/>
                    <a:pt x="30" y="5"/>
                  </a:cubicBezTo>
                  <a:cubicBezTo>
                    <a:pt x="19" y="20"/>
                    <a:pt x="9" y="37"/>
                    <a:pt x="1" y="54"/>
                  </a:cubicBezTo>
                  <a:cubicBezTo>
                    <a:pt x="0" y="55"/>
                    <a:pt x="2" y="56"/>
                    <a:pt x="3" y="55"/>
                  </a:cubicBezTo>
                  <a:cubicBezTo>
                    <a:pt x="61" y="60"/>
                    <a:pt x="121" y="57"/>
                    <a:pt x="180" y="57"/>
                  </a:cubicBezTo>
                  <a:cubicBezTo>
                    <a:pt x="240" y="57"/>
                    <a:pt x="299" y="56"/>
                    <a:pt x="359" y="54"/>
                  </a:cubicBezTo>
                  <a:cubicBezTo>
                    <a:pt x="361" y="54"/>
                    <a:pt x="362" y="51"/>
                    <a:pt x="361" y="50"/>
                  </a:cubicBezTo>
                  <a:cubicBezTo>
                    <a:pt x="361" y="49"/>
                    <a:pt x="362" y="48"/>
                    <a:pt x="361" y="47"/>
                  </a:cubicBezTo>
                  <a:close/>
                  <a:moveTo>
                    <a:pt x="167" y="7"/>
                  </a:moveTo>
                  <a:cubicBezTo>
                    <a:pt x="171" y="7"/>
                    <a:pt x="174" y="7"/>
                    <a:pt x="178" y="7"/>
                  </a:cubicBezTo>
                  <a:cubicBezTo>
                    <a:pt x="178" y="9"/>
                    <a:pt x="177" y="12"/>
                    <a:pt x="177" y="14"/>
                  </a:cubicBezTo>
                  <a:cubicBezTo>
                    <a:pt x="177" y="14"/>
                    <a:pt x="177" y="14"/>
                    <a:pt x="177" y="14"/>
                  </a:cubicBezTo>
                  <a:cubicBezTo>
                    <a:pt x="173" y="14"/>
                    <a:pt x="170" y="14"/>
                    <a:pt x="166" y="14"/>
                  </a:cubicBezTo>
                  <a:cubicBezTo>
                    <a:pt x="167" y="12"/>
                    <a:pt x="167" y="9"/>
                    <a:pt x="167" y="7"/>
                  </a:cubicBezTo>
                  <a:close/>
                  <a:moveTo>
                    <a:pt x="166" y="18"/>
                  </a:moveTo>
                  <a:cubicBezTo>
                    <a:pt x="170" y="18"/>
                    <a:pt x="173" y="18"/>
                    <a:pt x="177" y="19"/>
                  </a:cubicBezTo>
                  <a:cubicBezTo>
                    <a:pt x="177" y="22"/>
                    <a:pt x="177" y="25"/>
                    <a:pt x="177" y="29"/>
                  </a:cubicBezTo>
                  <a:cubicBezTo>
                    <a:pt x="173" y="29"/>
                    <a:pt x="169" y="29"/>
                    <a:pt x="165" y="28"/>
                  </a:cubicBezTo>
                  <a:cubicBezTo>
                    <a:pt x="165" y="25"/>
                    <a:pt x="166" y="22"/>
                    <a:pt x="166" y="18"/>
                  </a:cubicBezTo>
                  <a:close/>
                  <a:moveTo>
                    <a:pt x="165" y="33"/>
                  </a:moveTo>
                  <a:cubicBezTo>
                    <a:pt x="169" y="33"/>
                    <a:pt x="173" y="33"/>
                    <a:pt x="177" y="33"/>
                  </a:cubicBezTo>
                  <a:cubicBezTo>
                    <a:pt x="177" y="35"/>
                    <a:pt x="177" y="37"/>
                    <a:pt x="177" y="39"/>
                  </a:cubicBezTo>
                  <a:cubicBezTo>
                    <a:pt x="173" y="39"/>
                    <a:pt x="169" y="39"/>
                    <a:pt x="164" y="39"/>
                  </a:cubicBezTo>
                  <a:cubicBezTo>
                    <a:pt x="165" y="37"/>
                    <a:pt x="165" y="35"/>
                    <a:pt x="165" y="33"/>
                  </a:cubicBezTo>
                  <a:close/>
                  <a:moveTo>
                    <a:pt x="151" y="18"/>
                  </a:moveTo>
                  <a:cubicBezTo>
                    <a:pt x="154" y="18"/>
                    <a:pt x="157" y="18"/>
                    <a:pt x="160" y="18"/>
                  </a:cubicBezTo>
                  <a:cubicBezTo>
                    <a:pt x="160" y="22"/>
                    <a:pt x="159" y="25"/>
                    <a:pt x="159" y="28"/>
                  </a:cubicBezTo>
                  <a:cubicBezTo>
                    <a:pt x="156" y="28"/>
                    <a:pt x="153" y="28"/>
                    <a:pt x="150" y="28"/>
                  </a:cubicBezTo>
                  <a:cubicBezTo>
                    <a:pt x="150" y="25"/>
                    <a:pt x="151" y="22"/>
                    <a:pt x="151" y="18"/>
                  </a:cubicBezTo>
                  <a:close/>
                  <a:moveTo>
                    <a:pt x="149" y="35"/>
                  </a:moveTo>
                  <a:cubicBezTo>
                    <a:pt x="149" y="35"/>
                    <a:pt x="149" y="34"/>
                    <a:pt x="149" y="33"/>
                  </a:cubicBezTo>
                  <a:cubicBezTo>
                    <a:pt x="152" y="33"/>
                    <a:pt x="156" y="33"/>
                    <a:pt x="159" y="33"/>
                  </a:cubicBezTo>
                  <a:cubicBezTo>
                    <a:pt x="159" y="35"/>
                    <a:pt x="159" y="37"/>
                    <a:pt x="159" y="39"/>
                  </a:cubicBezTo>
                  <a:cubicBezTo>
                    <a:pt x="156" y="39"/>
                    <a:pt x="152" y="39"/>
                    <a:pt x="149" y="39"/>
                  </a:cubicBezTo>
                  <a:cubicBezTo>
                    <a:pt x="149" y="38"/>
                    <a:pt x="149" y="37"/>
                    <a:pt x="149" y="35"/>
                  </a:cubicBezTo>
                  <a:close/>
                  <a:moveTo>
                    <a:pt x="138" y="8"/>
                  </a:moveTo>
                  <a:cubicBezTo>
                    <a:pt x="138" y="8"/>
                    <a:pt x="138" y="8"/>
                    <a:pt x="138" y="8"/>
                  </a:cubicBezTo>
                  <a:cubicBezTo>
                    <a:pt x="141" y="8"/>
                    <a:pt x="145" y="8"/>
                    <a:pt x="148" y="7"/>
                  </a:cubicBezTo>
                  <a:cubicBezTo>
                    <a:pt x="147" y="9"/>
                    <a:pt x="147" y="11"/>
                    <a:pt x="147" y="13"/>
                  </a:cubicBezTo>
                  <a:cubicBezTo>
                    <a:pt x="143" y="13"/>
                    <a:pt x="140" y="13"/>
                    <a:pt x="137" y="13"/>
                  </a:cubicBezTo>
                  <a:cubicBezTo>
                    <a:pt x="137" y="11"/>
                    <a:pt x="138" y="9"/>
                    <a:pt x="138" y="8"/>
                  </a:cubicBezTo>
                  <a:close/>
                  <a:moveTo>
                    <a:pt x="122" y="9"/>
                  </a:moveTo>
                  <a:cubicBezTo>
                    <a:pt x="122" y="8"/>
                    <a:pt x="122" y="8"/>
                    <a:pt x="122" y="8"/>
                  </a:cubicBezTo>
                  <a:cubicBezTo>
                    <a:pt x="126" y="8"/>
                    <a:pt x="130" y="8"/>
                    <a:pt x="134" y="8"/>
                  </a:cubicBezTo>
                  <a:cubicBezTo>
                    <a:pt x="133" y="9"/>
                    <a:pt x="133" y="11"/>
                    <a:pt x="132" y="13"/>
                  </a:cubicBezTo>
                  <a:cubicBezTo>
                    <a:pt x="128" y="12"/>
                    <a:pt x="124" y="12"/>
                    <a:pt x="121" y="12"/>
                  </a:cubicBezTo>
                  <a:cubicBezTo>
                    <a:pt x="121" y="11"/>
                    <a:pt x="121" y="10"/>
                    <a:pt x="122" y="9"/>
                  </a:cubicBezTo>
                  <a:close/>
                  <a:moveTo>
                    <a:pt x="130" y="18"/>
                  </a:moveTo>
                  <a:cubicBezTo>
                    <a:pt x="130" y="21"/>
                    <a:pt x="129" y="24"/>
                    <a:pt x="128" y="27"/>
                  </a:cubicBezTo>
                  <a:cubicBezTo>
                    <a:pt x="124" y="27"/>
                    <a:pt x="120" y="27"/>
                    <a:pt x="116" y="27"/>
                  </a:cubicBezTo>
                  <a:cubicBezTo>
                    <a:pt x="117" y="24"/>
                    <a:pt x="118" y="21"/>
                    <a:pt x="119" y="18"/>
                  </a:cubicBezTo>
                  <a:cubicBezTo>
                    <a:pt x="123" y="18"/>
                    <a:pt x="127" y="18"/>
                    <a:pt x="130" y="18"/>
                  </a:cubicBezTo>
                  <a:close/>
                  <a:moveTo>
                    <a:pt x="104" y="8"/>
                  </a:moveTo>
                  <a:cubicBezTo>
                    <a:pt x="108" y="8"/>
                    <a:pt x="112" y="8"/>
                    <a:pt x="117" y="8"/>
                  </a:cubicBezTo>
                  <a:cubicBezTo>
                    <a:pt x="116" y="9"/>
                    <a:pt x="116" y="11"/>
                    <a:pt x="115" y="12"/>
                  </a:cubicBezTo>
                  <a:cubicBezTo>
                    <a:pt x="111" y="12"/>
                    <a:pt x="107" y="12"/>
                    <a:pt x="103" y="12"/>
                  </a:cubicBezTo>
                  <a:cubicBezTo>
                    <a:pt x="103" y="10"/>
                    <a:pt x="103" y="9"/>
                    <a:pt x="104" y="8"/>
                  </a:cubicBezTo>
                  <a:close/>
                  <a:moveTo>
                    <a:pt x="114" y="18"/>
                  </a:moveTo>
                  <a:cubicBezTo>
                    <a:pt x="113" y="21"/>
                    <a:pt x="112" y="24"/>
                    <a:pt x="111" y="27"/>
                  </a:cubicBezTo>
                  <a:cubicBezTo>
                    <a:pt x="107" y="27"/>
                    <a:pt x="102" y="27"/>
                    <a:pt x="98" y="26"/>
                  </a:cubicBezTo>
                  <a:cubicBezTo>
                    <a:pt x="99" y="24"/>
                    <a:pt x="100" y="21"/>
                    <a:pt x="101" y="18"/>
                  </a:cubicBezTo>
                  <a:cubicBezTo>
                    <a:pt x="105" y="18"/>
                    <a:pt x="109" y="18"/>
                    <a:pt x="114" y="18"/>
                  </a:cubicBezTo>
                  <a:close/>
                  <a:moveTo>
                    <a:pt x="86" y="8"/>
                  </a:moveTo>
                  <a:cubicBezTo>
                    <a:pt x="91" y="8"/>
                    <a:pt x="95" y="8"/>
                    <a:pt x="100" y="8"/>
                  </a:cubicBezTo>
                  <a:cubicBezTo>
                    <a:pt x="99" y="9"/>
                    <a:pt x="98" y="10"/>
                    <a:pt x="98" y="12"/>
                  </a:cubicBezTo>
                  <a:cubicBezTo>
                    <a:pt x="94" y="12"/>
                    <a:pt x="90" y="12"/>
                    <a:pt x="86" y="12"/>
                  </a:cubicBezTo>
                  <a:cubicBezTo>
                    <a:pt x="86" y="10"/>
                    <a:pt x="86" y="9"/>
                    <a:pt x="86" y="8"/>
                  </a:cubicBezTo>
                  <a:close/>
                  <a:moveTo>
                    <a:pt x="96" y="18"/>
                  </a:moveTo>
                  <a:cubicBezTo>
                    <a:pt x="95" y="21"/>
                    <a:pt x="94" y="23"/>
                    <a:pt x="93" y="26"/>
                  </a:cubicBezTo>
                  <a:cubicBezTo>
                    <a:pt x="89" y="26"/>
                    <a:pt x="85" y="26"/>
                    <a:pt x="81" y="26"/>
                  </a:cubicBezTo>
                  <a:cubicBezTo>
                    <a:pt x="82" y="23"/>
                    <a:pt x="83" y="20"/>
                    <a:pt x="84" y="18"/>
                  </a:cubicBezTo>
                  <a:cubicBezTo>
                    <a:pt x="88" y="18"/>
                    <a:pt x="92" y="18"/>
                    <a:pt x="96" y="18"/>
                  </a:cubicBezTo>
                  <a:close/>
                  <a:moveTo>
                    <a:pt x="91" y="33"/>
                  </a:moveTo>
                  <a:cubicBezTo>
                    <a:pt x="91" y="35"/>
                    <a:pt x="90" y="37"/>
                    <a:pt x="90" y="39"/>
                  </a:cubicBezTo>
                  <a:cubicBezTo>
                    <a:pt x="85" y="39"/>
                    <a:pt x="80" y="39"/>
                    <a:pt x="75" y="39"/>
                  </a:cubicBezTo>
                  <a:cubicBezTo>
                    <a:pt x="76" y="36"/>
                    <a:pt x="77" y="34"/>
                    <a:pt x="78" y="33"/>
                  </a:cubicBezTo>
                  <a:cubicBezTo>
                    <a:pt x="83" y="33"/>
                    <a:pt x="87" y="33"/>
                    <a:pt x="91" y="33"/>
                  </a:cubicBezTo>
                  <a:close/>
                  <a:moveTo>
                    <a:pt x="70" y="8"/>
                  </a:moveTo>
                  <a:cubicBezTo>
                    <a:pt x="74" y="8"/>
                    <a:pt x="78" y="8"/>
                    <a:pt x="82" y="8"/>
                  </a:cubicBezTo>
                  <a:cubicBezTo>
                    <a:pt x="81" y="9"/>
                    <a:pt x="81" y="10"/>
                    <a:pt x="80" y="12"/>
                  </a:cubicBezTo>
                  <a:cubicBezTo>
                    <a:pt x="76" y="12"/>
                    <a:pt x="73" y="12"/>
                    <a:pt x="69" y="12"/>
                  </a:cubicBezTo>
                  <a:cubicBezTo>
                    <a:pt x="70" y="10"/>
                    <a:pt x="70" y="9"/>
                    <a:pt x="70" y="8"/>
                  </a:cubicBezTo>
                  <a:close/>
                  <a:moveTo>
                    <a:pt x="78" y="18"/>
                  </a:moveTo>
                  <a:cubicBezTo>
                    <a:pt x="77" y="20"/>
                    <a:pt x="76" y="23"/>
                    <a:pt x="75" y="26"/>
                  </a:cubicBezTo>
                  <a:cubicBezTo>
                    <a:pt x="72" y="26"/>
                    <a:pt x="68" y="26"/>
                    <a:pt x="64" y="26"/>
                  </a:cubicBezTo>
                  <a:cubicBezTo>
                    <a:pt x="65" y="23"/>
                    <a:pt x="67" y="20"/>
                    <a:pt x="68" y="17"/>
                  </a:cubicBezTo>
                  <a:cubicBezTo>
                    <a:pt x="71" y="17"/>
                    <a:pt x="74" y="17"/>
                    <a:pt x="78" y="18"/>
                  </a:cubicBezTo>
                  <a:close/>
                  <a:moveTo>
                    <a:pt x="51" y="7"/>
                  </a:moveTo>
                  <a:cubicBezTo>
                    <a:pt x="56" y="7"/>
                    <a:pt x="61" y="7"/>
                    <a:pt x="66" y="8"/>
                  </a:cubicBezTo>
                  <a:cubicBezTo>
                    <a:pt x="65" y="9"/>
                    <a:pt x="64" y="11"/>
                    <a:pt x="64" y="12"/>
                  </a:cubicBezTo>
                  <a:cubicBezTo>
                    <a:pt x="59" y="12"/>
                    <a:pt x="54" y="13"/>
                    <a:pt x="49" y="13"/>
                  </a:cubicBezTo>
                  <a:cubicBezTo>
                    <a:pt x="50" y="11"/>
                    <a:pt x="50" y="9"/>
                    <a:pt x="51" y="7"/>
                  </a:cubicBezTo>
                  <a:close/>
                  <a:moveTo>
                    <a:pt x="42" y="26"/>
                  </a:moveTo>
                  <a:cubicBezTo>
                    <a:pt x="43" y="23"/>
                    <a:pt x="45" y="20"/>
                    <a:pt x="46" y="17"/>
                  </a:cubicBezTo>
                  <a:cubicBezTo>
                    <a:pt x="51" y="17"/>
                    <a:pt x="56" y="17"/>
                    <a:pt x="61" y="17"/>
                  </a:cubicBezTo>
                  <a:cubicBezTo>
                    <a:pt x="60" y="20"/>
                    <a:pt x="59" y="23"/>
                    <a:pt x="58" y="26"/>
                  </a:cubicBezTo>
                  <a:cubicBezTo>
                    <a:pt x="53" y="26"/>
                    <a:pt x="47" y="26"/>
                    <a:pt x="42" y="26"/>
                  </a:cubicBezTo>
                  <a:close/>
                  <a:moveTo>
                    <a:pt x="56" y="32"/>
                  </a:moveTo>
                  <a:cubicBezTo>
                    <a:pt x="55" y="34"/>
                    <a:pt x="54" y="36"/>
                    <a:pt x="53" y="39"/>
                  </a:cubicBezTo>
                  <a:cubicBezTo>
                    <a:pt x="47" y="39"/>
                    <a:pt x="41" y="39"/>
                    <a:pt x="35" y="39"/>
                  </a:cubicBezTo>
                  <a:cubicBezTo>
                    <a:pt x="36" y="36"/>
                    <a:pt x="38" y="33"/>
                    <a:pt x="39" y="31"/>
                  </a:cubicBezTo>
                  <a:cubicBezTo>
                    <a:pt x="45" y="31"/>
                    <a:pt x="50" y="31"/>
                    <a:pt x="56" y="32"/>
                  </a:cubicBezTo>
                  <a:close/>
                  <a:moveTo>
                    <a:pt x="35" y="8"/>
                  </a:moveTo>
                  <a:cubicBezTo>
                    <a:pt x="35" y="7"/>
                    <a:pt x="36" y="7"/>
                    <a:pt x="36" y="7"/>
                  </a:cubicBezTo>
                  <a:cubicBezTo>
                    <a:pt x="39" y="7"/>
                    <a:pt x="43" y="7"/>
                    <a:pt x="46" y="7"/>
                  </a:cubicBezTo>
                  <a:cubicBezTo>
                    <a:pt x="45" y="9"/>
                    <a:pt x="43" y="11"/>
                    <a:pt x="41" y="14"/>
                  </a:cubicBezTo>
                  <a:cubicBezTo>
                    <a:pt x="38" y="14"/>
                    <a:pt x="35" y="14"/>
                    <a:pt x="31" y="15"/>
                  </a:cubicBezTo>
                  <a:cubicBezTo>
                    <a:pt x="33" y="12"/>
                    <a:pt x="34" y="10"/>
                    <a:pt x="35" y="8"/>
                  </a:cubicBezTo>
                  <a:close/>
                  <a:moveTo>
                    <a:pt x="30" y="17"/>
                  </a:moveTo>
                  <a:cubicBezTo>
                    <a:pt x="33" y="17"/>
                    <a:pt x="36" y="17"/>
                    <a:pt x="39" y="17"/>
                  </a:cubicBezTo>
                  <a:cubicBezTo>
                    <a:pt x="38" y="20"/>
                    <a:pt x="36" y="23"/>
                    <a:pt x="35" y="26"/>
                  </a:cubicBezTo>
                  <a:cubicBezTo>
                    <a:pt x="31" y="26"/>
                    <a:pt x="28" y="26"/>
                    <a:pt x="24" y="26"/>
                  </a:cubicBezTo>
                  <a:cubicBezTo>
                    <a:pt x="26" y="23"/>
                    <a:pt x="28" y="20"/>
                    <a:pt x="30" y="17"/>
                  </a:cubicBezTo>
                  <a:close/>
                  <a:moveTo>
                    <a:pt x="22" y="29"/>
                  </a:moveTo>
                  <a:cubicBezTo>
                    <a:pt x="26" y="29"/>
                    <a:pt x="30" y="30"/>
                    <a:pt x="33" y="30"/>
                  </a:cubicBezTo>
                  <a:cubicBezTo>
                    <a:pt x="32" y="33"/>
                    <a:pt x="31" y="36"/>
                    <a:pt x="30" y="39"/>
                  </a:cubicBezTo>
                  <a:cubicBezTo>
                    <a:pt x="25" y="39"/>
                    <a:pt x="20" y="39"/>
                    <a:pt x="15" y="40"/>
                  </a:cubicBezTo>
                  <a:cubicBezTo>
                    <a:pt x="17" y="36"/>
                    <a:pt x="20" y="33"/>
                    <a:pt x="22" y="29"/>
                  </a:cubicBezTo>
                  <a:close/>
                  <a:moveTo>
                    <a:pt x="26" y="52"/>
                  </a:moveTo>
                  <a:cubicBezTo>
                    <a:pt x="19" y="52"/>
                    <a:pt x="12" y="52"/>
                    <a:pt x="5" y="53"/>
                  </a:cubicBezTo>
                  <a:cubicBezTo>
                    <a:pt x="8" y="49"/>
                    <a:pt x="11" y="46"/>
                    <a:pt x="13" y="42"/>
                  </a:cubicBezTo>
                  <a:cubicBezTo>
                    <a:pt x="18" y="42"/>
                    <a:pt x="24" y="43"/>
                    <a:pt x="29" y="43"/>
                  </a:cubicBezTo>
                  <a:cubicBezTo>
                    <a:pt x="28" y="46"/>
                    <a:pt x="27" y="49"/>
                    <a:pt x="26" y="52"/>
                  </a:cubicBezTo>
                  <a:close/>
                  <a:moveTo>
                    <a:pt x="49" y="51"/>
                  </a:moveTo>
                  <a:cubicBezTo>
                    <a:pt x="43" y="51"/>
                    <a:pt x="36" y="51"/>
                    <a:pt x="30" y="51"/>
                  </a:cubicBezTo>
                  <a:cubicBezTo>
                    <a:pt x="31" y="49"/>
                    <a:pt x="32" y="46"/>
                    <a:pt x="33" y="43"/>
                  </a:cubicBezTo>
                  <a:cubicBezTo>
                    <a:pt x="39" y="44"/>
                    <a:pt x="45" y="44"/>
                    <a:pt x="51" y="44"/>
                  </a:cubicBezTo>
                  <a:cubicBezTo>
                    <a:pt x="51" y="47"/>
                    <a:pt x="50" y="49"/>
                    <a:pt x="49" y="51"/>
                  </a:cubicBezTo>
                  <a:close/>
                  <a:moveTo>
                    <a:pt x="67" y="51"/>
                  </a:moveTo>
                  <a:cubicBezTo>
                    <a:pt x="62" y="51"/>
                    <a:pt x="57" y="51"/>
                    <a:pt x="52" y="51"/>
                  </a:cubicBezTo>
                  <a:cubicBezTo>
                    <a:pt x="53" y="49"/>
                    <a:pt x="54" y="47"/>
                    <a:pt x="55" y="45"/>
                  </a:cubicBezTo>
                  <a:cubicBezTo>
                    <a:pt x="59" y="45"/>
                    <a:pt x="64" y="45"/>
                    <a:pt x="68" y="45"/>
                  </a:cubicBezTo>
                  <a:cubicBezTo>
                    <a:pt x="67" y="47"/>
                    <a:pt x="67" y="49"/>
                    <a:pt x="67" y="51"/>
                  </a:cubicBezTo>
                  <a:close/>
                  <a:moveTo>
                    <a:pt x="58" y="39"/>
                  </a:moveTo>
                  <a:cubicBezTo>
                    <a:pt x="59" y="36"/>
                    <a:pt x="60" y="34"/>
                    <a:pt x="61" y="32"/>
                  </a:cubicBezTo>
                  <a:cubicBezTo>
                    <a:pt x="65" y="32"/>
                    <a:pt x="69" y="32"/>
                    <a:pt x="73" y="32"/>
                  </a:cubicBezTo>
                  <a:cubicBezTo>
                    <a:pt x="72" y="34"/>
                    <a:pt x="71" y="36"/>
                    <a:pt x="70" y="39"/>
                  </a:cubicBezTo>
                  <a:cubicBezTo>
                    <a:pt x="66" y="39"/>
                    <a:pt x="62" y="39"/>
                    <a:pt x="58" y="39"/>
                  </a:cubicBezTo>
                  <a:close/>
                  <a:moveTo>
                    <a:pt x="86" y="51"/>
                  </a:moveTo>
                  <a:cubicBezTo>
                    <a:pt x="81" y="51"/>
                    <a:pt x="76" y="51"/>
                    <a:pt x="71" y="51"/>
                  </a:cubicBezTo>
                  <a:cubicBezTo>
                    <a:pt x="71" y="49"/>
                    <a:pt x="72" y="47"/>
                    <a:pt x="73" y="45"/>
                  </a:cubicBezTo>
                  <a:cubicBezTo>
                    <a:pt x="78" y="45"/>
                    <a:pt x="83" y="45"/>
                    <a:pt x="88" y="45"/>
                  </a:cubicBezTo>
                  <a:cubicBezTo>
                    <a:pt x="87" y="47"/>
                    <a:pt x="87" y="49"/>
                    <a:pt x="86" y="51"/>
                  </a:cubicBezTo>
                  <a:close/>
                  <a:moveTo>
                    <a:pt x="105" y="51"/>
                  </a:moveTo>
                  <a:cubicBezTo>
                    <a:pt x="100" y="51"/>
                    <a:pt x="94" y="51"/>
                    <a:pt x="89" y="51"/>
                  </a:cubicBezTo>
                  <a:cubicBezTo>
                    <a:pt x="90" y="49"/>
                    <a:pt x="91" y="47"/>
                    <a:pt x="91" y="45"/>
                  </a:cubicBezTo>
                  <a:cubicBezTo>
                    <a:pt x="96" y="45"/>
                    <a:pt x="101" y="45"/>
                    <a:pt x="106" y="45"/>
                  </a:cubicBezTo>
                  <a:cubicBezTo>
                    <a:pt x="106" y="47"/>
                    <a:pt x="105" y="49"/>
                    <a:pt x="105" y="51"/>
                  </a:cubicBezTo>
                  <a:close/>
                  <a:moveTo>
                    <a:pt x="94" y="39"/>
                  </a:moveTo>
                  <a:cubicBezTo>
                    <a:pt x="94" y="37"/>
                    <a:pt x="95" y="35"/>
                    <a:pt x="96" y="33"/>
                  </a:cubicBezTo>
                  <a:cubicBezTo>
                    <a:pt x="100" y="33"/>
                    <a:pt x="105" y="33"/>
                    <a:pt x="109" y="33"/>
                  </a:cubicBezTo>
                  <a:cubicBezTo>
                    <a:pt x="109" y="35"/>
                    <a:pt x="108" y="37"/>
                    <a:pt x="108" y="39"/>
                  </a:cubicBezTo>
                  <a:cubicBezTo>
                    <a:pt x="103" y="39"/>
                    <a:pt x="98" y="39"/>
                    <a:pt x="94" y="39"/>
                  </a:cubicBezTo>
                  <a:close/>
                  <a:moveTo>
                    <a:pt x="125" y="51"/>
                  </a:moveTo>
                  <a:cubicBezTo>
                    <a:pt x="120" y="51"/>
                    <a:pt x="114" y="51"/>
                    <a:pt x="109" y="51"/>
                  </a:cubicBezTo>
                  <a:cubicBezTo>
                    <a:pt x="110" y="49"/>
                    <a:pt x="110" y="47"/>
                    <a:pt x="111" y="45"/>
                  </a:cubicBezTo>
                  <a:cubicBezTo>
                    <a:pt x="116" y="45"/>
                    <a:pt x="121" y="45"/>
                    <a:pt x="125" y="45"/>
                  </a:cubicBezTo>
                  <a:cubicBezTo>
                    <a:pt x="125" y="47"/>
                    <a:pt x="125" y="49"/>
                    <a:pt x="125" y="51"/>
                  </a:cubicBezTo>
                  <a:close/>
                  <a:moveTo>
                    <a:pt x="126" y="39"/>
                  </a:moveTo>
                  <a:cubicBezTo>
                    <a:pt x="122" y="39"/>
                    <a:pt x="117" y="39"/>
                    <a:pt x="113" y="39"/>
                  </a:cubicBezTo>
                  <a:cubicBezTo>
                    <a:pt x="113" y="37"/>
                    <a:pt x="114" y="35"/>
                    <a:pt x="115" y="33"/>
                  </a:cubicBezTo>
                  <a:cubicBezTo>
                    <a:pt x="119" y="33"/>
                    <a:pt x="123" y="33"/>
                    <a:pt x="127" y="33"/>
                  </a:cubicBezTo>
                  <a:cubicBezTo>
                    <a:pt x="127" y="35"/>
                    <a:pt x="126" y="37"/>
                    <a:pt x="126" y="39"/>
                  </a:cubicBezTo>
                  <a:close/>
                  <a:moveTo>
                    <a:pt x="128" y="51"/>
                  </a:moveTo>
                  <a:cubicBezTo>
                    <a:pt x="129" y="49"/>
                    <a:pt x="129" y="47"/>
                    <a:pt x="130" y="45"/>
                  </a:cubicBezTo>
                  <a:cubicBezTo>
                    <a:pt x="134" y="45"/>
                    <a:pt x="139" y="45"/>
                    <a:pt x="143" y="44"/>
                  </a:cubicBezTo>
                  <a:cubicBezTo>
                    <a:pt x="143" y="47"/>
                    <a:pt x="144" y="49"/>
                    <a:pt x="144" y="51"/>
                  </a:cubicBezTo>
                  <a:cubicBezTo>
                    <a:pt x="139" y="51"/>
                    <a:pt x="133" y="51"/>
                    <a:pt x="128" y="51"/>
                  </a:cubicBezTo>
                  <a:close/>
                  <a:moveTo>
                    <a:pt x="143" y="39"/>
                  </a:moveTo>
                  <a:cubicBezTo>
                    <a:pt x="139" y="39"/>
                    <a:pt x="135" y="39"/>
                    <a:pt x="131" y="39"/>
                  </a:cubicBezTo>
                  <a:cubicBezTo>
                    <a:pt x="131" y="37"/>
                    <a:pt x="132" y="35"/>
                    <a:pt x="132" y="33"/>
                  </a:cubicBezTo>
                  <a:cubicBezTo>
                    <a:pt x="136" y="33"/>
                    <a:pt x="140" y="33"/>
                    <a:pt x="144" y="33"/>
                  </a:cubicBezTo>
                  <a:cubicBezTo>
                    <a:pt x="144" y="35"/>
                    <a:pt x="144" y="37"/>
                    <a:pt x="143" y="39"/>
                  </a:cubicBezTo>
                  <a:close/>
                  <a:moveTo>
                    <a:pt x="145" y="28"/>
                  </a:moveTo>
                  <a:cubicBezTo>
                    <a:pt x="141" y="28"/>
                    <a:pt x="137" y="28"/>
                    <a:pt x="133" y="28"/>
                  </a:cubicBezTo>
                  <a:cubicBezTo>
                    <a:pt x="134" y="24"/>
                    <a:pt x="135" y="21"/>
                    <a:pt x="136" y="18"/>
                  </a:cubicBezTo>
                  <a:cubicBezTo>
                    <a:pt x="139" y="18"/>
                    <a:pt x="143" y="18"/>
                    <a:pt x="146" y="18"/>
                  </a:cubicBezTo>
                  <a:cubicBezTo>
                    <a:pt x="145" y="21"/>
                    <a:pt x="145" y="25"/>
                    <a:pt x="145" y="28"/>
                  </a:cubicBezTo>
                  <a:close/>
                  <a:moveTo>
                    <a:pt x="146" y="52"/>
                  </a:moveTo>
                  <a:cubicBezTo>
                    <a:pt x="147" y="49"/>
                    <a:pt x="148" y="47"/>
                    <a:pt x="148" y="44"/>
                  </a:cubicBezTo>
                  <a:cubicBezTo>
                    <a:pt x="152" y="44"/>
                    <a:pt x="156" y="44"/>
                    <a:pt x="159" y="44"/>
                  </a:cubicBezTo>
                  <a:cubicBezTo>
                    <a:pt x="160" y="47"/>
                    <a:pt x="160" y="49"/>
                    <a:pt x="161" y="52"/>
                  </a:cubicBezTo>
                  <a:cubicBezTo>
                    <a:pt x="156" y="52"/>
                    <a:pt x="151" y="52"/>
                    <a:pt x="146" y="52"/>
                  </a:cubicBezTo>
                  <a:close/>
                  <a:moveTo>
                    <a:pt x="161" y="14"/>
                  </a:moveTo>
                  <a:cubicBezTo>
                    <a:pt x="158" y="14"/>
                    <a:pt x="155" y="13"/>
                    <a:pt x="152" y="13"/>
                  </a:cubicBezTo>
                  <a:cubicBezTo>
                    <a:pt x="153" y="12"/>
                    <a:pt x="153" y="10"/>
                    <a:pt x="153" y="8"/>
                  </a:cubicBezTo>
                  <a:cubicBezTo>
                    <a:pt x="153" y="8"/>
                    <a:pt x="153" y="8"/>
                    <a:pt x="153" y="7"/>
                  </a:cubicBezTo>
                  <a:cubicBezTo>
                    <a:pt x="156" y="7"/>
                    <a:pt x="159" y="7"/>
                    <a:pt x="162" y="7"/>
                  </a:cubicBezTo>
                  <a:cubicBezTo>
                    <a:pt x="161" y="9"/>
                    <a:pt x="161" y="11"/>
                    <a:pt x="161" y="14"/>
                  </a:cubicBezTo>
                  <a:close/>
                  <a:moveTo>
                    <a:pt x="163" y="52"/>
                  </a:moveTo>
                  <a:cubicBezTo>
                    <a:pt x="164" y="49"/>
                    <a:pt x="164" y="47"/>
                    <a:pt x="164" y="44"/>
                  </a:cubicBezTo>
                  <a:cubicBezTo>
                    <a:pt x="169" y="44"/>
                    <a:pt x="173" y="44"/>
                    <a:pt x="177" y="44"/>
                  </a:cubicBezTo>
                  <a:cubicBezTo>
                    <a:pt x="178" y="47"/>
                    <a:pt x="178" y="49"/>
                    <a:pt x="180" y="52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75" y="52"/>
                    <a:pt x="169" y="52"/>
                    <a:pt x="163" y="52"/>
                  </a:cubicBezTo>
                  <a:close/>
                  <a:moveTo>
                    <a:pt x="343" y="29"/>
                  </a:moveTo>
                  <a:cubicBezTo>
                    <a:pt x="344" y="31"/>
                    <a:pt x="345" y="34"/>
                    <a:pt x="347" y="36"/>
                  </a:cubicBezTo>
                  <a:cubicBezTo>
                    <a:pt x="342" y="36"/>
                    <a:pt x="337" y="37"/>
                    <a:pt x="333" y="37"/>
                  </a:cubicBezTo>
                  <a:cubicBezTo>
                    <a:pt x="332" y="34"/>
                    <a:pt x="331" y="32"/>
                    <a:pt x="330" y="30"/>
                  </a:cubicBezTo>
                  <a:cubicBezTo>
                    <a:pt x="334" y="30"/>
                    <a:pt x="338" y="29"/>
                    <a:pt x="341" y="29"/>
                  </a:cubicBezTo>
                  <a:cubicBezTo>
                    <a:pt x="342" y="29"/>
                    <a:pt x="342" y="29"/>
                    <a:pt x="343" y="29"/>
                  </a:cubicBezTo>
                  <a:close/>
                  <a:moveTo>
                    <a:pt x="308" y="17"/>
                  </a:moveTo>
                  <a:cubicBezTo>
                    <a:pt x="312" y="17"/>
                    <a:pt x="316" y="17"/>
                    <a:pt x="319" y="17"/>
                  </a:cubicBezTo>
                  <a:cubicBezTo>
                    <a:pt x="320" y="20"/>
                    <a:pt x="322" y="22"/>
                    <a:pt x="323" y="25"/>
                  </a:cubicBezTo>
                  <a:cubicBezTo>
                    <a:pt x="319" y="25"/>
                    <a:pt x="316" y="25"/>
                    <a:pt x="312" y="25"/>
                  </a:cubicBezTo>
                  <a:cubicBezTo>
                    <a:pt x="311" y="23"/>
                    <a:pt x="310" y="20"/>
                    <a:pt x="308" y="17"/>
                  </a:cubicBezTo>
                  <a:close/>
                  <a:moveTo>
                    <a:pt x="312" y="37"/>
                  </a:moveTo>
                  <a:cubicBezTo>
                    <a:pt x="308" y="37"/>
                    <a:pt x="303" y="37"/>
                    <a:pt x="299" y="37"/>
                  </a:cubicBezTo>
                  <a:cubicBezTo>
                    <a:pt x="298" y="35"/>
                    <a:pt x="297" y="34"/>
                    <a:pt x="296" y="32"/>
                  </a:cubicBezTo>
                  <a:cubicBezTo>
                    <a:pt x="296" y="32"/>
                    <a:pt x="296" y="32"/>
                    <a:pt x="296" y="31"/>
                  </a:cubicBezTo>
                  <a:cubicBezTo>
                    <a:pt x="300" y="31"/>
                    <a:pt x="304" y="31"/>
                    <a:pt x="309" y="31"/>
                  </a:cubicBezTo>
                  <a:cubicBezTo>
                    <a:pt x="310" y="33"/>
                    <a:pt x="311" y="35"/>
                    <a:pt x="312" y="37"/>
                  </a:cubicBezTo>
                  <a:close/>
                  <a:moveTo>
                    <a:pt x="325" y="30"/>
                  </a:moveTo>
                  <a:cubicBezTo>
                    <a:pt x="325" y="31"/>
                    <a:pt x="326" y="31"/>
                    <a:pt x="326" y="32"/>
                  </a:cubicBezTo>
                  <a:cubicBezTo>
                    <a:pt x="327" y="34"/>
                    <a:pt x="327" y="35"/>
                    <a:pt x="328" y="37"/>
                  </a:cubicBezTo>
                  <a:cubicBezTo>
                    <a:pt x="324" y="37"/>
                    <a:pt x="321" y="37"/>
                    <a:pt x="317" y="37"/>
                  </a:cubicBezTo>
                  <a:cubicBezTo>
                    <a:pt x="316" y="35"/>
                    <a:pt x="315" y="33"/>
                    <a:pt x="314" y="31"/>
                  </a:cubicBezTo>
                  <a:cubicBezTo>
                    <a:pt x="318" y="30"/>
                    <a:pt x="322" y="30"/>
                    <a:pt x="325" y="30"/>
                  </a:cubicBezTo>
                  <a:close/>
                  <a:moveTo>
                    <a:pt x="338" y="16"/>
                  </a:moveTo>
                  <a:cubicBezTo>
                    <a:pt x="339" y="18"/>
                    <a:pt x="340" y="21"/>
                    <a:pt x="341" y="24"/>
                  </a:cubicBezTo>
                  <a:cubicBezTo>
                    <a:pt x="336" y="24"/>
                    <a:pt x="332" y="24"/>
                    <a:pt x="328" y="25"/>
                  </a:cubicBezTo>
                  <a:cubicBezTo>
                    <a:pt x="326" y="22"/>
                    <a:pt x="325" y="19"/>
                    <a:pt x="324" y="17"/>
                  </a:cubicBezTo>
                  <a:cubicBezTo>
                    <a:pt x="328" y="16"/>
                    <a:pt x="333" y="16"/>
                    <a:pt x="337" y="16"/>
                  </a:cubicBezTo>
                  <a:cubicBezTo>
                    <a:pt x="338" y="16"/>
                    <a:pt x="338" y="16"/>
                    <a:pt x="338" y="16"/>
                  </a:cubicBezTo>
                  <a:close/>
                  <a:moveTo>
                    <a:pt x="336" y="5"/>
                  </a:moveTo>
                  <a:cubicBezTo>
                    <a:pt x="336" y="7"/>
                    <a:pt x="337" y="9"/>
                    <a:pt x="337" y="11"/>
                  </a:cubicBezTo>
                  <a:cubicBezTo>
                    <a:pt x="332" y="12"/>
                    <a:pt x="327" y="12"/>
                    <a:pt x="322" y="12"/>
                  </a:cubicBezTo>
                  <a:cubicBezTo>
                    <a:pt x="321" y="10"/>
                    <a:pt x="320" y="8"/>
                    <a:pt x="319" y="6"/>
                  </a:cubicBezTo>
                  <a:cubicBezTo>
                    <a:pt x="325" y="6"/>
                    <a:pt x="330" y="6"/>
                    <a:pt x="336" y="6"/>
                  </a:cubicBezTo>
                  <a:cubicBezTo>
                    <a:pt x="336" y="6"/>
                    <a:pt x="336" y="5"/>
                    <a:pt x="336" y="5"/>
                  </a:cubicBezTo>
                  <a:close/>
                  <a:moveTo>
                    <a:pt x="315" y="6"/>
                  </a:moveTo>
                  <a:cubicBezTo>
                    <a:pt x="315" y="8"/>
                    <a:pt x="316" y="10"/>
                    <a:pt x="317" y="12"/>
                  </a:cubicBezTo>
                  <a:cubicBezTo>
                    <a:pt x="314" y="12"/>
                    <a:pt x="310" y="13"/>
                    <a:pt x="306" y="13"/>
                  </a:cubicBezTo>
                  <a:cubicBezTo>
                    <a:pt x="305" y="10"/>
                    <a:pt x="304" y="8"/>
                    <a:pt x="302" y="6"/>
                  </a:cubicBezTo>
                  <a:cubicBezTo>
                    <a:pt x="306" y="6"/>
                    <a:pt x="311" y="6"/>
                    <a:pt x="315" y="6"/>
                  </a:cubicBezTo>
                  <a:close/>
                  <a:moveTo>
                    <a:pt x="306" y="26"/>
                  </a:moveTo>
                  <a:cubicBezTo>
                    <a:pt x="302" y="26"/>
                    <a:pt x="298" y="26"/>
                    <a:pt x="294" y="26"/>
                  </a:cubicBezTo>
                  <a:cubicBezTo>
                    <a:pt x="292" y="23"/>
                    <a:pt x="291" y="21"/>
                    <a:pt x="290" y="18"/>
                  </a:cubicBezTo>
                  <a:cubicBezTo>
                    <a:pt x="294" y="18"/>
                    <a:pt x="298" y="18"/>
                    <a:pt x="302" y="17"/>
                  </a:cubicBezTo>
                  <a:cubicBezTo>
                    <a:pt x="303" y="20"/>
                    <a:pt x="305" y="23"/>
                    <a:pt x="306" y="26"/>
                  </a:cubicBezTo>
                  <a:close/>
                  <a:moveTo>
                    <a:pt x="234" y="33"/>
                  </a:moveTo>
                  <a:cubicBezTo>
                    <a:pt x="235" y="35"/>
                    <a:pt x="236" y="37"/>
                    <a:pt x="237" y="38"/>
                  </a:cubicBezTo>
                  <a:cubicBezTo>
                    <a:pt x="232" y="38"/>
                    <a:pt x="227" y="39"/>
                    <a:pt x="222" y="39"/>
                  </a:cubicBezTo>
                  <a:cubicBezTo>
                    <a:pt x="221" y="37"/>
                    <a:pt x="221" y="35"/>
                    <a:pt x="220" y="33"/>
                  </a:cubicBezTo>
                  <a:cubicBezTo>
                    <a:pt x="225" y="33"/>
                    <a:pt x="229" y="33"/>
                    <a:pt x="234" y="33"/>
                  </a:cubicBezTo>
                  <a:close/>
                  <a:moveTo>
                    <a:pt x="219" y="29"/>
                  </a:moveTo>
                  <a:cubicBezTo>
                    <a:pt x="217" y="25"/>
                    <a:pt x="216" y="22"/>
                    <a:pt x="215" y="19"/>
                  </a:cubicBezTo>
                  <a:cubicBezTo>
                    <a:pt x="220" y="19"/>
                    <a:pt x="224" y="19"/>
                    <a:pt x="228" y="19"/>
                  </a:cubicBezTo>
                  <a:cubicBezTo>
                    <a:pt x="229" y="22"/>
                    <a:pt x="231" y="25"/>
                    <a:pt x="232" y="28"/>
                  </a:cubicBezTo>
                  <a:cubicBezTo>
                    <a:pt x="228" y="28"/>
                    <a:pt x="223" y="28"/>
                    <a:pt x="219" y="29"/>
                  </a:cubicBezTo>
                  <a:close/>
                  <a:moveTo>
                    <a:pt x="233" y="19"/>
                  </a:moveTo>
                  <a:cubicBezTo>
                    <a:pt x="238" y="19"/>
                    <a:pt x="242" y="19"/>
                    <a:pt x="247" y="19"/>
                  </a:cubicBezTo>
                  <a:cubicBezTo>
                    <a:pt x="248" y="22"/>
                    <a:pt x="250" y="25"/>
                    <a:pt x="251" y="28"/>
                  </a:cubicBezTo>
                  <a:cubicBezTo>
                    <a:pt x="247" y="28"/>
                    <a:pt x="242" y="28"/>
                    <a:pt x="238" y="28"/>
                  </a:cubicBezTo>
                  <a:cubicBezTo>
                    <a:pt x="236" y="25"/>
                    <a:pt x="235" y="22"/>
                    <a:pt x="233" y="19"/>
                  </a:cubicBezTo>
                  <a:close/>
                  <a:moveTo>
                    <a:pt x="254" y="33"/>
                  </a:moveTo>
                  <a:cubicBezTo>
                    <a:pt x="255" y="34"/>
                    <a:pt x="256" y="36"/>
                    <a:pt x="257" y="38"/>
                  </a:cubicBezTo>
                  <a:cubicBezTo>
                    <a:pt x="252" y="38"/>
                    <a:pt x="247" y="38"/>
                    <a:pt x="242" y="38"/>
                  </a:cubicBezTo>
                  <a:cubicBezTo>
                    <a:pt x="241" y="36"/>
                    <a:pt x="241" y="35"/>
                    <a:pt x="240" y="33"/>
                  </a:cubicBezTo>
                  <a:cubicBezTo>
                    <a:pt x="244" y="33"/>
                    <a:pt x="249" y="33"/>
                    <a:pt x="254" y="33"/>
                  </a:cubicBezTo>
                  <a:close/>
                  <a:moveTo>
                    <a:pt x="253" y="18"/>
                  </a:moveTo>
                  <a:cubicBezTo>
                    <a:pt x="258" y="18"/>
                    <a:pt x="263" y="18"/>
                    <a:pt x="267" y="18"/>
                  </a:cubicBezTo>
                  <a:cubicBezTo>
                    <a:pt x="269" y="21"/>
                    <a:pt x="270" y="24"/>
                    <a:pt x="271" y="27"/>
                  </a:cubicBezTo>
                  <a:cubicBezTo>
                    <a:pt x="267" y="27"/>
                    <a:pt x="262" y="28"/>
                    <a:pt x="258" y="28"/>
                  </a:cubicBezTo>
                  <a:cubicBezTo>
                    <a:pt x="256" y="25"/>
                    <a:pt x="255" y="22"/>
                    <a:pt x="253" y="18"/>
                  </a:cubicBezTo>
                  <a:close/>
                  <a:moveTo>
                    <a:pt x="274" y="32"/>
                  </a:moveTo>
                  <a:cubicBezTo>
                    <a:pt x="274" y="34"/>
                    <a:pt x="275" y="36"/>
                    <a:pt x="276" y="38"/>
                  </a:cubicBezTo>
                  <a:cubicBezTo>
                    <a:pt x="272" y="38"/>
                    <a:pt x="267" y="38"/>
                    <a:pt x="262" y="38"/>
                  </a:cubicBezTo>
                  <a:cubicBezTo>
                    <a:pt x="262" y="36"/>
                    <a:pt x="261" y="34"/>
                    <a:pt x="260" y="32"/>
                  </a:cubicBezTo>
                  <a:cubicBezTo>
                    <a:pt x="264" y="32"/>
                    <a:pt x="269" y="32"/>
                    <a:pt x="274" y="32"/>
                  </a:cubicBezTo>
                  <a:close/>
                  <a:moveTo>
                    <a:pt x="273" y="18"/>
                  </a:moveTo>
                  <a:cubicBezTo>
                    <a:pt x="277" y="18"/>
                    <a:pt x="281" y="18"/>
                    <a:pt x="285" y="18"/>
                  </a:cubicBezTo>
                  <a:cubicBezTo>
                    <a:pt x="286" y="21"/>
                    <a:pt x="287" y="24"/>
                    <a:pt x="288" y="27"/>
                  </a:cubicBezTo>
                  <a:cubicBezTo>
                    <a:pt x="285" y="27"/>
                    <a:pt x="281" y="27"/>
                    <a:pt x="277" y="27"/>
                  </a:cubicBezTo>
                  <a:cubicBezTo>
                    <a:pt x="276" y="24"/>
                    <a:pt x="274" y="21"/>
                    <a:pt x="273" y="18"/>
                  </a:cubicBezTo>
                  <a:close/>
                  <a:moveTo>
                    <a:pt x="291" y="32"/>
                  </a:moveTo>
                  <a:cubicBezTo>
                    <a:pt x="291" y="33"/>
                    <a:pt x="292" y="35"/>
                    <a:pt x="293" y="37"/>
                  </a:cubicBezTo>
                  <a:cubicBezTo>
                    <a:pt x="289" y="37"/>
                    <a:pt x="285" y="37"/>
                    <a:pt x="281" y="37"/>
                  </a:cubicBezTo>
                  <a:cubicBezTo>
                    <a:pt x="281" y="36"/>
                    <a:pt x="280" y="34"/>
                    <a:pt x="279" y="32"/>
                  </a:cubicBezTo>
                  <a:cubicBezTo>
                    <a:pt x="283" y="32"/>
                    <a:pt x="287" y="32"/>
                    <a:pt x="291" y="32"/>
                  </a:cubicBezTo>
                  <a:close/>
                  <a:moveTo>
                    <a:pt x="298" y="6"/>
                  </a:moveTo>
                  <a:cubicBezTo>
                    <a:pt x="299" y="8"/>
                    <a:pt x="300" y="11"/>
                    <a:pt x="300" y="13"/>
                  </a:cubicBezTo>
                  <a:cubicBezTo>
                    <a:pt x="296" y="13"/>
                    <a:pt x="292" y="13"/>
                    <a:pt x="287" y="13"/>
                  </a:cubicBezTo>
                  <a:cubicBezTo>
                    <a:pt x="286" y="11"/>
                    <a:pt x="285" y="9"/>
                    <a:pt x="284" y="6"/>
                  </a:cubicBezTo>
                  <a:cubicBezTo>
                    <a:pt x="289" y="6"/>
                    <a:pt x="293" y="6"/>
                    <a:pt x="298" y="6"/>
                  </a:cubicBezTo>
                  <a:close/>
                  <a:moveTo>
                    <a:pt x="280" y="6"/>
                  </a:moveTo>
                  <a:cubicBezTo>
                    <a:pt x="281" y="9"/>
                    <a:pt x="282" y="11"/>
                    <a:pt x="283" y="13"/>
                  </a:cubicBezTo>
                  <a:cubicBezTo>
                    <a:pt x="279" y="14"/>
                    <a:pt x="275" y="14"/>
                    <a:pt x="271" y="14"/>
                  </a:cubicBezTo>
                  <a:cubicBezTo>
                    <a:pt x="270" y="11"/>
                    <a:pt x="269" y="9"/>
                    <a:pt x="267" y="6"/>
                  </a:cubicBezTo>
                  <a:cubicBezTo>
                    <a:pt x="272" y="6"/>
                    <a:pt x="276" y="6"/>
                    <a:pt x="280" y="6"/>
                  </a:cubicBezTo>
                  <a:close/>
                  <a:moveTo>
                    <a:pt x="263" y="6"/>
                  </a:moveTo>
                  <a:cubicBezTo>
                    <a:pt x="264" y="9"/>
                    <a:pt x="265" y="11"/>
                    <a:pt x="266" y="14"/>
                  </a:cubicBezTo>
                  <a:cubicBezTo>
                    <a:pt x="261" y="14"/>
                    <a:pt x="256" y="14"/>
                    <a:pt x="251" y="14"/>
                  </a:cubicBezTo>
                  <a:cubicBezTo>
                    <a:pt x="249" y="12"/>
                    <a:pt x="248" y="9"/>
                    <a:pt x="246" y="7"/>
                  </a:cubicBezTo>
                  <a:cubicBezTo>
                    <a:pt x="252" y="6"/>
                    <a:pt x="257" y="6"/>
                    <a:pt x="263" y="6"/>
                  </a:cubicBezTo>
                  <a:close/>
                  <a:moveTo>
                    <a:pt x="242" y="7"/>
                  </a:moveTo>
                  <a:cubicBezTo>
                    <a:pt x="243" y="9"/>
                    <a:pt x="244" y="12"/>
                    <a:pt x="245" y="14"/>
                  </a:cubicBezTo>
                  <a:cubicBezTo>
                    <a:pt x="240" y="14"/>
                    <a:pt x="236" y="14"/>
                    <a:pt x="231" y="14"/>
                  </a:cubicBezTo>
                  <a:cubicBezTo>
                    <a:pt x="230" y="12"/>
                    <a:pt x="228" y="9"/>
                    <a:pt x="227" y="7"/>
                  </a:cubicBezTo>
                  <a:cubicBezTo>
                    <a:pt x="232" y="7"/>
                    <a:pt x="237" y="7"/>
                    <a:pt x="242" y="7"/>
                  </a:cubicBezTo>
                  <a:close/>
                  <a:moveTo>
                    <a:pt x="224" y="7"/>
                  </a:moveTo>
                  <a:cubicBezTo>
                    <a:pt x="224" y="9"/>
                    <a:pt x="225" y="12"/>
                    <a:pt x="226" y="14"/>
                  </a:cubicBezTo>
                  <a:cubicBezTo>
                    <a:pt x="222" y="14"/>
                    <a:pt x="218" y="14"/>
                    <a:pt x="214" y="14"/>
                  </a:cubicBezTo>
                  <a:cubicBezTo>
                    <a:pt x="213" y="12"/>
                    <a:pt x="212" y="9"/>
                    <a:pt x="212" y="7"/>
                  </a:cubicBezTo>
                  <a:cubicBezTo>
                    <a:pt x="216" y="7"/>
                    <a:pt x="220" y="7"/>
                    <a:pt x="224" y="7"/>
                  </a:cubicBezTo>
                  <a:close/>
                  <a:moveTo>
                    <a:pt x="207" y="7"/>
                  </a:moveTo>
                  <a:cubicBezTo>
                    <a:pt x="207" y="9"/>
                    <a:pt x="208" y="12"/>
                    <a:pt x="209" y="14"/>
                  </a:cubicBezTo>
                  <a:cubicBezTo>
                    <a:pt x="205" y="14"/>
                    <a:pt x="202" y="14"/>
                    <a:pt x="198" y="14"/>
                  </a:cubicBezTo>
                  <a:cubicBezTo>
                    <a:pt x="198" y="11"/>
                    <a:pt x="197" y="9"/>
                    <a:pt x="197" y="7"/>
                  </a:cubicBezTo>
                  <a:cubicBezTo>
                    <a:pt x="200" y="7"/>
                    <a:pt x="204" y="7"/>
                    <a:pt x="207" y="7"/>
                  </a:cubicBezTo>
                  <a:close/>
                  <a:moveTo>
                    <a:pt x="197" y="39"/>
                  </a:moveTo>
                  <a:cubicBezTo>
                    <a:pt x="192" y="39"/>
                    <a:pt x="188" y="39"/>
                    <a:pt x="183" y="39"/>
                  </a:cubicBezTo>
                  <a:cubicBezTo>
                    <a:pt x="183" y="37"/>
                    <a:pt x="183" y="35"/>
                    <a:pt x="183" y="33"/>
                  </a:cubicBezTo>
                  <a:cubicBezTo>
                    <a:pt x="187" y="33"/>
                    <a:pt x="192" y="33"/>
                    <a:pt x="196" y="33"/>
                  </a:cubicBezTo>
                  <a:cubicBezTo>
                    <a:pt x="196" y="35"/>
                    <a:pt x="197" y="37"/>
                    <a:pt x="197" y="39"/>
                  </a:cubicBezTo>
                  <a:close/>
                  <a:moveTo>
                    <a:pt x="195" y="27"/>
                  </a:moveTo>
                  <a:cubicBezTo>
                    <a:pt x="195" y="28"/>
                    <a:pt x="196" y="28"/>
                    <a:pt x="196" y="29"/>
                  </a:cubicBezTo>
                  <a:cubicBezTo>
                    <a:pt x="191" y="29"/>
                    <a:pt x="187" y="29"/>
                    <a:pt x="183" y="29"/>
                  </a:cubicBezTo>
                  <a:cubicBezTo>
                    <a:pt x="183" y="25"/>
                    <a:pt x="183" y="22"/>
                    <a:pt x="183" y="19"/>
                  </a:cubicBezTo>
                  <a:cubicBezTo>
                    <a:pt x="186" y="19"/>
                    <a:pt x="190" y="19"/>
                    <a:pt x="194" y="19"/>
                  </a:cubicBezTo>
                  <a:cubicBezTo>
                    <a:pt x="195" y="21"/>
                    <a:pt x="195" y="24"/>
                    <a:pt x="195" y="27"/>
                  </a:cubicBezTo>
                  <a:close/>
                  <a:moveTo>
                    <a:pt x="184" y="7"/>
                  </a:moveTo>
                  <a:cubicBezTo>
                    <a:pt x="187" y="7"/>
                    <a:pt x="190" y="7"/>
                    <a:pt x="193" y="7"/>
                  </a:cubicBezTo>
                  <a:cubicBezTo>
                    <a:pt x="193" y="9"/>
                    <a:pt x="193" y="12"/>
                    <a:pt x="194" y="14"/>
                  </a:cubicBezTo>
                  <a:cubicBezTo>
                    <a:pt x="190" y="14"/>
                    <a:pt x="186" y="14"/>
                    <a:pt x="183" y="14"/>
                  </a:cubicBezTo>
                  <a:cubicBezTo>
                    <a:pt x="182" y="12"/>
                    <a:pt x="182" y="9"/>
                    <a:pt x="182" y="7"/>
                  </a:cubicBezTo>
                  <a:cubicBezTo>
                    <a:pt x="183" y="7"/>
                    <a:pt x="183" y="7"/>
                    <a:pt x="184" y="7"/>
                  </a:cubicBezTo>
                  <a:close/>
                  <a:moveTo>
                    <a:pt x="181" y="52"/>
                  </a:moveTo>
                  <a:cubicBezTo>
                    <a:pt x="181" y="52"/>
                    <a:pt x="181" y="52"/>
                    <a:pt x="181" y="52"/>
                  </a:cubicBezTo>
                  <a:cubicBezTo>
                    <a:pt x="182" y="49"/>
                    <a:pt x="183" y="46"/>
                    <a:pt x="183" y="44"/>
                  </a:cubicBezTo>
                  <a:cubicBezTo>
                    <a:pt x="188" y="44"/>
                    <a:pt x="193" y="44"/>
                    <a:pt x="198" y="43"/>
                  </a:cubicBezTo>
                  <a:cubicBezTo>
                    <a:pt x="198" y="46"/>
                    <a:pt x="199" y="49"/>
                    <a:pt x="200" y="52"/>
                  </a:cubicBezTo>
                  <a:cubicBezTo>
                    <a:pt x="193" y="52"/>
                    <a:pt x="187" y="52"/>
                    <a:pt x="181" y="52"/>
                  </a:cubicBezTo>
                  <a:close/>
                  <a:moveTo>
                    <a:pt x="199" y="19"/>
                  </a:moveTo>
                  <a:cubicBezTo>
                    <a:pt x="203" y="19"/>
                    <a:pt x="206" y="19"/>
                    <a:pt x="210" y="19"/>
                  </a:cubicBezTo>
                  <a:cubicBezTo>
                    <a:pt x="211" y="22"/>
                    <a:pt x="212" y="25"/>
                    <a:pt x="213" y="29"/>
                  </a:cubicBezTo>
                  <a:cubicBezTo>
                    <a:pt x="209" y="29"/>
                    <a:pt x="205" y="29"/>
                    <a:pt x="201" y="29"/>
                  </a:cubicBezTo>
                  <a:cubicBezTo>
                    <a:pt x="200" y="25"/>
                    <a:pt x="200" y="22"/>
                    <a:pt x="199" y="19"/>
                  </a:cubicBezTo>
                  <a:close/>
                  <a:moveTo>
                    <a:pt x="201" y="33"/>
                  </a:moveTo>
                  <a:cubicBezTo>
                    <a:pt x="206" y="33"/>
                    <a:pt x="210" y="33"/>
                    <a:pt x="214" y="33"/>
                  </a:cubicBezTo>
                  <a:cubicBezTo>
                    <a:pt x="215" y="35"/>
                    <a:pt x="216" y="37"/>
                    <a:pt x="216" y="39"/>
                  </a:cubicBezTo>
                  <a:cubicBezTo>
                    <a:pt x="212" y="39"/>
                    <a:pt x="207" y="39"/>
                    <a:pt x="202" y="39"/>
                  </a:cubicBezTo>
                  <a:cubicBezTo>
                    <a:pt x="202" y="37"/>
                    <a:pt x="201" y="35"/>
                    <a:pt x="201" y="33"/>
                  </a:cubicBezTo>
                  <a:close/>
                  <a:moveTo>
                    <a:pt x="203" y="52"/>
                  </a:moveTo>
                  <a:cubicBezTo>
                    <a:pt x="203" y="52"/>
                    <a:pt x="203" y="52"/>
                    <a:pt x="203" y="52"/>
                  </a:cubicBezTo>
                  <a:cubicBezTo>
                    <a:pt x="203" y="51"/>
                    <a:pt x="202" y="51"/>
                    <a:pt x="202" y="51"/>
                  </a:cubicBezTo>
                  <a:cubicBezTo>
                    <a:pt x="203" y="51"/>
                    <a:pt x="203" y="48"/>
                    <a:pt x="202" y="43"/>
                  </a:cubicBezTo>
                  <a:cubicBezTo>
                    <a:pt x="208" y="43"/>
                    <a:pt x="213" y="43"/>
                    <a:pt x="218" y="43"/>
                  </a:cubicBezTo>
                  <a:cubicBezTo>
                    <a:pt x="220" y="46"/>
                    <a:pt x="221" y="49"/>
                    <a:pt x="222" y="51"/>
                  </a:cubicBezTo>
                  <a:cubicBezTo>
                    <a:pt x="216" y="52"/>
                    <a:pt x="209" y="52"/>
                    <a:pt x="203" y="52"/>
                  </a:cubicBezTo>
                  <a:close/>
                  <a:moveTo>
                    <a:pt x="226" y="51"/>
                  </a:moveTo>
                  <a:cubicBezTo>
                    <a:pt x="225" y="49"/>
                    <a:pt x="224" y="46"/>
                    <a:pt x="223" y="43"/>
                  </a:cubicBezTo>
                  <a:cubicBezTo>
                    <a:pt x="229" y="43"/>
                    <a:pt x="234" y="43"/>
                    <a:pt x="239" y="43"/>
                  </a:cubicBezTo>
                  <a:cubicBezTo>
                    <a:pt x="241" y="46"/>
                    <a:pt x="242" y="49"/>
                    <a:pt x="244" y="51"/>
                  </a:cubicBezTo>
                  <a:cubicBezTo>
                    <a:pt x="238" y="51"/>
                    <a:pt x="232" y="51"/>
                    <a:pt x="226" y="51"/>
                  </a:cubicBezTo>
                  <a:close/>
                  <a:moveTo>
                    <a:pt x="248" y="51"/>
                  </a:moveTo>
                  <a:cubicBezTo>
                    <a:pt x="247" y="49"/>
                    <a:pt x="246" y="46"/>
                    <a:pt x="244" y="43"/>
                  </a:cubicBezTo>
                  <a:cubicBezTo>
                    <a:pt x="250" y="43"/>
                    <a:pt x="255" y="43"/>
                    <a:pt x="260" y="43"/>
                  </a:cubicBezTo>
                  <a:cubicBezTo>
                    <a:pt x="261" y="46"/>
                    <a:pt x="263" y="48"/>
                    <a:pt x="265" y="51"/>
                  </a:cubicBezTo>
                  <a:cubicBezTo>
                    <a:pt x="259" y="51"/>
                    <a:pt x="254" y="51"/>
                    <a:pt x="248" y="51"/>
                  </a:cubicBezTo>
                  <a:close/>
                  <a:moveTo>
                    <a:pt x="268" y="51"/>
                  </a:moveTo>
                  <a:cubicBezTo>
                    <a:pt x="267" y="48"/>
                    <a:pt x="265" y="46"/>
                    <a:pt x="264" y="43"/>
                  </a:cubicBezTo>
                  <a:cubicBezTo>
                    <a:pt x="269" y="43"/>
                    <a:pt x="274" y="43"/>
                    <a:pt x="279" y="43"/>
                  </a:cubicBezTo>
                  <a:cubicBezTo>
                    <a:pt x="280" y="45"/>
                    <a:pt x="282" y="48"/>
                    <a:pt x="283" y="51"/>
                  </a:cubicBezTo>
                  <a:cubicBezTo>
                    <a:pt x="278" y="51"/>
                    <a:pt x="273" y="51"/>
                    <a:pt x="268" y="51"/>
                  </a:cubicBezTo>
                  <a:close/>
                  <a:moveTo>
                    <a:pt x="287" y="51"/>
                  </a:moveTo>
                  <a:cubicBezTo>
                    <a:pt x="286" y="48"/>
                    <a:pt x="285" y="45"/>
                    <a:pt x="284" y="43"/>
                  </a:cubicBezTo>
                  <a:cubicBezTo>
                    <a:pt x="288" y="43"/>
                    <a:pt x="291" y="43"/>
                    <a:pt x="295" y="43"/>
                  </a:cubicBezTo>
                  <a:cubicBezTo>
                    <a:pt x="297" y="45"/>
                    <a:pt x="298" y="48"/>
                    <a:pt x="299" y="50"/>
                  </a:cubicBezTo>
                  <a:cubicBezTo>
                    <a:pt x="295" y="51"/>
                    <a:pt x="291" y="51"/>
                    <a:pt x="287" y="51"/>
                  </a:cubicBezTo>
                  <a:close/>
                  <a:moveTo>
                    <a:pt x="305" y="50"/>
                  </a:moveTo>
                  <a:cubicBezTo>
                    <a:pt x="304" y="48"/>
                    <a:pt x="303" y="45"/>
                    <a:pt x="302" y="43"/>
                  </a:cubicBezTo>
                  <a:cubicBezTo>
                    <a:pt x="306" y="43"/>
                    <a:pt x="311" y="42"/>
                    <a:pt x="315" y="42"/>
                  </a:cubicBezTo>
                  <a:cubicBezTo>
                    <a:pt x="317" y="45"/>
                    <a:pt x="319" y="47"/>
                    <a:pt x="320" y="50"/>
                  </a:cubicBezTo>
                  <a:cubicBezTo>
                    <a:pt x="315" y="50"/>
                    <a:pt x="310" y="50"/>
                    <a:pt x="305" y="50"/>
                  </a:cubicBezTo>
                  <a:close/>
                  <a:moveTo>
                    <a:pt x="323" y="49"/>
                  </a:moveTo>
                  <a:cubicBezTo>
                    <a:pt x="322" y="47"/>
                    <a:pt x="321" y="45"/>
                    <a:pt x="320" y="42"/>
                  </a:cubicBezTo>
                  <a:cubicBezTo>
                    <a:pt x="324" y="42"/>
                    <a:pt x="327" y="42"/>
                    <a:pt x="331" y="42"/>
                  </a:cubicBezTo>
                  <a:cubicBezTo>
                    <a:pt x="332" y="45"/>
                    <a:pt x="334" y="48"/>
                    <a:pt x="336" y="49"/>
                  </a:cubicBezTo>
                  <a:cubicBezTo>
                    <a:pt x="332" y="50"/>
                    <a:pt x="328" y="50"/>
                    <a:pt x="324" y="50"/>
                  </a:cubicBezTo>
                  <a:cubicBezTo>
                    <a:pt x="324" y="50"/>
                    <a:pt x="324" y="49"/>
                    <a:pt x="323" y="49"/>
                  </a:cubicBezTo>
                  <a:close/>
                  <a:moveTo>
                    <a:pt x="340" y="49"/>
                  </a:moveTo>
                  <a:cubicBezTo>
                    <a:pt x="340" y="49"/>
                    <a:pt x="340" y="49"/>
                    <a:pt x="340" y="49"/>
                  </a:cubicBezTo>
                  <a:cubicBezTo>
                    <a:pt x="338" y="47"/>
                    <a:pt x="337" y="44"/>
                    <a:pt x="335" y="42"/>
                  </a:cubicBezTo>
                  <a:cubicBezTo>
                    <a:pt x="340" y="42"/>
                    <a:pt x="344" y="42"/>
                    <a:pt x="349" y="42"/>
                  </a:cubicBezTo>
                  <a:cubicBezTo>
                    <a:pt x="349" y="42"/>
                    <a:pt x="350" y="42"/>
                    <a:pt x="350" y="42"/>
                  </a:cubicBezTo>
                  <a:cubicBezTo>
                    <a:pt x="352" y="44"/>
                    <a:pt x="354" y="47"/>
                    <a:pt x="356" y="49"/>
                  </a:cubicBezTo>
                  <a:cubicBezTo>
                    <a:pt x="350" y="49"/>
                    <a:pt x="345" y="49"/>
                    <a:pt x="340" y="4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3044392" y="5607743"/>
              <a:ext cx="192088" cy="65088"/>
            </a:xfrm>
            <a:custGeom>
              <a:avLst/>
              <a:gdLst>
                <a:gd name="T0" fmla="*/ 80 w 82"/>
                <a:gd name="T1" fmla="*/ 20 h 28"/>
                <a:gd name="T2" fmla="*/ 76 w 82"/>
                <a:gd name="T3" fmla="*/ 13 h 28"/>
                <a:gd name="T4" fmla="*/ 72 w 82"/>
                <a:gd name="T5" fmla="*/ 4 h 28"/>
                <a:gd name="T6" fmla="*/ 71 w 82"/>
                <a:gd name="T7" fmla="*/ 2 h 28"/>
                <a:gd name="T8" fmla="*/ 67 w 82"/>
                <a:gd name="T9" fmla="*/ 2 h 28"/>
                <a:gd name="T10" fmla="*/ 40 w 82"/>
                <a:gd name="T11" fmla="*/ 2 h 28"/>
                <a:gd name="T12" fmla="*/ 26 w 82"/>
                <a:gd name="T13" fmla="*/ 1 h 28"/>
                <a:gd name="T14" fmla="*/ 9 w 82"/>
                <a:gd name="T15" fmla="*/ 1 h 28"/>
                <a:gd name="T16" fmla="*/ 8 w 82"/>
                <a:gd name="T17" fmla="*/ 1 h 28"/>
                <a:gd name="T18" fmla="*/ 7 w 82"/>
                <a:gd name="T19" fmla="*/ 2 h 28"/>
                <a:gd name="T20" fmla="*/ 7 w 82"/>
                <a:gd name="T21" fmla="*/ 4 h 28"/>
                <a:gd name="T22" fmla="*/ 4 w 82"/>
                <a:gd name="T23" fmla="*/ 12 h 28"/>
                <a:gd name="T24" fmla="*/ 0 w 82"/>
                <a:gd name="T25" fmla="*/ 21 h 28"/>
                <a:gd name="T26" fmla="*/ 1 w 82"/>
                <a:gd name="T27" fmla="*/ 23 h 28"/>
                <a:gd name="T28" fmla="*/ 3 w 82"/>
                <a:gd name="T29" fmla="*/ 25 h 28"/>
                <a:gd name="T30" fmla="*/ 79 w 82"/>
                <a:gd name="T31" fmla="*/ 25 h 28"/>
                <a:gd name="T32" fmla="*/ 80 w 82"/>
                <a:gd name="T33" fmla="*/ 20 h 28"/>
                <a:gd name="T34" fmla="*/ 5 w 82"/>
                <a:gd name="T35" fmla="*/ 21 h 28"/>
                <a:gd name="T36" fmla="*/ 11 w 82"/>
                <a:gd name="T37" fmla="*/ 6 h 28"/>
                <a:gd name="T38" fmla="*/ 33 w 82"/>
                <a:gd name="T39" fmla="*/ 6 h 28"/>
                <a:gd name="T40" fmla="*/ 67 w 82"/>
                <a:gd name="T41" fmla="*/ 6 h 28"/>
                <a:gd name="T42" fmla="*/ 71 w 82"/>
                <a:gd name="T43" fmla="*/ 15 h 28"/>
                <a:gd name="T44" fmla="*/ 75 w 82"/>
                <a:gd name="T45" fmla="*/ 20 h 28"/>
                <a:gd name="T46" fmla="*/ 5 w 82"/>
                <a:gd name="T4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28">
                  <a:moveTo>
                    <a:pt x="80" y="20"/>
                  </a:moveTo>
                  <a:cubicBezTo>
                    <a:pt x="79" y="18"/>
                    <a:pt x="77" y="15"/>
                    <a:pt x="76" y="13"/>
                  </a:cubicBezTo>
                  <a:cubicBezTo>
                    <a:pt x="74" y="10"/>
                    <a:pt x="73" y="7"/>
                    <a:pt x="72" y="4"/>
                  </a:cubicBezTo>
                  <a:cubicBezTo>
                    <a:pt x="72" y="3"/>
                    <a:pt x="72" y="3"/>
                    <a:pt x="71" y="2"/>
                  </a:cubicBezTo>
                  <a:cubicBezTo>
                    <a:pt x="70" y="1"/>
                    <a:pt x="68" y="0"/>
                    <a:pt x="67" y="2"/>
                  </a:cubicBezTo>
                  <a:cubicBezTo>
                    <a:pt x="58" y="2"/>
                    <a:pt x="49" y="2"/>
                    <a:pt x="40" y="2"/>
                  </a:cubicBezTo>
                  <a:cubicBezTo>
                    <a:pt x="35" y="2"/>
                    <a:pt x="31" y="1"/>
                    <a:pt x="26" y="1"/>
                  </a:cubicBezTo>
                  <a:cubicBezTo>
                    <a:pt x="22" y="1"/>
                    <a:pt x="12" y="3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6" y="3"/>
                    <a:pt x="7" y="4"/>
                    <a:pt x="7" y="4"/>
                  </a:cubicBezTo>
                  <a:cubicBezTo>
                    <a:pt x="6" y="7"/>
                    <a:pt x="5" y="10"/>
                    <a:pt x="4" y="12"/>
                  </a:cubicBezTo>
                  <a:cubicBezTo>
                    <a:pt x="2" y="15"/>
                    <a:pt x="0" y="18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2" y="25"/>
                    <a:pt x="3" y="25"/>
                  </a:cubicBezTo>
                  <a:cubicBezTo>
                    <a:pt x="28" y="28"/>
                    <a:pt x="54" y="27"/>
                    <a:pt x="79" y="25"/>
                  </a:cubicBezTo>
                  <a:cubicBezTo>
                    <a:pt x="82" y="25"/>
                    <a:pt x="82" y="21"/>
                    <a:pt x="80" y="20"/>
                  </a:cubicBezTo>
                  <a:close/>
                  <a:moveTo>
                    <a:pt x="5" y="21"/>
                  </a:moveTo>
                  <a:cubicBezTo>
                    <a:pt x="8" y="17"/>
                    <a:pt x="10" y="11"/>
                    <a:pt x="11" y="6"/>
                  </a:cubicBezTo>
                  <a:cubicBezTo>
                    <a:pt x="17" y="8"/>
                    <a:pt x="27" y="6"/>
                    <a:pt x="33" y="6"/>
                  </a:cubicBezTo>
                  <a:cubicBezTo>
                    <a:pt x="45" y="6"/>
                    <a:pt x="56" y="6"/>
                    <a:pt x="67" y="6"/>
                  </a:cubicBezTo>
                  <a:cubicBezTo>
                    <a:pt x="68" y="10"/>
                    <a:pt x="69" y="13"/>
                    <a:pt x="71" y="15"/>
                  </a:cubicBezTo>
                  <a:cubicBezTo>
                    <a:pt x="72" y="17"/>
                    <a:pt x="73" y="19"/>
                    <a:pt x="75" y="20"/>
                  </a:cubicBezTo>
                  <a:cubicBezTo>
                    <a:pt x="51" y="21"/>
                    <a:pt x="28" y="20"/>
                    <a:pt x="5" y="2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8"/>
            <p:cNvSpPr>
              <a:spLocks noEditPoints="1"/>
            </p:cNvSpPr>
            <p:nvPr/>
          </p:nvSpPr>
          <p:spPr bwMode="auto">
            <a:xfrm>
              <a:off x="2593542" y="4861618"/>
              <a:ext cx="1390650" cy="1079500"/>
            </a:xfrm>
            <a:custGeom>
              <a:avLst/>
              <a:gdLst>
                <a:gd name="T0" fmla="*/ 490 w 592"/>
                <a:gd name="T1" fmla="*/ 364 h 460"/>
                <a:gd name="T2" fmla="*/ 486 w 592"/>
                <a:gd name="T3" fmla="*/ 313 h 460"/>
                <a:gd name="T4" fmla="*/ 437 w 592"/>
                <a:gd name="T5" fmla="*/ 242 h 460"/>
                <a:gd name="T6" fmla="*/ 418 w 592"/>
                <a:gd name="T7" fmla="*/ 238 h 460"/>
                <a:gd name="T8" fmla="*/ 412 w 592"/>
                <a:gd name="T9" fmla="*/ 241 h 460"/>
                <a:gd name="T10" fmla="*/ 412 w 592"/>
                <a:gd name="T11" fmla="*/ 241 h 460"/>
                <a:gd name="T12" fmla="*/ 403 w 592"/>
                <a:gd name="T13" fmla="*/ 215 h 460"/>
                <a:gd name="T14" fmla="*/ 395 w 592"/>
                <a:gd name="T15" fmla="*/ 5 h 460"/>
                <a:gd name="T16" fmla="*/ 391 w 592"/>
                <a:gd name="T17" fmla="*/ 1 h 460"/>
                <a:gd name="T18" fmla="*/ 157 w 592"/>
                <a:gd name="T19" fmla="*/ 2 h 460"/>
                <a:gd name="T20" fmla="*/ 72 w 592"/>
                <a:gd name="T21" fmla="*/ 5 h 460"/>
                <a:gd name="T22" fmla="*/ 74 w 592"/>
                <a:gd name="T23" fmla="*/ 171 h 460"/>
                <a:gd name="T24" fmla="*/ 75 w 592"/>
                <a:gd name="T25" fmla="*/ 220 h 460"/>
                <a:gd name="T26" fmla="*/ 1 w 592"/>
                <a:gd name="T27" fmla="*/ 349 h 460"/>
                <a:gd name="T28" fmla="*/ 3 w 592"/>
                <a:gd name="T29" fmla="*/ 377 h 460"/>
                <a:gd name="T30" fmla="*/ 113 w 592"/>
                <a:gd name="T31" fmla="*/ 381 h 460"/>
                <a:gd name="T32" fmla="*/ 449 w 592"/>
                <a:gd name="T33" fmla="*/ 380 h 460"/>
                <a:gd name="T34" fmla="*/ 454 w 592"/>
                <a:gd name="T35" fmla="*/ 378 h 460"/>
                <a:gd name="T36" fmla="*/ 453 w 592"/>
                <a:gd name="T37" fmla="*/ 353 h 460"/>
                <a:gd name="T38" fmla="*/ 451 w 592"/>
                <a:gd name="T39" fmla="*/ 345 h 460"/>
                <a:gd name="T40" fmla="*/ 450 w 592"/>
                <a:gd name="T41" fmla="*/ 342 h 460"/>
                <a:gd name="T42" fmla="*/ 436 w 592"/>
                <a:gd name="T43" fmla="*/ 252 h 460"/>
                <a:gd name="T44" fmla="*/ 438 w 592"/>
                <a:gd name="T45" fmla="*/ 245 h 460"/>
                <a:gd name="T46" fmla="*/ 487 w 592"/>
                <a:gd name="T47" fmla="*/ 367 h 460"/>
                <a:gd name="T48" fmla="*/ 490 w 592"/>
                <a:gd name="T49" fmla="*/ 364 h 460"/>
                <a:gd name="T50" fmla="*/ 233 w 592"/>
                <a:gd name="T51" fmla="*/ 6 h 460"/>
                <a:gd name="T52" fmla="*/ 397 w 592"/>
                <a:gd name="T53" fmla="*/ 213 h 460"/>
                <a:gd name="T54" fmla="*/ 163 w 592"/>
                <a:gd name="T55" fmla="*/ 220 h 460"/>
                <a:gd name="T56" fmla="*/ 79 w 592"/>
                <a:gd name="T57" fmla="*/ 220 h 460"/>
                <a:gd name="T58" fmla="*/ 78 w 592"/>
                <a:gd name="T59" fmla="*/ 219 h 460"/>
                <a:gd name="T60" fmla="*/ 78 w 592"/>
                <a:gd name="T61" fmla="*/ 116 h 460"/>
                <a:gd name="T62" fmla="*/ 154 w 592"/>
                <a:gd name="T63" fmla="*/ 7 h 460"/>
                <a:gd name="T64" fmla="*/ 228 w 592"/>
                <a:gd name="T65" fmla="*/ 375 h 460"/>
                <a:gd name="T66" fmla="*/ 9 w 592"/>
                <a:gd name="T67" fmla="*/ 375 h 460"/>
                <a:gd name="T68" fmla="*/ 7 w 592"/>
                <a:gd name="T69" fmla="*/ 350 h 460"/>
                <a:gd name="T70" fmla="*/ 448 w 592"/>
                <a:gd name="T71" fmla="*/ 357 h 460"/>
                <a:gd name="T72" fmla="*/ 444 w 592"/>
                <a:gd name="T73" fmla="*/ 345 h 460"/>
                <a:gd name="T74" fmla="*/ 445 w 592"/>
                <a:gd name="T75" fmla="*/ 346 h 460"/>
                <a:gd name="T76" fmla="*/ 227 w 592"/>
                <a:gd name="T77" fmla="*/ 351 h 460"/>
                <a:gd name="T78" fmla="*/ 42 w 592"/>
                <a:gd name="T79" fmla="*/ 286 h 460"/>
                <a:gd name="T80" fmla="*/ 84 w 592"/>
                <a:gd name="T81" fmla="*/ 227 h 460"/>
                <a:gd name="T82" fmla="*/ 215 w 592"/>
                <a:gd name="T83" fmla="*/ 224 h 460"/>
                <a:gd name="T84" fmla="*/ 400 w 592"/>
                <a:gd name="T85" fmla="*/ 220 h 460"/>
                <a:gd name="T86" fmla="*/ 415 w 592"/>
                <a:gd name="T87" fmla="*/ 252 h 460"/>
                <a:gd name="T88" fmla="*/ 421 w 592"/>
                <a:gd name="T89" fmla="*/ 242 h 460"/>
                <a:gd name="T90" fmla="*/ 433 w 592"/>
                <a:gd name="T91" fmla="*/ 243 h 460"/>
                <a:gd name="T92" fmla="*/ 415 w 592"/>
                <a:gd name="T93" fmla="*/ 252 h 460"/>
                <a:gd name="T94" fmla="*/ 516 w 592"/>
                <a:gd name="T95" fmla="*/ 381 h 460"/>
                <a:gd name="T96" fmla="*/ 507 w 592"/>
                <a:gd name="T97" fmla="*/ 380 h 460"/>
                <a:gd name="T98" fmla="*/ 527 w 592"/>
                <a:gd name="T99" fmla="*/ 369 h 460"/>
                <a:gd name="T100" fmla="*/ 509 w 592"/>
                <a:gd name="T101" fmla="*/ 389 h 460"/>
                <a:gd name="T102" fmla="*/ 508 w 592"/>
                <a:gd name="T103" fmla="*/ 382 h 460"/>
                <a:gd name="T104" fmla="*/ 490 w 592"/>
                <a:gd name="T105" fmla="*/ 369 h 460"/>
                <a:gd name="T106" fmla="*/ 504 w 592"/>
                <a:gd name="T107" fmla="*/ 383 h 460"/>
                <a:gd name="T108" fmla="*/ 499 w 592"/>
                <a:gd name="T109" fmla="*/ 397 h 460"/>
                <a:gd name="T110" fmla="*/ 490 w 592"/>
                <a:gd name="T111" fmla="*/ 369 h 460"/>
                <a:gd name="T112" fmla="*/ 499 w 592"/>
                <a:gd name="T113" fmla="*/ 416 h 460"/>
                <a:gd name="T114" fmla="*/ 509 w 592"/>
                <a:gd name="T115" fmla="*/ 392 h 460"/>
                <a:gd name="T116" fmla="*/ 517 w 592"/>
                <a:gd name="T117" fmla="*/ 383 h 460"/>
                <a:gd name="T118" fmla="*/ 544 w 592"/>
                <a:gd name="T119" fmla="*/ 38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2" h="460">
                  <a:moveTo>
                    <a:pt x="490" y="364"/>
                  </a:moveTo>
                  <a:cubicBezTo>
                    <a:pt x="490" y="364"/>
                    <a:pt x="490" y="364"/>
                    <a:pt x="490" y="364"/>
                  </a:cubicBezTo>
                  <a:cubicBezTo>
                    <a:pt x="490" y="364"/>
                    <a:pt x="490" y="363"/>
                    <a:pt x="490" y="363"/>
                  </a:cubicBezTo>
                  <a:cubicBezTo>
                    <a:pt x="476" y="347"/>
                    <a:pt x="483" y="331"/>
                    <a:pt x="486" y="313"/>
                  </a:cubicBezTo>
                  <a:cubicBezTo>
                    <a:pt x="487" y="299"/>
                    <a:pt x="487" y="285"/>
                    <a:pt x="481" y="272"/>
                  </a:cubicBezTo>
                  <a:cubicBezTo>
                    <a:pt x="474" y="255"/>
                    <a:pt x="457" y="239"/>
                    <a:pt x="437" y="242"/>
                  </a:cubicBezTo>
                  <a:cubicBezTo>
                    <a:pt x="436" y="238"/>
                    <a:pt x="435" y="235"/>
                    <a:pt x="431" y="235"/>
                  </a:cubicBezTo>
                  <a:cubicBezTo>
                    <a:pt x="427" y="235"/>
                    <a:pt x="422" y="237"/>
                    <a:pt x="418" y="238"/>
                  </a:cubicBezTo>
                  <a:cubicBezTo>
                    <a:pt x="417" y="238"/>
                    <a:pt x="414" y="238"/>
                    <a:pt x="413" y="240"/>
                  </a:cubicBezTo>
                  <a:cubicBezTo>
                    <a:pt x="413" y="240"/>
                    <a:pt x="412" y="240"/>
                    <a:pt x="412" y="241"/>
                  </a:cubicBezTo>
                  <a:cubicBezTo>
                    <a:pt x="412" y="241"/>
                    <a:pt x="412" y="241"/>
                    <a:pt x="412" y="241"/>
                  </a:cubicBezTo>
                  <a:cubicBezTo>
                    <a:pt x="412" y="241"/>
                    <a:pt x="412" y="241"/>
                    <a:pt x="412" y="241"/>
                  </a:cubicBezTo>
                  <a:cubicBezTo>
                    <a:pt x="412" y="241"/>
                    <a:pt x="412" y="241"/>
                    <a:pt x="412" y="241"/>
                  </a:cubicBezTo>
                  <a:cubicBezTo>
                    <a:pt x="409" y="232"/>
                    <a:pt x="406" y="223"/>
                    <a:pt x="403" y="215"/>
                  </a:cubicBezTo>
                  <a:cubicBezTo>
                    <a:pt x="402" y="214"/>
                    <a:pt x="402" y="214"/>
                    <a:pt x="402" y="213"/>
                  </a:cubicBezTo>
                  <a:cubicBezTo>
                    <a:pt x="401" y="144"/>
                    <a:pt x="396" y="74"/>
                    <a:pt x="395" y="5"/>
                  </a:cubicBezTo>
                  <a:cubicBezTo>
                    <a:pt x="395" y="3"/>
                    <a:pt x="394" y="2"/>
                    <a:pt x="393" y="2"/>
                  </a:cubicBezTo>
                  <a:cubicBezTo>
                    <a:pt x="392" y="1"/>
                    <a:pt x="392" y="1"/>
                    <a:pt x="391" y="1"/>
                  </a:cubicBezTo>
                  <a:cubicBezTo>
                    <a:pt x="338" y="0"/>
                    <a:pt x="286" y="0"/>
                    <a:pt x="233" y="1"/>
                  </a:cubicBezTo>
                  <a:cubicBezTo>
                    <a:pt x="208" y="1"/>
                    <a:pt x="182" y="2"/>
                    <a:pt x="157" y="2"/>
                  </a:cubicBezTo>
                  <a:cubicBezTo>
                    <a:pt x="130" y="2"/>
                    <a:pt x="103" y="1"/>
                    <a:pt x="77" y="4"/>
                  </a:cubicBezTo>
                  <a:cubicBezTo>
                    <a:pt x="77" y="1"/>
                    <a:pt x="72" y="1"/>
                    <a:pt x="72" y="5"/>
                  </a:cubicBezTo>
                  <a:cubicBezTo>
                    <a:pt x="71" y="42"/>
                    <a:pt x="73" y="79"/>
                    <a:pt x="73" y="116"/>
                  </a:cubicBezTo>
                  <a:cubicBezTo>
                    <a:pt x="73" y="134"/>
                    <a:pt x="74" y="153"/>
                    <a:pt x="74" y="171"/>
                  </a:cubicBezTo>
                  <a:cubicBezTo>
                    <a:pt x="74" y="187"/>
                    <a:pt x="73" y="204"/>
                    <a:pt x="76" y="219"/>
                  </a:cubicBezTo>
                  <a:cubicBezTo>
                    <a:pt x="76" y="220"/>
                    <a:pt x="75" y="220"/>
                    <a:pt x="75" y="220"/>
                  </a:cubicBezTo>
                  <a:cubicBezTo>
                    <a:pt x="60" y="240"/>
                    <a:pt x="47" y="263"/>
                    <a:pt x="34" y="285"/>
                  </a:cubicBezTo>
                  <a:cubicBezTo>
                    <a:pt x="23" y="305"/>
                    <a:pt x="9" y="327"/>
                    <a:pt x="1" y="349"/>
                  </a:cubicBezTo>
                  <a:cubicBezTo>
                    <a:pt x="1" y="350"/>
                    <a:pt x="1" y="351"/>
                    <a:pt x="2" y="351"/>
                  </a:cubicBezTo>
                  <a:cubicBezTo>
                    <a:pt x="0" y="359"/>
                    <a:pt x="0" y="370"/>
                    <a:pt x="3" y="377"/>
                  </a:cubicBezTo>
                  <a:cubicBezTo>
                    <a:pt x="4" y="379"/>
                    <a:pt x="7" y="380"/>
                    <a:pt x="8" y="378"/>
                  </a:cubicBezTo>
                  <a:cubicBezTo>
                    <a:pt x="42" y="383"/>
                    <a:pt x="78" y="381"/>
                    <a:pt x="113" y="381"/>
                  </a:cubicBezTo>
                  <a:cubicBezTo>
                    <a:pt x="150" y="381"/>
                    <a:pt x="188" y="381"/>
                    <a:pt x="225" y="381"/>
                  </a:cubicBezTo>
                  <a:cubicBezTo>
                    <a:pt x="300" y="381"/>
                    <a:pt x="375" y="381"/>
                    <a:pt x="449" y="380"/>
                  </a:cubicBezTo>
                  <a:cubicBezTo>
                    <a:pt x="450" y="380"/>
                    <a:pt x="450" y="380"/>
                    <a:pt x="450" y="379"/>
                  </a:cubicBezTo>
                  <a:cubicBezTo>
                    <a:pt x="452" y="380"/>
                    <a:pt x="453" y="380"/>
                    <a:pt x="454" y="378"/>
                  </a:cubicBezTo>
                  <a:cubicBezTo>
                    <a:pt x="456" y="371"/>
                    <a:pt x="455" y="363"/>
                    <a:pt x="455" y="355"/>
                  </a:cubicBezTo>
                  <a:cubicBezTo>
                    <a:pt x="455" y="354"/>
                    <a:pt x="454" y="353"/>
                    <a:pt x="453" y="353"/>
                  </a:cubicBezTo>
                  <a:cubicBezTo>
                    <a:pt x="453" y="353"/>
                    <a:pt x="453" y="353"/>
                    <a:pt x="453" y="353"/>
                  </a:cubicBezTo>
                  <a:cubicBezTo>
                    <a:pt x="452" y="350"/>
                    <a:pt x="452" y="347"/>
                    <a:pt x="451" y="345"/>
                  </a:cubicBezTo>
                  <a:cubicBezTo>
                    <a:pt x="451" y="344"/>
                    <a:pt x="450" y="343"/>
                    <a:pt x="450" y="343"/>
                  </a:cubicBezTo>
                  <a:cubicBezTo>
                    <a:pt x="450" y="342"/>
                    <a:pt x="450" y="342"/>
                    <a:pt x="450" y="342"/>
                  </a:cubicBezTo>
                  <a:cubicBezTo>
                    <a:pt x="437" y="314"/>
                    <a:pt x="427" y="285"/>
                    <a:pt x="417" y="257"/>
                  </a:cubicBezTo>
                  <a:cubicBezTo>
                    <a:pt x="423" y="255"/>
                    <a:pt x="430" y="254"/>
                    <a:pt x="436" y="252"/>
                  </a:cubicBezTo>
                  <a:cubicBezTo>
                    <a:pt x="437" y="252"/>
                    <a:pt x="438" y="251"/>
                    <a:pt x="438" y="250"/>
                  </a:cubicBezTo>
                  <a:cubicBezTo>
                    <a:pt x="438" y="249"/>
                    <a:pt x="438" y="247"/>
                    <a:pt x="438" y="245"/>
                  </a:cubicBezTo>
                  <a:cubicBezTo>
                    <a:pt x="472" y="253"/>
                    <a:pt x="485" y="283"/>
                    <a:pt x="478" y="317"/>
                  </a:cubicBezTo>
                  <a:cubicBezTo>
                    <a:pt x="475" y="333"/>
                    <a:pt x="468" y="357"/>
                    <a:pt x="487" y="367"/>
                  </a:cubicBezTo>
                  <a:cubicBezTo>
                    <a:pt x="456" y="391"/>
                    <a:pt x="514" y="460"/>
                    <a:pt x="548" y="435"/>
                  </a:cubicBezTo>
                  <a:cubicBezTo>
                    <a:pt x="592" y="403"/>
                    <a:pt x="530" y="345"/>
                    <a:pt x="490" y="364"/>
                  </a:cubicBezTo>
                  <a:close/>
                  <a:moveTo>
                    <a:pt x="154" y="7"/>
                  </a:moveTo>
                  <a:cubicBezTo>
                    <a:pt x="180" y="7"/>
                    <a:pt x="207" y="7"/>
                    <a:pt x="233" y="6"/>
                  </a:cubicBezTo>
                  <a:cubicBezTo>
                    <a:pt x="285" y="6"/>
                    <a:pt x="337" y="6"/>
                    <a:pt x="389" y="7"/>
                  </a:cubicBezTo>
                  <a:cubicBezTo>
                    <a:pt x="390" y="75"/>
                    <a:pt x="391" y="145"/>
                    <a:pt x="397" y="213"/>
                  </a:cubicBezTo>
                  <a:cubicBezTo>
                    <a:pt x="344" y="214"/>
                    <a:pt x="291" y="217"/>
                    <a:pt x="237" y="218"/>
                  </a:cubicBezTo>
                  <a:cubicBezTo>
                    <a:pt x="212" y="219"/>
                    <a:pt x="188" y="220"/>
                    <a:pt x="163" y="220"/>
                  </a:cubicBezTo>
                  <a:cubicBezTo>
                    <a:pt x="149" y="221"/>
                    <a:pt x="135" y="221"/>
                    <a:pt x="121" y="222"/>
                  </a:cubicBezTo>
                  <a:cubicBezTo>
                    <a:pt x="113" y="222"/>
                    <a:pt x="82" y="227"/>
                    <a:pt x="79" y="220"/>
                  </a:cubicBezTo>
                  <a:cubicBezTo>
                    <a:pt x="79" y="220"/>
                    <a:pt x="78" y="220"/>
                    <a:pt x="78" y="220"/>
                  </a:cubicBezTo>
                  <a:cubicBezTo>
                    <a:pt x="78" y="220"/>
                    <a:pt x="78" y="219"/>
                    <a:pt x="78" y="219"/>
                  </a:cubicBezTo>
                  <a:cubicBezTo>
                    <a:pt x="80" y="204"/>
                    <a:pt x="78" y="189"/>
                    <a:pt x="78" y="174"/>
                  </a:cubicBezTo>
                  <a:cubicBezTo>
                    <a:pt x="78" y="155"/>
                    <a:pt x="78" y="135"/>
                    <a:pt x="78" y="116"/>
                  </a:cubicBezTo>
                  <a:cubicBezTo>
                    <a:pt x="78" y="80"/>
                    <a:pt x="78" y="43"/>
                    <a:pt x="77" y="7"/>
                  </a:cubicBezTo>
                  <a:cubicBezTo>
                    <a:pt x="102" y="9"/>
                    <a:pt x="128" y="7"/>
                    <a:pt x="154" y="7"/>
                  </a:cubicBezTo>
                  <a:close/>
                  <a:moveTo>
                    <a:pt x="449" y="372"/>
                  </a:moveTo>
                  <a:cubicBezTo>
                    <a:pt x="375" y="373"/>
                    <a:pt x="302" y="375"/>
                    <a:pt x="228" y="375"/>
                  </a:cubicBezTo>
                  <a:cubicBezTo>
                    <a:pt x="192" y="375"/>
                    <a:pt x="155" y="375"/>
                    <a:pt x="119" y="374"/>
                  </a:cubicBezTo>
                  <a:cubicBezTo>
                    <a:pt x="83" y="374"/>
                    <a:pt x="45" y="370"/>
                    <a:pt x="9" y="375"/>
                  </a:cubicBezTo>
                  <a:cubicBezTo>
                    <a:pt x="9" y="371"/>
                    <a:pt x="8" y="367"/>
                    <a:pt x="8" y="363"/>
                  </a:cubicBezTo>
                  <a:cubicBezTo>
                    <a:pt x="8" y="359"/>
                    <a:pt x="8" y="354"/>
                    <a:pt x="7" y="350"/>
                  </a:cubicBezTo>
                  <a:cubicBezTo>
                    <a:pt x="80" y="356"/>
                    <a:pt x="154" y="356"/>
                    <a:pt x="227" y="357"/>
                  </a:cubicBezTo>
                  <a:cubicBezTo>
                    <a:pt x="301" y="358"/>
                    <a:pt x="375" y="358"/>
                    <a:pt x="448" y="357"/>
                  </a:cubicBezTo>
                  <a:cubicBezTo>
                    <a:pt x="449" y="362"/>
                    <a:pt x="449" y="367"/>
                    <a:pt x="449" y="372"/>
                  </a:cubicBezTo>
                  <a:close/>
                  <a:moveTo>
                    <a:pt x="444" y="345"/>
                  </a:moveTo>
                  <a:cubicBezTo>
                    <a:pt x="444" y="345"/>
                    <a:pt x="445" y="345"/>
                    <a:pt x="445" y="346"/>
                  </a:cubicBezTo>
                  <a:cubicBezTo>
                    <a:pt x="445" y="346"/>
                    <a:pt x="445" y="346"/>
                    <a:pt x="445" y="346"/>
                  </a:cubicBezTo>
                  <a:cubicBezTo>
                    <a:pt x="445" y="348"/>
                    <a:pt x="445" y="349"/>
                    <a:pt x="445" y="350"/>
                  </a:cubicBezTo>
                  <a:cubicBezTo>
                    <a:pt x="373" y="352"/>
                    <a:pt x="300" y="352"/>
                    <a:pt x="227" y="351"/>
                  </a:cubicBezTo>
                  <a:cubicBezTo>
                    <a:pt x="154" y="350"/>
                    <a:pt x="82" y="346"/>
                    <a:pt x="9" y="346"/>
                  </a:cubicBezTo>
                  <a:cubicBezTo>
                    <a:pt x="21" y="327"/>
                    <a:pt x="30" y="306"/>
                    <a:pt x="42" y="286"/>
                  </a:cubicBezTo>
                  <a:cubicBezTo>
                    <a:pt x="54" y="265"/>
                    <a:pt x="66" y="245"/>
                    <a:pt x="78" y="224"/>
                  </a:cubicBezTo>
                  <a:cubicBezTo>
                    <a:pt x="79" y="226"/>
                    <a:pt x="81" y="226"/>
                    <a:pt x="84" y="227"/>
                  </a:cubicBezTo>
                  <a:cubicBezTo>
                    <a:pt x="97" y="230"/>
                    <a:pt x="113" y="227"/>
                    <a:pt x="127" y="226"/>
                  </a:cubicBezTo>
                  <a:cubicBezTo>
                    <a:pt x="156" y="226"/>
                    <a:pt x="186" y="225"/>
                    <a:pt x="215" y="224"/>
                  </a:cubicBezTo>
                  <a:cubicBezTo>
                    <a:pt x="276" y="223"/>
                    <a:pt x="337" y="222"/>
                    <a:pt x="398" y="220"/>
                  </a:cubicBezTo>
                  <a:cubicBezTo>
                    <a:pt x="399" y="220"/>
                    <a:pt x="399" y="220"/>
                    <a:pt x="400" y="220"/>
                  </a:cubicBezTo>
                  <a:cubicBezTo>
                    <a:pt x="408" y="263"/>
                    <a:pt x="425" y="306"/>
                    <a:pt x="444" y="345"/>
                  </a:cubicBezTo>
                  <a:close/>
                  <a:moveTo>
                    <a:pt x="415" y="252"/>
                  </a:moveTo>
                  <a:cubicBezTo>
                    <a:pt x="414" y="249"/>
                    <a:pt x="413" y="245"/>
                    <a:pt x="412" y="242"/>
                  </a:cubicBezTo>
                  <a:cubicBezTo>
                    <a:pt x="414" y="244"/>
                    <a:pt x="419" y="242"/>
                    <a:pt x="421" y="242"/>
                  </a:cubicBezTo>
                  <a:cubicBezTo>
                    <a:pt x="424" y="241"/>
                    <a:pt x="427" y="240"/>
                    <a:pt x="429" y="240"/>
                  </a:cubicBezTo>
                  <a:cubicBezTo>
                    <a:pt x="433" y="240"/>
                    <a:pt x="432" y="241"/>
                    <a:pt x="433" y="243"/>
                  </a:cubicBezTo>
                  <a:cubicBezTo>
                    <a:pt x="433" y="245"/>
                    <a:pt x="433" y="247"/>
                    <a:pt x="433" y="248"/>
                  </a:cubicBezTo>
                  <a:cubicBezTo>
                    <a:pt x="427" y="249"/>
                    <a:pt x="421" y="251"/>
                    <a:pt x="415" y="252"/>
                  </a:cubicBezTo>
                  <a:close/>
                  <a:moveTo>
                    <a:pt x="527" y="369"/>
                  </a:moveTo>
                  <a:cubicBezTo>
                    <a:pt x="522" y="372"/>
                    <a:pt x="519" y="376"/>
                    <a:pt x="516" y="381"/>
                  </a:cubicBezTo>
                  <a:cubicBezTo>
                    <a:pt x="515" y="380"/>
                    <a:pt x="514" y="380"/>
                    <a:pt x="514" y="379"/>
                  </a:cubicBezTo>
                  <a:cubicBezTo>
                    <a:pt x="511" y="378"/>
                    <a:pt x="508" y="379"/>
                    <a:pt x="507" y="380"/>
                  </a:cubicBezTo>
                  <a:cubicBezTo>
                    <a:pt x="502" y="375"/>
                    <a:pt x="498" y="371"/>
                    <a:pt x="492" y="367"/>
                  </a:cubicBezTo>
                  <a:cubicBezTo>
                    <a:pt x="504" y="364"/>
                    <a:pt x="516" y="365"/>
                    <a:pt x="527" y="369"/>
                  </a:cubicBezTo>
                  <a:close/>
                  <a:moveTo>
                    <a:pt x="513" y="387"/>
                  </a:moveTo>
                  <a:cubicBezTo>
                    <a:pt x="513" y="388"/>
                    <a:pt x="511" y="390"/>
                    <a:pt x="509" y="389"/>
                  </a:cubicBezTo>
                  <a:cubicBezTo>
                    <a:pt x="507" y="388"/>
                    <a:pt x="507" y="386"/>
                    <a:pt x="507" y="384"/>
                  </a:cubicBezTo>
                  <a:cubicBezTo>
                    <a:pt x="507" y="384"/>
                    <a:pt x="508" y="383"/>
                    <a:pt x="508" y="382"/>
                  </a:cubicBezTo>
                  <a:cubicBezTo>
                    <a:pt x="511" y="381"/>
                    <a:pt x="514" y="383"/>
                    <a:pt x="513" y="387"/>
                  </a:cubicBezTo>
                  <a:close/>
                  <a:moveTo>
                    <a:pt x="490" y="369"/>
                  </a:moveTo>
                  <a:cubicBezTo>
                    <a:pt x="494" y="374"/>
                    <a:pt x="499" y="378"/>
                    <a:pt x="504" y="382"/>
                  </a:cubicBezTo>
                  <a:cubicBezTo>
                    <a:pt x="504" y="383"/>
                    <a:pt x="504" y="383"/>
                    <a:pt x="504" y="383"/>
                  </a:cubicBezTo>
                  <a:cubicBezTo>
                    <a:pt x="502" y="386"/>
                    <a:pt x="504" y="389"/>
                    <a:pt x="506" y="391"/>
                  </a:cubicBezTo>
                  <a:cubicBezTo>
                    <a:pt x="504" y="393"/>
                    <a:pt x="501" y="395"/>
                    <a:pt x="499" y="397"/>
                  </a:cubicBezTo>
                  <a:cubicBezTo>
                    <a:pt x="496" y="400"/>
                    <a:pt x="493" y="402"/>
                    <a:pt x="491" y="405"/>
                  </a:cubicBezTo>
                  <a:cubicBezTo>
                    <a:pt x="484" y="393"/>
                    <a:pt x="482" y="381"/>
                    <a:pt x="490" y="369"/>
                  </a:cubicBezTo>
                  <a:close/>
                  <a:moveTo>
                    <a:pt x="549" y="427"/>
                  </a:moveTo>
                  <a:cubicBezTo>
                    <a:pt x="532" y="443"/>
                    <a:pt x="512" y="431"/>
                    <a:pt x="499" y="416"/>
                  </a:cubicBezTo>
                  <a:cubicBezTo>
                    <a:pt x="496" y="413"/>
                    <a:pt x="494" y="410"/>
                    <a:pt x="492" y="407"/>
                  </a:cubicBezTo>
                  <a:cubicBezTo>
                    <a:pt x="498" y="403"/>
                    <a:pt x="505" y="398"/>
                    <a:pt x="509" y="392"/>
                  </a:cubicBezTo>
                  <a:cubicBezTo>
                    <a:pt x="512" y="394"/>
                    <a:pt x="516" y="392"/>
                    <a:pt x="517" y="388"/>
                  </a:cubicBezTo>
                  <a:cubicBezTo>
                    <a:pt x="518" y="387"/>
                    <a:pt x="518" y="385"/>
                    <a:pt x="517" y="383"/>
                  </a:cubicBezTo>
                  <a:cubicBezTo>
                    <a:pt x="521" y="379"/>
                    <a:pt x="526" y="375"/>
                    <a:pt x="531" y="371"/>
                  </a:cubicBezTo>
                  <a:cubicBezTo>
                    <a:pt x="535" y="373"/>
                    <a:pt x="540" y="377"/>
                    <a:pt x="544" y="381"/>
                  </a:cubicBezTo>
                  <a:cubicBezTo>
                    <a:pt x="558" y="394"/>
                    <a:pt x="564" y="412"/>
                    <a:pt x="549" y="42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1" grpId="0" build="p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6596" y="2390707"/>
            <a:ext cx="3181138" cy="3516696"/>
            <a:chOff x="926596" y="2390707"/>
            <a:chExt cx="3181138" cy="3516696"/>
          </a:xfrm>
        </p:grpSpPr>
        <p:sp>
          <p:nvSpPr>
            <p:cNvPr id="33" name="Freeform 6"/>
            <p:cNvSpPr/>
            <p:nvPr/>
          </p:nvSpPr>
          <p:spPr bwMode="auto">
            <a:xfrm>
              <a:off x="4047576" y="5367936"/>
              <a:ext cx="49213" cy="311150"/>
            </a:xfrm>
            <a:custGeom>
              <a:avLst/>
              <a:gdLst>
                <a:gd name="T0" fmla="*/ 3 w 4"/>
                <a:gd name="T1" fmla="*/ 0 h 25"/>
                <a:gd name="T2" fmla="*/ 3 w 4"/>
                <a:gd name="T3" fmla="*/ 25 h 25"/>
                <a:gd name="T4" fmla="*/ 2 w 4"/>
                <a:gd name="T5" fmla="*/ 21 h 25"/>
                <a:gd name="T6" fmla="*/ 1 w 4"/>
                <a:gd name="T7" fmla="*/ 1 h 25"/>
                <a:gd name="T8" fmla="*/ 3 w 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5">
                  <a:moveTo>
                    <a:pt x="3" y="0"/>
                  </a:moveTo>
                  <a:cubicBezTo>
                    <a:pt x="3" y="7"/>
                    <a:pt x="4" y="17"/>
                    <a:pt x="3" y="25"/>
                  </a:cubicBezTo>
                  <a:cubicBezTo>
                    <a:pt x="0" y="25"/>
                    <a:pt x="2" y="23"/>
                    <a:pt x="2" y="21"/>
                  </a:cubicBezTo>
                  <a:cubicBezTo>
                    <a:pt x="2" y="15"/>
                    <a:pt x="1" y="7"/>
                    <a:pt x="1" y="1"/>
                  </a:cubicBezTo>
                  <a:cubicBezTo>
                    <a:pt x="1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926596" y="5340363"/>
              <a:ext cx="49213" cy="349250"/>
            </a:xfrm>
            <a:custGeom>
              <a:avLst/>
              <a:gdLst>
                <a:gd name="T0" fmla="*/ 1 w 4"/>
                <a:gd name="T1" fmla="*/ 0 h 28"/>
                <a:gd name="T2" fmla="*/ 2 w 4"/>
                <a:gd name="T3" fmla="*/ 0 h 28"/>
                <a:gd name="T4" fmla="*/ 1 w 4"/>
                <a:gd name="T5" fmla="*/ 6 h 28"/>
                <a:gd name="T6" fmla="*/ 4 w 4"/>
                <a:gd name="T7" fmla="*/ 27 h 28"/>
                <a:gd name="T8" fmla="*/ 3 w 4"/>
                <a:gd name="T9" fmla="*/ 27 h 28"/>
                <a:gd name="T10" fmla="*/ 1 w 4"/>
                <a:gd name="T11" fmla="*/ 22 h 28"/>
                <a:gd name="T12" fmla="*/ 0 w 4"/>
                <a:gd name="T13" fmla="*/ 2 h 28"/>
                <a:gd name="T14" fmla="*/ 1 w 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8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1" y="6"/>
                  </a:cubicBezTo>
                  <a:cubicBezTo>
                    <a:pt x="3" y="13"/>
                    <a:pt x="1" y="21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1" y="28"/>
                    <a:pt x="1" y="23"/>
                    <a:pt x="1" y="22"/>
                  </a:cubicBezTo>
                  <a:cubicBezTo>
                    <a:pt x="0" y="16"/>
                    <a:pt x="0" y="10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413730" y="2390707"/>
              <a:ext cx="1775567" cy="2506350"/>
              <a:chOff x="1413730" y="2390707"/>
              <a:chExt cx="1775567" cy="2506350"/>
            </a:xfrm>
          </p:grpSpPr>
          <p:sp>
            <p:nvSpPr>
              <p:cNvPr id="37" name="Freeform 10"/>
              <p:cNvSpPr/>
              <p:nvPr/>
            </p:nvSpPr>
            <p:spPr bwMode="auto">
              <a:xfrm>
                <a:off x="2690821" y="3794535"/>
                <a:ext cx="25400" cy="12700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>
                <a:spLocks noEditPoints="1"/>
              </p:cNvSpPr>
              <p:nvPr/>
            </p:nvSpPr>
            <p:spPr bwMode="auto">
              <a:xfrm>
                <a:off x="2728922" y="2390707"/>
                <a:ext cx="223838" cy="323850"/>
              </a:xfrm>
              <a:custGeom>
                <a:avLst/>
                <a:gdLst>
                  <a:gd name="T0" fmla="*/ 10 w 18"/>
                  <a:gd name="T1" fmla="*/ 26 h 26"/>
                  <a:gd name="T2" fmla="*/ 3 w 18"/>
                  <a:gd name="T3" fmla="*/ 21 h 26"/>
                  <a:gd name="T4" fmla="*/ 14 w 18"/>
                  <a:gd name="T5" fmla="*/ 1 h 26"/>
                  <a:gd name="T6" fmla="*/ 18 w 18"/>
                  <a:gd name="T7" fmla="*/ 13 h 26"/>
                  <a:gd name="T8" fmla="*/ 13 w 18"/>
                  <a:gd name="T9" fmla="*/ 24 h 26"/>
                  <a:gd name="T10" fmla="*/ 10 w 18"/>
                  <a:gd name="T11" fmla="*/ 26 h 26"/>
                  <a:gd name="T12" fmla="*/ 4 w 18"/>
                  <a:gd name="T13" fmla="*/ 17 h 26"/>
                  <a:gd name="T14" fmla="*/ 12 w 18"/>
                  <a:gd name="T15" fmla="*/ 7 h 26"/>
                  <a:gd name="T16" fmla="*/ 14 w 18"/>
                  <a:gd name="T17" fmla="*/ 5 h 26"/>
                  <a:gd name="T18" fmla="*/ 14 w 18"/>
                  <a:gd name="T19" fmla="*/ 4 h 26"/>
                  <a:gd name="T20" fmla="*/ 9 w 18"/>
                  <a:gd name="T21" fmla="*/ 8 h 26"/>
                  <a:gd name="T22" fmla="*/ 4 w 18"/>
                  <a:gd name="T23" fmla="*/ 14 h 26"/>
                  <a:gd name="T24" fmla="*/ 9 w 18"/>
                  <a:gd name="T25" fmla="*/ 11 h 26"/>
                  <a:gd name="T26" fmla="*/ 4 w 18"/>
                  <a:gd name="T27" fmla="*/ 17 h 26"/>
                  <a:gd name="T28" fmla="*/ 6 w 18"/>
                  <a:gd name="T29" fmla="*/ 8 h 26"/>
                  <a:gd name="T30" fmla="*/ 4 w 18"/>
                  <a:gd name="T31" fmla="*/ 11 h 26"/>
                  <a:gd name="T32" fmla="*/ 11 w 18"/>
                  <a:gd name="T33" fmla="*/ 3 h 26"/>
                  <a:gd name="T34" fmla="*/ 9 w 18"/>
                  <a:gd name="T35" fmla="*/ 3 h 26"/>
                  <a:gd name="T36" fmla="*/ 6 w 18"/>
                  <a:gd name="T37" fmla="*/ 8 h 26"/>
                  <a:gd name="T38" fmla="*/ 15 w 18"/>
                  <a:gd name="T39" fmla="*/ 8 h 26"/>
                  <a:gd name="T40" fmla="*/ 6 w 18"/>
                  <a:gd name="T41" fmla="*/ 21 h 26"/>
                  <a:gd name="T42" fmla="*/ 10 w 18"/>
                  <a:gd name="T43" fmla="*/ 17 h 26"/>
                  <a:gd name="T44" fmla="*/ 14 w 18"/>
                  <a:gd name="T45" fmla="*/ 11 h 26"/>
                  <a:gd name="T46" fmla="*/ 16 w 18"/>
                  <a:gd name="T47" fmla="*/ 9 h 26"/>
                  <a:gd name="T48" fmla="*/ 15 w 18"/>
                  <a:gd name="T4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6">
                    <a:moveTo>
                      <a:pt x="10" y="26"/>
                    </a:moveTo>
                    <a:cubicBezTo>
                      <a:pt x="7" y="25"/>
                      <a:pt x="5" y="23"/>
                      <a:pt x="3" y="21"/>
                    </a:cubicBezTo>
                    <a:cubicBezTo>
                      <a:pt x="0" y="12"/>
                      <a:pt x="3" y="0"/>
                      <a:pt x="14" y="1"/>
                    </a:cubicBezTo>
                    <a:cubicBezTo>
                      <a:pt x="17" y="4"/>
                      <a:pt x="17" y="8"/>
                      <a:pt x="18" y="13"/>
                    </a:cubicBezTo>
                    <a:cubicBezTo>
                      <a:pt x="17" y="18"/>
                      <a:pt x="16" y="22"/>
                      <a:pt x="13" y="24"/>
                    </a:cubicBezTo>
                    <a:cubicBezTo>
                      <a:pt x="12" y="25"/>
                      <a:pt x="10" y="25"/>
                      <a:pt x="10" y="26"/>
                    </a:cubicBezTo>
                    <a:close/>
                    <a:moveTo>
                      <a:pt x="4" y="17"/>
                    </a:moveTo>
                    <a:cubicBezTo>
                      <a:pt x="7" y="14"/>
                      <a:pt x="12" y="11"/>
                      <a:pt x="12" y="7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11" y="7"/>
                      <a:pt x="9" y="8"/>
                    </a:cubicBezTo>
                    <a:cubicBezTo>
                      <a:pt x="8" y="10"/>
                      <a:pt x="6" y="12"/>
                      <a:pt x="4" y="14"/>
                    </a:cubicBezTo>
                    <a:cubicBezTo>
                      <a:pt x="6" y="14"/>
                      <a:pt x="7" y="11"/>
                      <a:pt x="9" y="11"/>
                    </a:cubicBezTo>
                    <a:cubicBezTo>
                      <a:pt x="8" y="14"/>
                      <a:pt x="4" y="15"/>
                      <a:pt x="4" y="17"/>
                    </a:cubicBezTo>
                    <a:close/>
                    <a:moveTo>
                      <a:pt x="6" y="8"/>
                    </a:moveTo>
                    <a:cubicBezTo>
                      <a:pt x="4" y="7"/>
                      <a:pt x="4" y="10"/>
                      <a:pt x="4" y="11"/>
                    </a:cubicBezTo>
                    <a:cubicBezTo>
                      <a:pt x="6" y="8"/>
                      <a:pt x="9" y="6"/>
                      <a:pt x="11" y="3"/>
                    </a:cubicBezTo>
                    <a:cubicBezTo>
                      <a:pt x="10" y="3"/>
                      <a:pt x="9" y="2"/>
                      <a:pt x="9" y="3"/>
                    </a:cubicBezTo>
                    <a:cubicBezTo>
                      <a:pt x="9" y="4"/>
                      <a:pt x="5" y="5"/>
                      <a:pt x="6" y="8"/>
                    </a:cubicBezTo>
                    <a:close/>
                    <a:moveTo>
                      <a:pt x="15" y="8"/>
                    </a:moveTo>
                    <a:cubicBezTo>
                      <a:pt x="11" y="12"/>
                      <a:pt x="8" y="16"/>
                      <a:pt x="6" y="21"/>
                    </a:cubicBezTo>
                    <a:cubicBezTo>
                      <a:pt x="8" y="23"/>
                      <a:pt x="9" y="18"/>
                      <a:pt x="10" y="17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4" y="10"/>
                      <a:pt x="16" y="10"/>
                      <a:pt x="16" y="9"/>
                    </a:cubicBezTo>
                    <a:cubicBezTo>
                      <a:pt x="16" y="9"/>
                      <a:pt x="16" y="8"/>
                      <a:pt x="15" y="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3"/>
              <p:cNvSpPr>
                <a:spLocks noEditPoints="1"/>
              </p:cNvSpPr>
              <p:nvPr/>
            </p:nvSpPr>
            <p:spPr bwMode="auto">
              <a:xfrm>
                <a:off x="1439130" y="4624007"/>
                <a:ext cx="596900" cy="273050"/>
              </a:xfrm>
              <a:custGeom>
                <a:avLst/>
                <a:gdLst>
                  <a:gd name="T0" fmla="*/ 45 w 48"/>
                  <a:gd name="T1" fmla="*/ 5 h 22"/>
                  <a:gd name="T2" fmla="*/ 46 w 48"/>
                  <a:gd name="T3" fmla="*/ 7 h 22"/>
                  <a:gd name="T4" fmla="*/ 44 w 48"/>
                  <a:gd name="T5" fmla="*/ 20 h 22"/>
                  <a:gd name="T6" fmla="*/ 25 w 48"/>
                  <a:gd name="T7" fmla="*/ 19 h 22"/>
                  <a:gd name="T8" fmla="*/ 5 w 48"/>
                  <a:gd name="T9" fmla="*/ 20 h 22"/>
                  <a:gd name="T10" fmla="*/ 4 w 48"/>
                  <a:gd name="T11" fmla="*/ 6 h 22"/>
                  <a:gd name="T12" fmla="*/ 22 w 48"/>
                  <a:gd name="T13" fmla="*/ 2 h 22"/>
                  <a:gd name="T14" fmla="*/ 44 w 48"/>
                  <a:gd name="T15" fmla="*/ 2 h 22"/>
                  <a:gd name="T16" fmla="*/ 35 w 48"/>
                  <a:gd name="T17" fmla="*/ 3 h 22"/>
                  <a:gd name="T18" fmla="*/ 34 w 48"/>
                  <a:gd name="T19" fmla="*/ 7 h 22"/>
                  <a:gd name="T20" fmla="*/ 40 w 48"/>
                  <a:gd name="T21" fmla="*/ 4 h 22"/>
                  <a:gd name="T22" fmla="*/ 34 w 48"/>
                  <a:gd name="T23" fmla="*/ 7 h 22"/>
                  <a:gd name="T24" fmla="*/ 20 w 48"/>
                  <a:gd name="T25" fmla="*/ 17 h 22"/>
                  <a:gd name="T26" fmla="*/ 18 w 48"/>
                  <a:gd name="T27" fmla="*/ 17 h 22"/>
                  <a:gd name="T28" fmla="*/ 26 w 48"/>
                  <a:gd name="T29" fmla="*/ 4 h 22"/>
                  <a:gd name="T30" fmla="*/ 29 w 48"/>
                  <a:gd name="T31" fmla="*/ 3 h 22"/>
                  <a:gd name="T32" fmla="*/ 19 w 48"/>
                  <a:gd name="T33" fmla="*/ 9 h 22"/>
                  <a:gd name="T34" fmla="*/ 23 w 48"/>
                  <a:gd name="T35" fmla="*/ 4 h 22"/>
                  <a:gd name="T36" fmla="*/ 18 w 48"/>
                  <a:gd name="T37" fmla="*/ 7 h 22"/>
                  <a:gd name="T38" fmla="*/ 23 w 48"/>
                  <a:gd name="T39" fmla="*/ 4 h 22"/>
                  <a:gd name="T40" fmla="*/ 16 w 48"/>
                  <a:gd name="T41" fmla="*/ 5 h 22"/>
                  <a:gd name="T42" fmla="*/ 8 w 48"/>
                  <a:gd name="T43" fmla="*/ 11 h 22"/>
                  <a:gd name="T44" fmla="*/ 6 w 48"/>
                  <a:gd name="T45" fmla="*/ 14 h 22"/>
                  <a:gd name="T46" fmla="*/ 11 w 48"/>
                  <a:gd name="T47" fmla="*/ 5 h 22"/>
                  <a:gd name="T48" fmla="*/ 39 w 48"/>
                  <a:gd name="T49" fmla="*/ 10 h 22"/>
                  <a:gd name="T50" fmla="*/ 39 w 48"/>
                  <a:gd name="T51" fmla="*/ 10 h 22"/>
                  <a:gd name="T52" fmla="*/ 25 w 48"/>
                  <a:gd name="T53" fmla="*/ 17 h 22"/>
                  <a:gd name="T54" fmla="*/ 33 w 48"/>
                  <a:gd name="T55" fmla="*/ 6 h 22"/>
                  <a:gd name="T56" fmla="*/ 10 w 48"/>
                  <a:gd name="T57" fmla="*/ 13 h 22"/>
                  <a:gd name="T58" fmla="*/ 7 w 48"/>
                  <a:gd name="T59" fmla="*/ 18 h 22"/>
                  <a:gd name="T60" fmla="*/ 15 w 48"/>
                  <a:gd name="T61" fmla="*/ 7 h 22"/>
                  <a:gd name="T62" fmla="*/ 35 w 48"/>
                  <a:gd name="T63" fmla="*/ 16 h 22"/>
                  <a:gd name="T64" fmla="*/ 43 w 48"/>
                  <a:gd name="T65" fmla="*/ 8 h 22"/>
                  <a:gd name="T66" fmla="*/ 35 w 48"/>
                  <a:gd name="T67" fmla="*/ 16 h 22"/>
                  <a:gd name="T68" fmla="*/ 32 w 48"/>
                  <a:gd name="T69" fmla="*/ 17 h 22"/>
                  <a:gd name="T70" fmla="*/ 29 w 48"/>
                  <a:gd name="T71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" h="22">
                    <a:moveTo>
                      <a:pt x="44" y="2"/>
                    </a:moveTo>
                    <a:cubicBezTo>
                      <a:pt x="45" y="3"/>
                      <a:pt x="44" y="4"/>
                      <a:pt x="45" y="5"/>
                    </a:cubicBezTo>
                    <a:cubicBezTo>
                      <a:pt x="46" y="5"/>
                      <a:pt x="46" y="4"/>
                      <a:pt x="47" y="4"/>
                    </a:cubicBezTo>
                    <a:cubicBezTo>
                      <a:pt x="48" y="5"/>
                      <a:pt x="46" y="6"/>
                      <a:pt x="46" y="7"/>
                    </a:cubicBezTo>
                    <a:cubicBezTo>
                      <a:pt x="46" y="10"/>
                      <a:pt x="48" y="11"/>
                      <a:pt x="46" y="12"/>
                    </a:cubicBezTo>
                    <a:cubicBezTo>
                      <a:pt x="48" y="14"/>
                      <a:pt x="47" y="19"/>
                      <a:pt x="44" y="20"/>
                    </a:cubicBezTo>
                    <a:cubicBezTo>
                      <a:pt x="43" y="20"/>
                      <a:pt x="43" y="18"/>
                      <a:pt x="42" y="18"/>
                    </a:cubicBezTo>
                    <a:cubicBezTo>
                      <a:pt x="35" y="19"/>
                      <a:pt x="31" y="18"/>
                      <a:pt x="25" y="19"/>
                    </a:cubicBezTo>
                    <a:cubicBezTo>
                      <a:pt x="19" y="18"/>
                      <a:pt x="10" y="18"/>
                      <a:pt x="7" y="22"/>
                    </a:cubicBezTo>
                    <a:cubicBezTo>
                      <a:pt x="6" y="22"/>
                      <a:pt x="6" y="21"/>
                      <a:pt x="5" y="20"/>
                    </a:cubicBezTo>
                    <a:cubicBezTo>
                      <a:pt x="4" y="21"/>
                      <a:pt x="3" y="21"/>
                      <a:pt x="1" y="21"/>
                    </a:cubicBezTo>
                    <a:cubicBezTo>
                      <a:pt x="1" y="15"/>
                      <a:pt x="0" y="9"/>
                      <a:pt x="4" y="6"/>
                    </a:cubicBezTo>
                    <a:cubicBezTo>
                      <a:pt x="8" y="4"/>
                      <a:pt x="14" y="3"/>
                      <a:pt x="19" y="2"/>
                    </a:cubicBezTo>
                    <a:cubicBezTo>
                      <a:pt x="20" y="2"/>
                      <a:pt x="21" y="2"/>
                      <a:pt x="22" y="2"/>
                    </a:cubicBezTo>
                    <a:cubicBezTo>
                      <a:pt x="29" y="2"/>
                      <a:pt x="37" y="0"/>
                      <a:pt x="42" y="2"/>
                    </a:cubicBezTo>
                    <a:cubicBezTo>
                      <a:pt x="43" y="2"/>
                      <a:pt x="43" y="2"/>
                      <a:pt x="44" y="2"/>
                    </a:cubicBezTo>
                    <a:close/>
                    <a:moveTo>
                      <a:pt x="27" y="11"/>
                    </a:moveTo>
                    <a:cubicBezTo>
                      <a:pt x="30" y="8"/>
                      <a:pt x="33" y="6"/>
                      <a:pt x="35" y="3"/>
                    </a:cubicBezTo>
                    <a:cubicBezTo>
                      <a:pt x="30" y="3"/>
                      <a:pt x="29" y="8"/>
                      <a:pt x="27" y="11"/>
                    </a:cubicBezTo>
                    <a:close/>
                    <a:moveTo>
                      <a:pt x="34" y="7"/>
                    </a:moveTo>
                    <a:cubicBezTo>
                      <a:pt x="33" y="10"/>
                      <a:pt x="29" y="13"/>
                      <a:pt x="28" y="15"/>
                    </a:cubicBezTo>
                    <a:cubicBezTo>
                      <a:pt x="33" y="12"/>
                      <a:pt x="37" y="8"/>
                      <a:pt x="40" y="4"/>
                    </a:cubicBezTo>
                    <a:cubicBezTo>
                      <a:pt x="39" y="3"/>
                      <a:pt x="38" y="4"/>
                      <a:pt x="38" y="3"/>
                    </a:cubicBezTo>
                    <a:cubicBezTo>
                      <a:pt x="37" y="5"/>
                      <a:pt x="35" y="7"/>
                      <a:pt x="34" y="7"/>
                    </a:cubicBezTo>
                    <a:close/>
                    <a:moveTo>
                      <a:pt x="18" y="17"/>
                    </a:moveTo>
                    <a:cubicBezTo>
                      <a:pt x="19" y="16"/>
                      <a:pt x="19" y="17"/>
                      <a:pt x="20" y="17"/>
                    </a:cubicBezTo>
                    <a:cubicBezTo>
                      <a:pt x="22" y="12"/>
                      <a:pt x="26" y="10"/>
                      <a:pt x="28" y="5"/>
                    </a:cubicBezTo>
                    <a:cubicBezTo>
                      <a:pt x="24" y="8"/>
                      <a:pt x="21" y="12"/>
                      <a:pt x="18" y="17"/>
                    </a:cubicBezTo>
                    <a:close/>
                    <a:moveTo>
                      <a:pt x="29" y="3"/>
                    </a:moveTo>
                    <a:cubicBezTo>
                      <a:pt x="27" y="3"/>
                      <a:pt x="27" y="3"/>
                      <a:pt x="26" y="4"/>
                    </a:cubicBezTo>
                    <a:cubicBezTo>
                      <a:pt x="25" y="7"/>
                      <a:pt x="21" y="9"/>
                      <a:pt x="20" y="12"/>
                    </a:cubicBezTo>
                    <a:cubicBezTo>
                      <a:pt x="23" y="9"/>
                      <a:pt x="26" y="6"/>
                      <a:pt x="29" y="3"/>
                    </a:cubicBezTo>
                    <a:close/>
                    <a:moveTo>
                      <a:pt x="11" y="17"/>
                    </a:moveTo>
                    <a:cubicBezTo>
                      <a:pt x="15" y="17"/>
                      <a:pt x="18" y="11"/>
                      <a:pt x="19" y="9"/>
                    </a:cubicBezTo>
                    <a:cubicBezTo>
                      <a:pt x="16" y="11"/>
                      <a:pt x="13" y="14"/>
                      <a:pt x="11" y="17"/>
                    </a:cubicBezTo>
                    <a:close/>
                    <a:moveTo>
                      <a:pt x="23" y="4"/>
                    </a:moveTo>
                    <a:cubicBezTo>
                      <a:pt x="21" y="4"/>
                      <a:pt x="20" y="4"/>
                      <a:pt x="19" y="4"/>
                    </a:cubicBezTo>
                    <a:cubicBezTo>
                      <a:pt x="19" y="5"/>
                      <a:pt x="18" y="6"/>
                      <a:pt x="18" y="7"/>
                    </a:cubicBezTo>
                    <a:cubicBezTo>
                      <a:pt x="18" y="8"/>
                      <a:pt x="14" y="11"/>
                      <a:pt x="15" y="12"/>
                    </a:cubicBezTo>
                    <a:cubicBezTo>
                      <a:pt x="17" y="9"/>
                      <a:pt x="20" y="6"/>
                      <a:pt x="23" y="4"/>
                    </a:cubicBezTo>
                    <a:close/>
                    <a:moveTo>
                      <a:pt x="6" y="14"/>
                    </a:moveTo>
                    <a:cubicBezTo>
                      <a:pt x="9" y="12"/>
                      <a:pt x="13" y="8"/>
                      <a:pt x="16" y="5"/>
                    </a:cubicBezTo>
                    <a:cubicBezTo>
                      <a:pt x="15" y="4"/>
                      <a:pt x="14" y="5"/>
                      <a:pt x="13" y="5"/>
                    </a:cubicBezTo>
                    <a:cubicBezTo>
                      <a:pt x="13" y="7"/>
                      <a:pt x="11" y="10"/>
                      <a:pt x="8" y="11"/>
                    </a:cubicBezTo>
                    <a:cubicBezTo>
                      <a:pt x="8" y="12"/>
                      <a:pt x="7" y="13"/>
                      <a:pt x="6" y="13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3" y="15"/>
                    </a:moveTo>
                    <a:cubicBezTo>
                      <a:pt x="5" y="11"/>
                      <a:pt x="10" y="9"/>
                      <a:pt x="11" y="5"/>
                    </a:cubicBezTo>
                    <a:cubicBezTo>
                      <a:pt x="7" y="6"/>
                      <a:pt x="1" y="10"/>
                      <a:pt x="3" y="15"/>
                    </a:cubicBezTo>
                    <a:close/>
                    <a:moveTo>
                      <a:pt x="39" y="10"/>
                    </a:moveTo>
                    <a:cubicBezTo>
                      <a:pt x="40" y="9"/>
                      <a:pt x="42" y="8"/>
                      <a:pt x="43" y="6"/>
                    </a:cubicBezTo>
                    <a:cubicBezTo>
                      <a:pt x="42" y="4"/>
                      <a:pt x="39" y="8"/>
                      <a:pt x="39" y="10"/>
                    </a:cubicBezTo>
                    <a:close/>
                    <a:moveTo>
                      <a:pt x="23" y="17"/>
                    </a:moveTo>
                    <a:cubicBezTo>
                      <a:pt x="24" y="16"/>
                      <a:pt x="24" y="17"/>
                      <a:pt x="25" y="17"/>
                    </a:cubicBezTo>
                    <a:cubicBezTo>
                      <a:pt x="27" y="13"/>
                      <a:pt x="30" y="10"/>
                      <a:pt x="33" y="7"/>
                    </a:cubicBezTo>
                    <a:cubicBezTo>
                      <a:pt x="33" y="7"/>
                      <a:pt x="33" y="6"/>
                      <a:pt x="33" y="6"/>
                    </a:cubicBezTo>
                    <a:cubicBezTo>
                      <a:pt x="29" y="10"/>
                      <a:pt x="26" y="13"/>
                      <a:pt x="23" y="17"/>
                    </a:cubicBezTo>
                    <a:close/>
                    <a:moveTo>
                      <a:pt x="10" y="13"/>
                    </a:moveTo>
                    <a:cubicBezTo>
                      <a:pt x="8" y="14"/>
                      <a:pt x="6" y="16"/>
                      <a:pt x="5" y="18"/>
                    </a:cubicBezTo>
                    <a:cubicBezTo>
                      <a:pt x="6" y="18"/>
                      <a:pt x="6" y="17"/>
                      <a:pt x="7" y="18"/>
                    </a:cubicBezTo>
                    <a:cubicBezTo>
                      <a:pt x="9" y="16"/>
                      <a:pt x="10" y="13"/>
                      <a:pt x="12" y="12"/>
                    </a:cubicBezTo>
                    <a:cubicBezTo>
                      <a:pt x="12" y="10"/>
                      <a:pt x="16" y="9"/>
                      <a:pt x="15" y="7"/>
                    </a:cubicBezTo>
                    <a:cubicBezTo>
                      <a:pt x="13" y="9"/>
                      <a:pt x="11" y="11"/>
                      <a:pt x="10" y="13"/>
                    </a:cubicBezTo>
                    <a:close/>
                    <a:moveTo>
                      <a:pt x="35" y="16"/>
                    </a:moveTo>
                    <a:cubicBezTo>
                      <a:pt x="37" y="16"/>
                      <a:pt x="36" y="16"/>
                      <a:pt x="38" y="16"/>
                    </a:cubicBezTo>
                    <a:cubicBezTo>
                      <a:pt x="40" y="14"/>
                      <a:pt x="41" y="11"/>
                      <a:pt x="43" y="8"/>
                    </a:cubicBezTo>
                    <a:cubicBezTo>
                      <a:pt x="43" y="8"/>
                      <a:pt x="43" y="7"/>
                      <a:pt x="43" y="7"/>
                    </a:cubicBezTo>
                    <a:cubicBezTo>
                      <a:pt x="40" y="10"/>
                      <a:pt x="37" y="13"/>
                      <a:pt x="35" y="16"/>
                    </a:cubicBezTo>
                    <a:close/>
                    <a:moveTo>
                      <a:pt x="29" y="17"/>
                    </a:moveTo>
                    <a:cubicBezTo>
                      <a:pt x="31" y="17"/>
                      <a:pt x="31" y="17"/>
                      <a:pt x="32" y="17"/>
                    </a:cubicBezTo>
                    <a:cubicBezTo>
                      <a:pt x="33" y="14"/>
                      <a:pt x="36" y="12"/>
                      <a:pt x="36" y="9"/>
                    </a:cubicBezTo>
                    <a:cubicBezTo>
                      <a:pt x="34" y="12"/>
                      <a:pt x="30" y="13"/>
                      <a:pt x="29" y="1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4"/>
              <p:cNvSpPr>
                <a:spLocks noEditPoints="1"/>
              </p:cNvSpPr>
              <p:nvPr/>
            </p:nvSpPr>
            <p:spPr bwMode="auto">
              <a:xfrm>
                <a:off x="2492384" y="2763769"/>
                <a:ext cx="696913" cy="298450"/>
              </a:xfrm>
              <a:custGeom>
                <a:avLst/>
                <a:gdLst>
                  <a:gd name="T0" fmla="*/ 56 w 56"/>
                  <a:gd name="T1" fmla="*/ 8 h 24"/>
                  <a:gd name="T2" fmla="*/ 53 w 56"/>
                  <a:gd name="T3" fmla="*/ 23 h 24"/>
                  <a:gd name="T4" fmla="*/ 51 w 56"/>
                  <a:gd name="T5" fmla="*/ 18 h 24"/>
                  <a:gd name="T6" fmla="*/ 49 w 56"/>
                  <a:gd name="T7" fmla="*/ 19 h 24"/>
                  <a:gd name="T8" fmla="*/ 42 w 56"/>
                  <a:gd name="T9" fmla="*/ 19 h 24"/>
                  <a:gd name="T10" fmla="*/ 40 w 56"/>
                  <a:gd name="T11" fmla="*/ 20 h 24"/>
                  <a:gd name="T12" fmla="*/ 36 w 56"/>
                  <a:gd name="T13" fmla="*/ 19 h 24"/>
                  <a:gd name="T14" fmla="*/ 25 w 56"/>
                  <a:gd name="T15" fmla="*/ 20 h 24"/>
                  <a:gd name="T16" fmla="*/ 5 w 56"/>
                  <a:gd name="T17" fmla="*/ 24 h 24"/>
                  <a:gd name="T18" fmla="*/ 1 w 56"/>
                  <a:gd name="T19" fmla="*/ 22 h 24"/>
                  <a:gd name="T20" fmla="*/ 2 w 56"/>
                  <a:gd name="T21" fmla="*/ 11 h 24"/>
                  <a:gd name="T22" fmla="*/ 41 w 56"/>
                  <a:gd name="T23" fmla="*/ 0 h 24"/>
                  <a:gd name="T24" fmla="*/ 34 w 56"/>
                  <a:gd name="T25" fmla="*/ 10 h 24"/>
                  <a:gd name="T26" fmla="*/ 37 w 56"/>
                  <a:gd name="T27" fmla="*/ 13 h 24"/>
                  <a:gd name="T28" fmla="*/ 36 w 56"/>
                  <a:gd name="T29" fmla="*/ 17 h 24"/>
                  <a:gd name="T30" fmla="*/ 48 w 56"/>
                  <a:gd name="T31" fmla="*/ 3 h 24"/>
                  <a:gd name="T32" fmla="*/ 35 w 56"/>
                  <a:gd name="T33" fmla="*/ 7 h 24"/>
                  <a:gd name="T34" fmla="*/ 33 w 56"/>
                  <a:gd name="T35" fmla="*/ 2 h 24"/>
                  <a:gd name="T36" fmla="*/ 20 w 56"/>
                  <a:gd name="T37" fmla="*/ 18 h 24"/>
                  <a:gd name="T38" fmla="*/ 22 w 56"/>
                  <a:gd name="T39" fmla="*/ 19 h 24"/>
                  <a:gd name="T40" fmla="*/ 34 w 56"/>
                  <a:gd name="T41" fmla="*/ 7 h 24"/>
                  <a:gd name="T42" fmla="*/ 37 w 56"/>
                  <a:gd name="T43" fmla="*/ 2 h 24"/>
                  <a:gd name="T44" fmla="*/ 26 w 56"/>
                  <a:gd name="T45" fmla="*/ 3 h 24"/>
                  <a:gd name="T46" fmla="*/ 17 w 56"/>
                  <a:gd name="T47" fmla="*/ 15 h 24"/>
                  <a:gd name="T48" fmla="*/ 14 w 56"/>
                  <a:gd name="T49" fmla="*/ 19 h 24"/>
                  <a:gd name="T50" fmla="*/ 31 w 56"/>
                  <a:gd name="T51" fmla="*/ 3 h 24"/>
                  <a:gd name="T52" fmla="*/ 19 w 56"/>
                  <a:gd name="T53" fmla="*/ 4 h 24"/>
                  <a:gd name="T54" fmla="*/ 13 w 56"/>
                  <a:gd name="T55" fmla="*/ 14 h 24"/>
                  <a:gd name="T56" fmla="*/ 12 w 56"/>
                  <a:gd name="T57" fmla="*/ 20 h 24"/>
                  <a:gd name="T58" fmla="*/ 23 w 56"/>
                  <a:gd name="T59" fmla="*/ 3 h 24"/>
                  <a:gd name="T60" fmla="*/ 49 w 56"/>
                  <a:gd name="T61" fmla="*/ 4 h 24"/>
                  <a:gd name="T62" fmla="*/ 43 w 56"/>
                  <a:gd name="T63" fmla="*/ 17 h 24"/>
                  <a:gd name="T64" fmla="*/ 50 w 56"/>
                  <a:gd name="T65" fmla="*/ 4 h 24"/>
                  <a:gd name="T66" fmla="*/ 11 w 56"/>
                  <a:gd name="T67" fmla="*/ 8 h 24"/>
                  <a:gd name="T68" fmla="*/ 17 w 56"/>
                  <a:gd name="T69" fmla="*/ 5 h 24"/>
                  <a:gd name="T70" fmla="*/ 3 w 56"/>
                  <a:gd name="T71" fmla="*/ 13 h 24"/>
                  <a:gd name="T72" fmla="*/ 10 w 56"/>
                  <a:gd name="T73" fmla="*/ 7 h 24"/>
                  <a:gd name="T74" fmla="*/ 45 w 56"/>
                  <a:gd name="T75" fmla="*/ 16 h 24"/>
                  <a:gd name="T76" fmla="*/ 45 w 56"/>
                  <a:gd name="T77" fmla="*/ 16 h 24"/>
                  <a:gd name="T78" fmla="*/ 13 w 56"/>
                  <a:gd name="T79" fmla="*/ 10 h 24"/>
                  <a:gd name="T80" fmla="*/ 29 w 56"/>
                  <a:gd name="T81" fmla="*/ 18 h 24"/>
                  <a:gd name="T82" fmla="*/ 29 w 56"/>
                  <a:gd name="T83" fmla="*/ 18 h 24"/>
                  <a:gd name="T84" fmla="*/ 51 w 56"/>
                  <a:gd name="T85" fmla="*/ 16 h 24"/>
                  <a:gd name="T86" fmla="*/ 52 w 56"/>
                  <a:gd name="T8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24">
                    <a:moveTo>
                      <a:pt x="54" y="8"/>
                    </a:moveTo>
                    <a:cubicBezTo>
                      <a:pt x="54" y="8"/>
                      <a:pt x="55" y="7"/>
                      <a:pt x="56" y="8"/>
                    </a:cubicBezTo>
                    <a:cubicBezTo>
                      <a:pt x="56" y="9"/>
                      <a:pt x="55" y="9"/>
                      <a:pt x="54" y="10"/>
                    </a:cubicBezTo>
                    <a:cubicBezTo>
                      <a:pt x="55" y="14"/>
                      <a:pt x="55" y="20"/>
                      <a:pt x="53" y="23"/>
                    </a:cubicBezTo>
                    <a:cubicBezTo>
                      <a:pt x="51" y="22"/>
                      <a:pt x="52" y="20"/>
                      <a:pt x="53" y="18"/>
                    </a:cubicBezTo>
                    <a:cubicBezTo>
                      <a:pt x="52" y="18"/>
                      <a:pt x="52" y="18"/>
                      <a:pt x="51" y="18"/>
                    </a:cubicBezTo>
                    <a:cubicBezTo>
                      <a:pt x="50" y="18"/>
                      <a:pt x="50" y="19"/>
                      <a:pt x="50" y="20"/>
                    </a:cubicBezTo>
                    <a:cubicBezTo>
                      <a:pt x="49" y="20"/>
                      <a:pt x="49" y="19"/>
                      <a:pt x="49" y="19"/>
                    </a:cubicBezTo>
                    <a:cubicBezTo>
                      <a:pt x="47" y="19"/>
                      <a:pt x="44" y="19"/>
                      <a:pt x="43" y="20"/>
                    </a:cubicBezTo>
                    <a:cubicBezTo>
                      <a:pt x="42" y="20"/>
                      <a:pt x="42" y="19"/>
                      <a:pt x="42" y="19"/>
                    </a:cubicBezTo>
                    <a:cubicBezTo>
                      <a:pt x="40" y="19"/>
                      <a:pt x="39" y="19"/>
                      <a:pt x="38" y="19"/>
                    </a:cubicBezTo>
                    <a:cubicBezTo>
                      <a:pt x="38" y="20"/>
                      <a:pt x="40" y="19"/>
                      <a:pt x="40" y="20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6" y="21"/>
                      <a:pt x="36" y="19"/>
                    </a:cubicBezTo>
                    <a:cubicBezTo>
                      <a:pt x="33" y="20"/>
                      <a:pt x="28" y="20"/>
                      <a:pt x="26" y="21"/>
                    </a:cubicBezTo>
                    <a:cubicBezTo>
                      <a:pt x="25" y="21"/>
                      <a:pt x="25" y="20"/>
                      <a:pt x="25" y="20"/>
                    </a:cubicBezTo>
                    <a:cubicBezTo>
                      <a:pt x="21" y="22"/>
                      <a:pt x="15" y="20"/>
                      <a:pt x="12" y="23"/>
                    </a:cubicBezTo>
                    <a:cubicBezTo>
                      <a:pt x="9" y="22"/>
                      <a:pt x="7" y="23"/>
                      <a:pt x="5" y="24"/>
                    </a:cubicBezTo>
                    <a:cubicBezTo>
                      <a:pt x="4" y="23"/>
                      <a:pt x="4" y="23"/>
                      <a:pt x="3" y="22"/>
                    </a:cubicBezTo>
                    <a:cubicBezTo>
                      <a:pt x="2" y="22"/>
                      <a:pt x="1" y="23"/>
                      <a:pt x="1" y="22"/>
                    </a:cubicBezTo>
                    <a:cubicBezTo>
                      <a:pt x="0" y="22"/>
                      <a:pt x="1" y="21"/>
                      <a:pt x="1" y="20"/>
                    </a:cubicBezTo>
                    <a:cubicBezTo>
                      <a:pt x="1" y="16"/>
                      <a:pt x="1" y="14"/>
                      <a:pt x="2" y="11"/>
                    </a:cubicBezTo>
                    <a:cubicBezTo>
                      <a:pt x="4" y="7"/>
                      <a:pt x="10" y="6"/>
                      <a:pt x="14" y="3"/>
                    </a:cubicBezTo>
                    <a:cubicBezTo>
                      <a:pt x="20" y="3"/>
                      <a:pt x="32" y="0"/>
                      <a:pt x="41" y="0"/>
                    </a:cubicBezTo>
                    <a:cubicBezTo>
                      <a:pt x="48" y="0"/>
                      <a:pt x="54" y="1"/>
                      <a:pt x="54" y="8"/>
                    </a:cubicBezTo>
                    <a:close/>
                    <a:moveTo>
                      <a:pt x="34" y="10"/>
                    </a:moveTo>
                    <a:cubicBezTo>
                      <a:pt x="37" y="9"/>
                      <a:pt x="40" y="2"/>
                      <a:pt x="42" y="6"/>
                    </a:cubicBezTo>
                    <a:cubicBezTo>
                      <a:pt x="40" y="8"/>
                      <a:pt x="38" y="11"/>
                      <a:pt x="37" y="13"/>
                    </a:cubicBezTo>
                    <a:cubicBezTo>
                      <a:pt x="39" y="12"/>
                      <a:pt x="40" y="9"/>
                      <a:pt x="42" y="8"/>
                    </a:cubicBezTo>
                    <a:cubicBezTo>
                      <a:pt x="40" y="11"/>
                      <a:pt x="37" y="13"/>
                      <a:pt x="36" y="17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41" y="13"/>
                      <a:pt x="44" y="8"/>
                      <a:pt x="48" y="3"/>
                    </a:cubicBezTo>
                    <a:cubicBezTo>
                      <a:pt x="45" y="2"/>
                      <a:pt x="43" y="2"/>
                      <a:pt x="40" y="1"/>
                    </a:cubicBezTo>
                    <a:cubicBezTo>
                      <a:pt x="39" y="4"/>
                      <a:pt x="37" y="7"/>
                      <a:pt x="35" y="7"/>
                    </a:cubicBezTo>
                    <a:cubicBezTo>
                      <a:pt x="36" y="8"/>
                      <a:pt x="34" y="9"/>
                      <a:pt x="34" y="10"/>
                    </a:cubicBezTo>
                    <a:close/>
                    <a:moveTo>
                      <a:pt x="33" y="2"/>
                    </a:moveTo>
                    <a:cubicBezTo>
                      <a:pt x="32" y="4"/>
                      <a:pt x="30" y="7"/>
                      <a:pt x="28" y="8"/>
                    </a:cubicBezTo>
                    <a:cubicBezTo>
                      <a:pt x="27" y="12"/>
                      <a:pt x="22" y="14"/>
                      <a:pt x="20" y="18"/>
                    </a:cubicBezTo>
                    <a:cubicBezTo>
                      <a:pt x="23" y="17"/>
                      <a:pt x="24" y="13"/>
                      <a:pt x="27" y="12"/>
                    </a:cubicBezTo>
                    <a:cubicBezTo>
                      <a:pt x="25" y="14"/>
                      <a:pt x="23" y="17"/>
                      <a:pt x="22" y="19"/>
                    </a:cubicBezTo>
                    <a:cubicBezTo>
                      <a:pt x="22" y="19"/>
                      <a:pt x="24" y="19"/>
                      <a:pt x="25" y="19"/>
                    </a:cubicBezTo>
                    <a:cubicBezTo>
                      <a:pt x="28" y="14"/>
                      <a:pt x="31" y="11"/>
                      <a:pt x="34" y="7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4" y="4"/>
                      <a:pt x="36" y="3"/>
                      <a:pt x="37" y="2"/>
                    </a:cubicBezTo>
                    <a:cubicBezTo>
                      <a:pt x="36" y="2"/>
                      <a:pt x="35" y="2"/>
                      <a:pt x="33" y="2"/>
                    </a:cubicBezTo>
                    <a:close/>
                    <a:moveTo>
                      <a:pt x="26" y="3"/>
                    </a:moveTo>
                    <a:cubicBezTo>
                      <a:pt x="26" y="3"/>
                      <a:pt x="26" y="3"/>
                      <a:pt x="26" y="4"/>
                    </a:cubicBezTo>
                    <a:cubicBezTo>
                      <a:pt x="23" y="8"/>
                      <a:pt x="19" y="11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8"/>
                      <a:pt x="15" y="17"/>
                      <a:pt x="14" y="19"/>
                    </a:cubicBezTo>
                    <a:cubicBezTo>
                      <a:pt x="15" y="19"/>
                      <a:pt x="16" y="20"/>
                      <a:pt x="18" y="19"/>
                    </a:cubicBezTo>
                    <a:cubicBezTo>
                      <a:pt x="21" y="12"/>
                      <a:pt x="27" y="8"/>
                      <a:pt x="31" y="3"/>
                    </a:cubicBezTo>
                    <a:cubicBezTo>
                      <a:pt x="28" y="2"/>
                      <a:pt x="27" y="3"/>
                      <a:pt x="26" y="3"/>
                    </a:cubicBezTo>
                    <a:close/>
                    <a:moveTo>
                      <a:pt x="19" y="4"/>
                    </a:moveTo>
                    <a:cubicBezTo>
                      <a:pt x="19" y="5"/>
                      <a:pt x="18" y="5"/>
                      <a:pt x="18" y="7"/>
                    </a:cubicBezTo>
                    <a:cubicBezTo>
                      <a:pt x="16" y="9"/>
                      <a:pt x="15" y="12"/>
                      <a:pt x="13" y="14"/>
                    </a:cubicBezTo>
                    <a:cubicBezTo>
                      <a:pt x="12" y="16"/>
                      <a:pt x="9" y="18"/>
                      <a:pt x="8" y="20"/>
                    </a:cubicBezTo>
                    <a:cubicBezTo>
                      <a:pt x="9" y="21"/>
                      <a:pt x="10" y="20"/>
                      <a:pt x="12" y="20"/>
                    </a:cubicBezTo>
                    <a:cubicBezTo>
                      <a:pt x="14" y="17"/>
                      <a:pt x="16" y="13"/>
                      <a:pt x="19" y="11"/>
                    </a:cubicBezTo>
                    <a:cubicBezTo>
                      <a:pt x="20" y="7"/>
                      <a:pt x="23" y="7"/>
                      <a:pt x="23" y="3"/>
                    </a:cubicBezTo>
                    <a:cubicBezTo>
                      <a:pt x="22" y="3"/>
                      <a:pt x="21" y="4"/>
                      <a:pt x="19" y="4"/>
                    </a:cubicBezTo>
                    <a:close/>
                    <a:moveTo>
                      <a:pt x="49" y="4"/>
                    </a:moveTo>
                    <a:cubicBezTo>
                      <a:pt x="46" y="8"/>
                      <a:pt x="43" y="13"/>
                      <a:pt x="40" y="17"/>
                    </a:cubicBezTo>
                    <a:cubicBezTo>
                      <a:pt x="41" y="17"/>
                      <a:pt x="42" y="17"/>
                      <a:pt x="43" y="17"/>
                    </a:cubicBezTo>
                    <a:cubicBezTo>
                      <a:pt x="45" y="13"/>
                      <a:pt x="49" y="10"/>
                      <a:pt x="51" y="5"/>
                    </a:cubicBezTo>
                    <a:cubicBezTo>
                      <a:pt x="51" y="5"/>
                      <a:pt x="51" y="4"/>
                      <a:pt x="50" y="4"/>
                    </a:cubicBezTo>
                    <a:cubicBezTo>
                      <a:pt x="50" y="4"/>
                      <a:pt x="49" y="4"/>
                      <a:pt x="49" y="4"/>
                    </a:cubicBezTo>
                    <a:close/>
                    <a:moveTo>
                      <a:pt x="11" y="8"/>
                    </a:moveTo>
                    <a:cubicBezTo>
                      <a:pt x="9" y="11"/>
                      <a:pt x="7" y="15"/>
                      <a:pt x="6" y="17"/>
                    </a:cubicBezTo>
                    <a:cubicBezTo>
                      <a:pt x="9" y="13"/>
                      <a:pt x="13" y="9"/>
                      <a:pt x="17" y="5"/>
                    </a:cubicBezTo>
                    <a:cubicBezTo>
                      <a:pt x="13" y="5"/>
                      <a:pt x="12" y="6"/>
                      <a:pt x="11" y="8"/>
                    </a:cubicBezTo>
                    <a:close/>
                    <a:moveTo>
                      <a:pt x="3" y="13"/>
                    </a:moveTo>
                    <a:cubicBezTo>
                      <a:pt x="4" y="14"/>
                      <a:pt x="3" y="15"/>
                      <a:pt x="3" y="16"/>
                    </a:cubicBezTo>
                    <a:cubicBezTo>
                      <a:pt x="6" y="15"/>
                      <a:pt x="8" y="10"/>
                      <a:pt x="10" y="7"/>
                    </a:cubicBezTo>
                    <a:cubicBezTo>
                      <a:pt x="7" y="8"/>
                      <a:pt x="4" y="10"/>
                      <a:pt x="3" y="13"/>
                    </a:cubicBezTo>
                    <a:close/>
                    <a:moveTo>
                      <a:pt x="45" y="16"/>
                    </a:moveTo>
                    <a:cubicBezTo>
                      <a:pt x="49" y="20"/>
                      <a:pt x="54" y="10"/>
                      <a:pt x="51" y="9"/>
                    </a:cubicBezTo>
                    <a:cubicBezTo>
                      <a:pt x="49" y="11"/>
                      <a:pt x="47" y="14"/>
                      <a:pt x="45" y="16"/>
                    </a:cubicBezTo>
                    <a:close/>
                    <a:moveTo>
                      <a:pt x="5" y="20"/>
                    </a:moveTo>
                    <a:cubicBezTo>
                      <a:pt x="8" y="18"/>
                      <a:pt x="12" y="14"/>
                      <a:pt x="13" y="10"/>
                    </a:cubicBezTo>
                    <a:cubicBezTo>
                      <a:pt x="10" y="13"/>
                      <a:pt x="7" y="16"/>
                      <a:pt x="5" y="20"/>
                    </a:cubicBezTo>
                    <a:close/>
                    <a:moveTo>
                      <a:pt x="29" y="18"/>
                    </a:moveTo>
                    <a:cubicBezTo>
                      <a:pt x="33" y="18"/>
                      <a:pt x="34" y="13"/>
                      <a:pt x="36" y="11"/>
                    </a:cubicBezTo>
                    <a:cubicBezTo>
                      <a:pt x="33" y="12"/>
                      <a:pt x="31" y="15"/>
                      <a:pt x="29" y="18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6"/>
                      <a:pt x="51" y="16"/>
                    </a:cubicBezTo>
                    <a:cubicBezTo>
                      <a:pt x="52" y="16"/>
                      <a:pt x="52" y="16"/>
                      <a:pt x="53" y="16"/>
                    </a:cubicBezTo>
                    <a:cubicBezTo>
                      <a:pt x="53" y="16"/>
                      <a:pt x="53" y="15"/>
                      <a:pt x="52" y="14"/>
                    </a:cubicBezTo>
                    <a:cubicBezTo>
                      <a:pt x="52" y="15"/>
                      <a:pt x="52" y="15"/>
                      <a:pt x="51" y="15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42" name="Freeform 15"/>
              <p:cNvSpPr>
                <a:spLocks noEditPoints="1"/>
              </p:cNvSpPr>
              <p:nvPr/>
            </p:nvSpPr>
            <p:spPr bwMode="auto">
              <a:xfrm>
                <a:off x="1441644" y="3465130"/>
                <a:ext cx="622300" cy="534988"/>
              </a:xfrm>
              <a:custGeom>
                <a:avLst/>
                <a:gdLst>
                  <a:gd name="T0" fmla="*/ 40 w 50"/>
                  <a:gd name="T1" fmla="*/ 40 h 43"/>
                  <a:gd name="T2" fmla="*/ 35 w 50"/>
                  <a:gd name="T3" fmla="*/ 40 h 43"/>
                  <a:gd name="T4" fmla="*/ 2 w 50"/>
                  <a:gd name="T5" fmla="*/ 27 h 43"/>
                  <a:gd name="T6" fmla="*/ 16 w 50"/>
                  <a:gd name="T7" fmla="*/ 9 h 43"/>
                  <a:gd name="T8" fmla="*/ 27 w 50"/>
                  <a:gd name="T9" fmla="*/ 0 h 43"/>
                  <a:gd name="T10" fmla="*/ 31 w 50"/>
                  <a:gd name="T11" fmla="*/ 19 h 43"/>
                  <a:gd name="T12" fmla="*/ 47 w 50"/>
                  <a:gd name="T13" fmla="*/ 22 h 43"/>
                  <a:gd name="T14" fmla="*/ 48 w 50"/>
                  <a:gd name="T15" fmla="*/ 34 h 43"/>
                  <a:gd name="T16" fmla="*/ 42 w 50"/>
                  <a:gd name="T17" fmla="*/ 38 h 43"/>
                  <a:gd name="T18" fmla="*/ 30 w 50"/>
                  <a:gd name="T19" fmla="*/ 38 h 43"/>
                  <a:gd name="T20" fmla="*/ 36 w 50"/>
                  <a:gd name="T21" fmla="*/ 22 h 43"/>
                  <a:gd name="T22" fmla="*/ 31 w 50"/>
                  <a:gd name="T23" fmla="*/ 31 h 43"/>
                  <a:gd name="T24" fmla="*/ 18 w 50"/>
                  <a:gd name="T25" fmla="*/ 6 h 43"/>
                  <a:gd name="T26" fmla="*/ 24 w 50"/>
                  <a:gd name="T27" fmla="*/ 2 h 43"/>
                  <a:gd name="T28" fmla="*/ 19 w 50"/>
                  <a:gd name="T29" fmla="*/ 12 h 43"/>
                  <a:gd name="T30" fmla="*/ 18 w 50"/>
                  <a:gd name="T31" fmla="*/ 17 h 43"/>
                  <a:gd name="T32" fmla="*/ 27 w 50"/>
                  <a:gd name="T33" fmla="*/ 2 h 43"/>
                  <a:gd name="T34" fmla="*/ 28 w 50"/>
                  <a:gd name="T35" fmla="*/ 8 h 43"/>
                  <a:gd name="T36" fmla="*/ 28 w 50"/>
                  <a:gd name="T37" fmla="*/ 8 h 43"/>
                  <a:gd name="T38" fmla="*/ 24 w 50"/>
                  <a:gd name="T39" fmla="*/ 15 h 43"/>
                  <a:gd name="T40" fmla="*/ 22 w 50"/>
                  <a:gd name="T41" fmla="*/ 15 h 43"/>
                  <a:gd name="T42" fmla="*/ 30 w 50"/>
                  <a:gd name="T43" fmla="*/ 11 h 43"/>
                  <a:gd name="T44" fmla="*/ 27 w 50"/>
                  <a:gd name="T45" fmla="*/ 13 h 43"/>
                  <a:gd name="T46" fmla="*/ 29 w 50"/>
                  <a:gd name="T47" fmla="*/ 14 h 43"/>
                  <a:gd name="T48" fmla="*/ 26 w 50"/>
                  <a:gd name="T49" fmla="*/ 18 h 43"/>
                  <a:gd name="T50" fmla="*/ 21 w 50"/>
                  <a:gd name="T51" fmla="*/ 20 h 43"/>
                  <a:gd name="T52" fmla="*/ 20 w 50"/>
                  <a:gd name="T53" fmla="*/ 19 h 43"/>
                  <a:gd name="T54" fmla="*/ 35 w 50"/>
                  <a:gd name="T55" fmla="*/ 21 h 43"/>
                  <a:gd name="T56" fmla="*/ 24 w 50"/>
                  <a:gd name="T57" fmla="*/ 36 h 43"/>
                  <a:gd name="T58" fmla="*/ 30 w 50"/>
                  <a:gd name="T59" fmla="*/ 26 h 43"/>
                  <a:gd name="T60" fmla="*/ 18 w 50"/>
                  <a:gd name="T61" fmla="*/ 38 h 43"/>
                  <a:gd name="T62" fmla="*/ 29 w 50"/>
                  <a:gd name="T63" fmla="*/ 22 h 43"/>
                  <a:gd name="T64" fmla="*/ 19 w 50"/>
                  <a:gd name="T65" fmla="*/ 30 h 43"/>
                  <a:gd name="T66" fmla="*/ 24 w 50"/>
                  <a:gd name="T67" fmla="*/ 36 h 43"/>
                  <a:gd name="T68" fmla="*/ 43 w 50"/>
                  <a:gd name="T69" fmla="*/ 23 h 43"/>
                  <a:gd name="T70" fmla="*/ 7 w 50"/>
                  <a:gd name="T71" fmla="*/ 31 h 43"/>
                  <a:gd name="T72" fmla="*/ 4 w 50"/>
                  <a:gd name="T73" fmla="*/ 40 h 43"/>
                  <a:gd name="T74" fmla="*/ 17 w 50"/>
                  <a:gd name="T75" fmla="*/ 23 h 43"/>
                  <a:gd name="T76" fmla="*/ 7 w 50"/>
                  <a:gd name="T77" fmla="*/ 31 h 43"/>
                  <a:gd name="T78" fmla="*/ 18 w 50"/>
                  <a:gd name="T79" fmla="*/ 27 h 43"/>
                  <a:gd name="T80" fmla="*/ 17 w 50"/>
                  <a:gd name="T81" fmla="*/ 32 h 43"/>
                  <a:gd name="T82" fmla="*/ 19 w 50"/>
                  <a:gd name="T83" fmla="*/ 26 h 43"/>
                  <a:gd name="T84" fmla="*/ 14 w 50"/>
                  <a:gd name="T85" fmla="*/ 30 h 43"/>
                  <a:gd name="T86" fmla="*/ 4 w 50"/>
                  <a:gd name="T87" fmla="*/ 33 h 43"/>
                  <a:gd name="T88" fmla="*/ 3 w 50"/>
                  <a:gd name="T89" fmla="*/ 30 h 43"/>
                  <a:gd name="T90" fmla="*/ 2 w 50"/>
                  <a:gd name="T91" fmla="*/ 31 h 43"/>
                  <a:gd name="T92" fmla="*/ 2 w 50"/>
                  <a:gd name="T93" fmla="*/ 33 h 43"/>
                  <a:gd name="T94" fmla="*/ 39 w 50"/>
                  <a:gd name="T95" fmla="*/ 34 h 43"/>
                  <a:gd name="T96" fmla="*/ 39 w 50"/>
                  <a:gd name="T97" fmla="*/ 37 h 43"/>
                  <a:gd name="T98" fmla="*/ 45 w 50"/>
                  <a:gd name="T99" fmla="*/ 26 h 43"/>
                  <a:gd name="T100" fmla="*/ 34 w 50"/>
                  <a:gd name="T101" fmla="*/ 37 h 43"/>
                  <a:gd name="T102" fmla="*/ 41 w 50"/>
                  <a:gd name="T103" fmla="*/ 27 h 43"/>
                  <a:gd name="T104" fmla="*/ 44 w 50"/>
                  <a:gd name="T105" fmla="*/ 36 h 43"/>
                  <a:gd name="T106" fmla="*/ 44 w 50"/>
                  <a:gd name="T107" fmla="*/ 3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" h="43">
                    <a:moveTo>
                      <a:pt x="42" y="38"/>
                    </a:moveTo>
                    <a:cubicBezTo>
                      <a:pt x="41" y="38"/>
                      <a:pt x="42" y="40"/>
                      <a:pt x="40" y="40"/>
                    </a:cubicBezTo>
                    <a:cubicBezTo>
                      <a:pt x="40" y="39"/>
                      <a:pt x="39" y="40"/>
                      <a:pt x="40" y="39"/>
                    </a:cubicBezTo>
                    <a:cubicBezTo>
                      <a:pt x="38" y="39"/>
                      <a:pt x="36" y="39"/>
                      <a:pt x="35" y="40"/>
                    </a:cubicBezTo>
                    <a:cubicBezTo>
                      <a:pt x="24" y="39"/>
                      <a:pt x="12" y="43"/>
                      <a:pt x="2" y="41"/>
                    </a:cubicBezTo>
                    <a:cubicBezTo>
                      <a:pt x="1" y="37"/>
                      <a:pt x="0" y="31"/>
                      <a:pt x="2" y="27"/>
                    </a:cubicBezTo>
                    <a:cubicBezTo>
                      <a:pt x="6" y="23"/>
                      <a:pt x="11" y="22"/>
                      <a:pt x="18" y="20"/>
                    </a:cubicBezTo>
                    <a:cubicBezTo>
                      <a:pt x="16" y="17"/>
                      <a:pt x="16" y="13"/>
                      <a:pt x="16" y="9"/>
                    </a:cubicBezTo>
                    <a:cubicBezTo>
                      <a:pt x="16" y="9"/>
                      <a:pt x="16" y="8"/>
                      <a:pt x="15" y="8"/>
                    </a:cubicBezTo>
                    <a:cubicBezTo>
                      <a:pt x="17" y="3"/>
                      <a:pt x="21" y="0"/>
                      <a:pt x="27" y="0"/>
                    </a:cubicBezTo>
                    <a:cubicBezTo>
                      <a:pt x="28" y="4"/>
                      <a:pt x="33" y="6"/>
                      <a:pt x="31" y="10"/>
                    </a:cubicBezTo>
                    <a:cubicBezTo>
                      <a:pt x="33" y="12"/>
                      <a:pt x="31" y="16"/>
                      <a:pt x="31" y="19"/>
                    </a:cubicBezTo>
                    <a:cubicBezTo>
                      <a:pt x="34" y="19"/>
                      <a:pt x="41" y="20"/>
                      <a:pt x="43" y="19"/>
                    </a:cubicBezTo>
                    <a:cubicBezTo>
                      <a:pt x="44" y="20"/>
                      <a:pt x="45" y="22"/>
                      <a:pt x="47" y="22"/>
                    </a:cubicBezTo>
                    <a:cubicBezTo>
                      <a:pt x="47" y="23"/>
                      <a:pt x="47" y="23"/>
                      <a:pt x="47" y="24"/>
                    </a:cubicBezTo>
                    <a:cubicBezTo>
                      <a:pt x="50" y="26"/>
                      <a:pt x="48" y="32"/>
                      <a:pt x="48" y="34"/>
                    </a:cubicBezTo>
                    <a:cubicBezTo>
                      <a:pt x="48" y="34"/>
                      <a:pt x="48" y="33"/>
                      <a:pt x="48" y="34"/>
                    </a:cubicBezTo>
                    <a:cubicBezTo>
                      <a:pt x="48" y="37"/>
                      <a:pt x="45" y="38"/>
                      <a:pt x="42" y="38"/>
                    </a:cubicBezTo>
                    <a:close/>
                    <a:moveTo>
                      <a:pt x="26" y="38"/>
                    </a:moveTo>
                    <a:cubicBezTo>
                      <a:pt x="27" y="39"/>
                      <a:pt x="29" y="38"/>
                      <a:pt x="30" y="38"/>
                    </a:cubicBezTo>
                    <a:cubicBezTo>
                      <a:pt x="33" y="34"/>
                      <a:pt x="37" y="27"/>
                      <a:pt x="39" y="22"/>
                    </a:cubicBezTo>
                    <a:cubicBezTo>
                      <a:pt x="38" y="21"/>
                      <a:pt x="38" y="22"/>
                      <a:pt x="36" y="22"/>
                    </a:cubicBezTo>
                    <a:cubicBezTo>
                      <a:pt x="33" y="27"/>
                      <a:pt x="29" y="31"/>
                      <a:pt x="25" y="36"/>
                    </a:cubicBezTo>
                    <a:cubicBezTo>
                      <a:pt x="28" y="35"/>
                      <a:pt x="29" y="32"/>
                      <a:pt x="31" y="31"/>
                    </a:cubicBezTo>
                    <a:cubicBezTo>
                      <a:pt x="30" y="33"/>
                      <a:pt x="26" y="36"/>
                      <a:pt x="26" y="38"/>
                    </a:cubicBezTo>
                    <a:close/>
                    <a:moveTo>
                      <a:pt x="18" y="6"/>
                    </a:moveTo>
                    <a:cubicBezTo>
                      <a:pt x="19" y="7"/>
                      <a:pt x="18" y="9"/>
                      <a:pt x="18" y="9"/>
                    </a:cubicBezTo>
                    <a:cubicBezTo>
                      <a:pt x="20" y="7"/>
                      <a:pt x="22" y="5"/>
                      <a:pt x="24" y="2"/>
                    </a:cubicBezTo>
                    <a:cubicBezTo>
                      <a:pt x="20" y="3"/>
                      <a:pt x="20" y="5"/>
                      <a:pt x="18" y="6"/>
                    </a:cubicBezTo>
                    <a:close/>
                    <a:moveTo>
                      <a:pt x="19" y="12"/>
                    </a:moveTo>
                    <a:cubicBezTo>
                      <a:pt x="19" y="12"/>
                      <a:pt x="20" y="11"/>
                      <a:pt x="21" y="12"/>
                    </a:cubicBezTo>
                    <a:cubicBezTo>
                      <a:pt x="20" y="14"/>
                      <a:pt x="17" y="14"/>
                      <a:pt x="18" y="17"/>
                    </a:cubicBezTo>
                    <a:cubicBezTo>
                      <a:pt x="20" y="14"/>
                      <a:pt x="24" y="11"/>
                      <a:pt x="24" y="8"/>
                    </a:cubicBezTo>
                    <a:cubicBezTo>
                      <a:pt x="26" y="7"/>
                      <a:pt x="28" y="4"/>
                      <a:pt x="27" y="2"/>
                    </a:cubicBezTo>
                    <a:cubicBezTo>
                      <a:pt x="24" y="5"/>
                      <a:pt x="20" y="8"/>
                      <a:pt x="19" y="12"/>
                    </a:cubicBezTo>
                    <a:close/>
                    <a:moveTo>
                      <a:pt x="28" y="8"/>
                    </a:moveTo>
                    <a:cubicBezTo>
                      <a:pt x="29" y="8"/>
                      <a:pt x="29" y="6"/>
                      <a:pt x="28" y="6"/>
                    </a:cubicBezTo>
                    <a:cubicBezTo>
                      <a:pt x="29" y="7"/>
                      <a:pt x="28" y="7"/>
                      <a:pt x="28" y="8"/>
                    </a:cubicBezTo>
                    <a:close/>
                    <a:moveTo>
                      <a:pt x="22" y="15"/>
                    </a:moveTo>
                    <a:cubicBezTo>
                      <a:pt x="23" y="15"/>
                      <a:pt x="24" y="15"/>
                      <a:pt x="24" y="15"/>
                    </a:cubicBezTo>
                    <a:cubicBezTo>
                      <a:pt x="25" y="13"/>
                      <a:pt x="28" y="10"/>
                      <a:pt x="27" y="8"/>
                    </a:cubicBezTo>
                    <a:cubicBezTo>
                      <a:pt x="25" y="10"/>
                      <a:pt x="24" y="13"/>
                      <a:pt x="22" y="15"/>
                    </a:cubicBezTo>
                    <a:close/>
                    <a:moveTo>
                      <a:pt x="27" y="13"/>
                    </a:moveTo>
                    <a:cubicBezTo>
                      <a:pt x="28" y="13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2"/>
                      <a:pt x="28" y="12"/>
                      <a:pt x="27" y="13"/>
                    </a:cubicBezTo>
                    <a:close/>
                    <a:moveTo>
                      <a:pt x="26" y="18"/>
                    </a:moveTo>
                    <a:cubicBezTo>
                      <a:pt x="27" y="17"/>
                      <a:pt x="28" y="16"/>
                      <a:pt x="29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7" y="16"/>
                      <a:pt x="26" y="17"/>
                      <a:pt x="26" y="18"/>
                    </a:cubicBezTo>
                    <a:close/>
                    <a:moveTo>
                      <a:pt x="20" y="19"/>
                    </a:moveTo>
                    <a:cubicBezTo>
                      <a:pt x="21" y="19"/>
                      <a:pt x="20" y="20"/>
                      <a:pt x="21" y="20"/>
                    </a:cubicBezTo>
                    <a:cubicBezTo>
                      <a:pt x="21" y="18"/>
                      <a:pt x="23" y="18"/>
                      <a:pt x="23" y="16"/>
                    </a:cubicBezTo>
                    <a:cubicBezTo>
                      <a:pt x="22" y="17"/>
                      <a:pt x="21" y="19"/>
                      <a:pt x="20" y="19"/>
                    </a:cubicBezTo>
                    <a:close/>
                    <a:moveTo>
                      <a:pt x="25" y="30"/>
                    </a:moveTo>
                    <a:cubicBezTo>
                      <a:pt x="29" y="28"/>
                      <a:pt x="32" y="24"/>
                      <a:pt x="35" y="21"/>
                    </a:cubicBezTo>
                    <a:cubicBezTo>
                      <a:pt x="28" y="21"/>
                      <a:pt x="28" y="27"/>
                      <a:pt x="25" y="30"/>
                    </a:cubicBezTo>
                    <a:close/>
                    <a:moveTo>
                      <a:pt x="24" y="36"/>
                    </a:moveTo>
                    <a:cubicBezTo>
                      <a:pt x="26" y="33"/>
                      <a:pt x="27" y="31"/>
                      <a:pt x="29" y="29"/>
                    </a:cubicBezTo>
                    <a:cubicBezTo>
                      <a:pt x="29" y="28"/>
                      <a:pt x="30" y="27"/>
                      <a:pt x="30" y="26"/>
                    </a:cubicBezTo>
                    <a:cubicBezTo>
                      <a:pt x="28" y="29"/>
                      <a:pt x="26" y="32"/>
                      <a:pt x="22" y="34"/>
                    </a:cubicBezTo>
                    <a:cubicBezTo>
                      <a:pt x="22" y="37"/>
                      <a:pt x="20" y="38"/>
                      <a:pt x="18" y="38"/>
                    </a:cubicBezTo>
                    <a:cubicBezTo>
                      <a:pt x="17" y="38"/>
                      <a:pt x="17" y="38"/>
                      <a:pt x="17" y="37"/>
                    </a:cubicBezTo>
                    <a:cubicBezTo>
                      <a:pt x="21" y="32"/>
                      <a:pt x="26" y="28"/>
                      <a:pt x="29" y="22"/>
                    </a:cubicBezTo>
                    <a:cubicBezTo>
                      <a:pt x="26" y="21"/>
                      <a:pt x="25" y="24"/>
                      <a:pt x="23" y="25"/>
                    </a:cubicBezTo>
                    <a:cubicBezTo>
                      <a:pt x="21" y="26"/>
                      <a:pt x="21" y="29"/>
                      <a:pt x="19" y="30"/>
                    </a:cubicBezTo>
                    <a:cubicBezTo>
                      <a:pt x="18" y="34"/>
                      <a:pt x="15" y="36"/>
                      <a:pt x="14" y="39"/>
                    </a:cubicBezTo>
                    <a:cubicBezTo>
                      <a:pt x="18" y="40"/>
                      <a:pt x="22" y="39"/>
                      <a:pt x="24" y="36"/>
                    </a:cubicBezTo>
                    <a:close/>
                    <a:moveTo>
                      <a:pt x="38" y="29"/>
                    </a:moveTo>
                    <a:cubicBezTo>
                      <a:pt x="40" y="27"/>
                      <a:pt x="42" y="25"/>
                      <a:pt x="43" y="23"/>
                    </a:cubicBezTo>
                    <a:cubicBezTo>
                      <a:pt x="41" y="21"/>
                      <a:pt x="38" y="27"/>
                      <a:pt x="38" y="29"/>
                    </a:cubicBezTo>
                    <a:close/>
                    <a:moveTo>
                      <a:pt x="7" y="31"/>
                    </a:moveTo>
                    <a:cubicBezTo>
                      <a:pt x="7" y="32"/>
                      <a:pt x="8" y="31"/>
                      <a:pt x="8" y="32"/>
                    </a:cubicBezTo>
                    <a:cubicBezTo>
                      <a:pt x="6" y="35"/>
                      <a:pt x="4" y="36"/>
                      <a:pt x="4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9" y="34"/>
                      <a:pt x="13" y="29"/>
                      <a:pt x="17" y="23"/>
                    </a:cubicBezTo>
                    <a:cubicBezTo>
                      <a:pt x="17" y="23"/>
                      <a:pt x="17" y="23"/>
                      <a:pt x="16" y="23"/>
                    </a:cubicBezTo>
                    <a:cubicBezTo>
                      <a:pt x="12" y="24"/>
                      <a:pt x="11" y="29"/>
                      <a:pt x="7" y="31"/>
                    </a:cubicBezTo>
                    <a:close/>
                    <a:moveTo>
                      <a:pt x="14" y="30"/>
                    </a:moveTo>
                    <a:cubicBezTo>
                      <a:pt x="16" y="29"/>
                      <a:pt x="17" y="27"/>
                      <a:pt x="18" y="27"/>
                    </a:cubicBezTo>
                    <a:cubicBezTo>
                      <a:pt x="15" y="32"/>
                      <a:pt x="11" y="34"/>
                      <a:pt x="8" y="39"/>
                    </a:cubicBezTo>
                    <a:cubicBezTo>
                      <a:pt x="13" y="40"/>
                      <a:pt x="13" y="33"/>
                      <a:pt x="17" y="32"/>
                    </a:cubicBezTo>
                    <a:cubicBezTo>
                      <a:pt x="17" y="29"/>
                      <a:pt x="19" y="28"/>
                      <a:pt x="20" y="26"/>
                    </a:cubicBezTo>
                    <a:cubicBezTo>
                      <a:pt x="19" y="26"/>
                      <a:pt x="19" y="27"/>
                      <a:pt x="19" y="26"/>
                    </a:cubicBezTo>
                    <a:cubicBezTo>
                      <a:pt x="20" y="25"/>
                      <a:pt x="21" y="24"/>
                      <a:pt x="21" y="23"/>
                    </a:cubicBezTo>
                    <a:cubicBezTo>
                      <a:pt x="17" y="23"/>
                      <a:pt x="15" y="28"/>
                      <a:pt x="14" y="30"/>
                    </a:cubicBezTo>
                    <a:close/>
                    <a:moveTo>
                      <a:pt x="2" y="33"/>
                    </a:moveTo>
                    <a:cubicBezTo>
                      <a:pt x="3" y="33"/>
                      <a:pt x="3" y="34"/>
                      <a:pt x="4" y="33"/>
                    </a:cubicBezTo>
                    <a:cubicBezTo>
                      <a:pt x="6" y="30"/>
                      <a:pt x="9" y="28"/>
                      <a:pt x="11" y="24"/>
                    </a:cubicBezTo>
                    <a:cubicBezTo>
                      <a:pt x="7" y="25"/>
                      <a:pt x="2" y="27"/>
                      <a:pt x="3" y="30"/>
                    </a:cubicBezTo>
                    <a:cubicBezTo>
                      <a:pt x="3" y="30"/>
                      <a:pt x="2" y="30"/>
                      <a:pt x="2" y="29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3" y="31"/>
                      <a:pt x="3" y="32"/>
                    </a:cubicBezTo>
                    <a:cubicBezTo>
                      <a:pt x="2" y="31"/>
                      <a:pt x="3" y="32"/>
                      <a:pt x="2" y="33"/>
                    </a:cubicBezTo>
                    <a:cubicBezTo>
                      <a:pt x="2" y="31"/>
                      <a:pt x="2" y="32"/>
                      <a:pt x="2" y="33"/>
                    </a:cubicBezTo>
                    <a:close/>
                    <a:moveTo>
                      <a:pt x="39" y="34"/>
                    </a:moveTo>
                    <a:cubicBezTo>
                      <a:pt x="40" y="34"/>
                      <a:pt x="40" y="32"/>
                      <a:pt x="42" y="32"/>
                    </a:cubicBezTo>
                    <a:cubicBezTo>
                      <a:pt x="41" y="33"/>
                      <a:pt x="39" y="34"/>
                      <a:pt x="39" y="37"/>
                    </a:cubicBezTo>
                    <a:cubicBezTo>
                      <a:pt x="40" y="37"/>
                      <a:pt x="40" y="36"/>
                      <a:pt x="41" y="37"/>
                    </a:cubicBezTo>
                    <a:cubicBezTo>
                      <a:pt x="43" y="33"/>
                      <a:pt x="46" y="29"/>
                      <a:pt x="45" y="26"/>
                    </a:cubicBezTo>
                    <a:cubicBezTo>
                      <a:pt x="42" y="28"/>
                      <a:pt x="41" y="31"/>
                      <a:pt x="39" y="34"/>
                    </a:cubicBezTo>
                    <a:close/>
                    <a:moveTo>
                      <a:pt x="34" y="37"/>
                    </a:moveTo>
                    <a:cubicBezTo>
                      <a:pt x="37" y="35"/>
                      <a:pt x="38" y="30"/>
                      <a:pt x="42" y="27"/>
                    </a:cubicBezTo>
                    <a:cubicBezTo>
                      <a:pt x="42" y="27"/>
                      <a:pt x="41" y="27"/>
                      <a:pt x="41" y="27"/>
                    </a:cubicBezTo>
                    <a:cubicBezTo>
                      <a:pt x="38" y="30"/>
                      <a:pt x="35" y="33"/>
                      <a:pt x="34" y="37"/>
                    </a:cubicBezTo>
                    <a:close/>
                    <a:moveTo>
                      <a:pt x="44" y="36"/>
                    </a:moveTo>
                    <a:cubicBezTo>
                      <a:pt x="46" y="36"/>
                      <a:pt x="46" y="34"/>
                      <a:pt x="46" y="32"/>
                    </a:cubicBezTo>
                    <a:cubicBezTo>
                      <a:pt x="45" y="33"/>
                      <a:pt x="44" y="34"/>
                      <a:pt x="44" y="3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2536040" y="4279517"/>
                <a:ext cx="622300" cy="584200"/>
              </a:xfrm>
              <a:custGeom>
                <a:avLst/>
                <a:gdLst>
                  <a:gd name="T0" fmla="*/ 46 w 50"/>
                  <a:gd name="T1" fmla="*/ 28 h 47"/>
                  <a:gd name="T2" fmla="*/ 46 w 50"/>
                  <a:gd name="T3" fmla="*/ 43 h 47"/>
                  <a:gd name="T4" fmla="*/ 43 w 50"/>
                  <a:gd name="T5" fmla="*/ 41 h 47"/>
                  <a:gd name="T6" fmla="*/ 0 w 50"/>
                  <a:gd name="T7" fmla="*/ 45 h 47"/>
                  <a:gd name="T8" fmla="*/ 4 w 50"/>
                  <a:gd name="T9" fmla="*/ 32 h 47"/>
                  <a:gd name="T10" fmla="*/ 19 w 50"/>
                  <a:gd name="T11" fmla="*/ 21 h 47"/>
                  <a:gd name="T12" fmla="*/ 31 w 50"/>
                  <a:gd name="T13" fmla="*/ 2 h 47"/>
                  <a:gd name="T14" fmla="*/ 34 w 50"/>
                  <a:gd name="T15" fmla="*/ 23 h 47"/>
                  <a:gd name="T16" fmla="*/ 21 w 50"/>
                  <a:gd name="T17" fmla="*/ 27 h 47"/>
                  <a:gd name="T18" fmla="*/ 23 w 50"/>
                  <a:gd name="T19" fmla="*/ 27 h 47"/>
                  <a:gd name="T20" fmla="*/ 16 w 50"/>
                  <a:gd name="T21" fmla="*/ 39 h 47"/>
                  <a:gd name="T22" fmla="*/ 12 w 50"/>
                  <a:gd name="T23" fmla="*/ 42 h 47"/>
                  <a:gd name="T24" fmla="*/ 26 w 50"/>
                  <a:gd name="T25" fmla="*/ 4 h 47"/>
                  <a:gd name="T26" fmla="*/ 28 w 50"/>
                  <a:gd name="T27" fmla="*/ 6 h 47"/>
                  <a:gd name="T28" fmla="*/ 28 w 50"/>
                  <a:gd name="T29" fmla="*/ 6 h 47"/>
                  <a:gd name="T30" fmla="*/ 31 w 50"/>
                  <a:gd name="T31" fmla="*/ 10 h 47"/>
                  <a:gd name="T32" fmla="*/ 27 w 50"/>
                  <a:gd name="T33" fmla="*/ 13 h 47"/>
                  <a:gd name="T34" fmla="*/ 22 w 50"/>
                  <a:gd name="T35" fmla="*/ 16 h 47"/>
                  <a:gd name="T36" fmla="*/ 27 w 50"/>
                  <a:gd name="T37" fmla="*/ 9 h 47"/>
                  <a:gd name="T38" fmla="*/ 27 w 50"/>
                  <a:gd name="T39" fmla="*/ 14 h 47"/>
                  <a:gd name="T40" fmla="*/ 23 w 50"/>
                  <a:gd name="T41" fmla="*/ 21 h 47"/>
                  <a:gd name="T42" fmla="*/ 26 w 50"/>
                  <a:gd name="T43" fmla="*/ 17 h 47"/>
                  <a:gd name="T44" fmla="*/ 30 w 50"/>
                  <a:gd name="T45" fmla="*/ 16 h 47"/>
                  <a:gd name="T46" fmla="*/ 30 w 50"/>
                  <a:gd name="T47" fmla="*/ 16 h 47"/>
                  <a:gd name="T48" fmla="*/ 33 w 50"/>
                  <a:gd name="T49" fmla="*/ 17 h 47"/>
                  <a:gd name="T50" fmla="*/ 24 w 50"/>
                  <a:gd name="T51" fmla="*/ 25 h 47"/>
                  <a:gd name="T52" fmla="*/ 24 w 50"/>
                  <a:gd name="T53" fmla="*/ 25 h 47"/>
                  <a:gd name="T54" fmla="*/ 29 w 50"/>
                  <a:gd name="T55" fmla="*/ 30 h 47"/>
                  <a:gd name="T56" fmla="*/ 29 w 50"/>
                  <a:gd name="T57" fmla="*/ 34 h 47"/>
                  <a:gd name="T58" fmla="*/ 26 w 50"/>
                  <a:gd name="T59" fmla="*/ 41 h 47"/>
                  <a:gd name="T60" fmla="*/ 30 w 50"/>
                  <a:gd name="T61" fmla="*/ 32 h 47"/>
                  <a:gd name="T62" fmla="*/ 30 w 50"/>
                  <a:gd name="T63" fmla="*/ 37 h 47"/>
                  <a:gd name="T64" fmla="*/ 32 w 50"/>
                  <a:gd name="T65" fmla="*/ 26 h 47"/>
                  <a:gd name="T66" fmla="*/ 8 w 50"/>
                  <a:gd name="T67" fmla="*/ 43 h 47"/>
                  <a:gd name="T68" fmla="*/ 18 w 50"/>
                  <a:gd name="T69" fmla="*/ 27 h 47"/>
                  <a:gd name="T70" fmla="*/ 15 w 50"/>
                  <a:gd name="T71" fmla="*/ 31 h 47"/>
                  <a:gd name="T72" fmla="*/ 24 w 50"/>
                  <a:gd name="T73" fmla="*/ 32 h 47"/>
                  <a:gd name="T74" fmla="*/ 24 w 50"/>
                  <a:gd name="T75" fmla="*/ 32 h 47"/>
                  <a:gd name="T76" fmla="*/ 35 w 50"/>
                  <a:gd name="T77" fmla="*/ 38 h 47"/>
                  <a:gd name="T78" fmla="*/ 41 w 50"/>
                  <a:gd name="T79" fmla="*/ 29 h 47"/>
                  <a:gd name="T80" fmla="*/ 6 w 50"/>
                  <a:gd name="T81" fmla="*/ 37 h 47"/>
                  <a:gd name="T82" fmla="*/ 6 w 50"/>
                  <a:gd name="T83" fmla="*/ 32 h 47"/>
                  <a:gd name="T84" fmla="*/ 21 w 50"/>
                  <a:gd name="T85" fmla="*/ 42 h 47"/>
                  <a:gd name="T86" fmla="*/ 18 w 50"/>
                  <a:gd name="T87" fmla="*/ 42 h 47"/>
                  <a:gd name="T88" fmla="*/ 46 w 50"/>
                  <a:gd name="T89" fmla="*/ 32 h 47"/>
                  <a:gd name="T90" fmla="*/ 29 w 50"/>
                  <a:gd name="T91" fmla="*/ 39 h 47"/>
                  <a:gd name="T92" fmla="*/ 32 w 50"/>
                  <a:gd name="T93" fmla="*/ 40 h 47"/>
                  <a:gd name="T94" fmla="*/ 29 w 50"/>
                  <a:gd name="T95" fmla="*/ 39 h 47"/>
                  <a:gd name="T96" fmla="*/ 46 w 50"/>
                  <a:gd name="T97" fmla="*/ 3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47">
                    <a:moveTo>
                      <a:pt x="34" y="23"/>
                    </a:moveTo>
                    <a:cubicBezTo>
                      <a:pt x="38" y="25"/>
                      <a:pt x="43" y="25"/>
                      <a:pt x="46" y="28"/>
                    </a:cubicBezTo>
                    <a:cubicBezTo>
                      <a:pt x="48" y="32"/>
                      <a:pt x="50" y="36"/>
                      <a:pt x="48" y="41"/>
                    </a:cubicBezTo>
                    <a:cubicBezTo>
                      <a:pt x="47" y="41"/>
                      <a:pt x="47" y="43"/>
                      <a:pt x="46" y="43"/>
                    </a:cubicBezTo>
                    <a:cubicBezTo>
                      <a:pt x="45" y="42"/>
                      <a:pt x="46" y="40"/>
                      <a:pt x="45" y="39"/>
                    </a:cubicBezTo>
                    <a:cubicBezTo>
                      <a:pt x="44" y="40"/>
                      <a:pt x="43" y="40"/>
                      <a:pt x="43" y="41"/>
                    </a:cubicBezTo>
                    <a:cubicBezTo>
                      <a:pt x="31" y="41"/>
                      <a:pt x="16" y="43"/>
                      <a:pt x="4" y="45"/>
                    </a:cubicBezTo>
                    <a:cubicBezTo>
                      <a:pt x="2" y="46"/>
                      <a:pt x="0" y="47"/>
                      <a:pt x="0" y="45"/>
                    </a:cubicBezTo>
                    <a:cubicBezTo>
                      <a:pt x="0" y="43"/>
                      <a:pt x="2" y="43"/>
                      <a:pt x="3" y="43"/>
                    </a:cubicBezTo>
                    <a:cubicBezTo>
                      <a:pt x="4" y="40"/>
                      <a:pt x="3" y="35"/>
                      <a:pt x="4" y="32"/>
                    </a:cubicBezTo>
                    <a:cubicBezTo>
                      <a:pt x="6" y="27"/>
                      <a:pt x="16" y="27"/>
                      <a:pt x="21" y="24"/>
                    </a:cubicBezTo>
                    <a:cubicBezTo>
                      <a:pt x="21" y="23"/>
                      <a:pt x="20" y="23"/>
                      <a:pt x="19" y="21"/>
                    </a:cubicBezTo>
                    <a:cubicBezTo>
                      <a:pt x="19" y="17"/>
                      <a:pt x="18" y="10"/>
                      <a:pt x="20" y="5"/>
                    </a:cubicBezTo>
                    <a:cubicBezTo>
                      <a:pt x="21" y="2"/>
                      <a:pt x="26" y="0"/>
                      <a:pt x="31" y="2"/>
                    </a:cubicBezTo>
                    <a:cubicBezTo>
                      <a:pt x="34" y="2"/>
                      <a:pt x="33" y="6"/>
                      <a:pt x="36" y="7"/>
                    </a:cubicBezTo>
                    <a:cubicBezTo>
                      <a:pt x="35" y="11"/>
                      <a:pt x="36" y="18"/>
                      <a:pt x="34" y="23"/>
                    </a:cubicBezTo>
                    <a:close/>
                    <a:moveTo>
                      <a:pt x="23" y="27"/>
                    </a:moveTo>
                    <a:cubicBezTo>
                      <a:pt x="23" y="27"/>
                      <a:pt x="22" y="27"/>
                      <a:pt x="21" y="27"/>
                    </a:cubicBezTo>
                    <a:cubicBezTo>
                      <a:pt x="19" y="29"/>
                      <a:pt x="16" y="32"/>
                      <a:pt x="15" y="35"/>
                    </a:cubicBezTo>
                    <a:cubicBezTo>
                      <a:pt x="18" y="32"/>
                      <a:pt x="21" y="30"/>
                      <a:pt x="23" y="27"/>
                    </a:cubicBezTo>
                    <a:close/>
                    <a:moveTo>
                      <a:pt x="12" y="42"/>
                    </a:moveTo>
                    <a:cubicBezTo>
                      <a:pt x="14" y="43"/>
                      <a:pt x="15" y="40"/>
                      <a:pt x="16" y="39"/>
                    </a:cubicBezTo>
                    <a:cubicBezTo>
                      <a:pt x="19" y="36"/>
                      <a:pt x="22" y="33"/>
                      <a:pt x="24" y="28"/>
                    </a:cubicBezTo>
                    <a:cubicBezTo>
                      <a:pt x="18" y="32"/>
                      <a:pt x="15" y="36"/>
                      <a:pt x="12" y="42"/>
                    </a:cubicBezTo>
                    <a:close/>
                    <a:moveTo>
                      <a:pt x="22" y="10"/>
                    </a:moveTo>
                    <a:cubicBezTo>
                      <a:pt x="24" y="8"/>
                      <a:pt x="25" y="5"/>
                      <a:pt x="26" y="4"/>
                    </a:cubicBezTo>
                    <a:cubicBezTo>
                      <a:pt x="24" y="5"/>
                      <a:pt x="21" y="8"/>
                      <a:pt x="22" y="10"/>
                    </a:cubicBezTo>
                    <a:close/>
                    <a:moveTo>
                      <a:pt x="28" y="6"/>
                    </a:moveTo>
                    <a:cubicBezTo>
                      <a:pt x="29" y="6"/>
                      <a:pt x="29" y="5"/>
                      <a:pt x="30" y="4"/>
                    </a:cubicBezTo>
                    <a:cubicBezTo>
                      <a:pt x="29" y="3"/>
                      <a:pt x="28" y="5"/>
                      <a:pt x="28" y="6"/>
                    </a:cubicBezTo>
                    <a:close/>
                    <a:moveTo>
                      <a:pt x="27" y="13"/>
                    </a:moveTo>
                    <a:cubicBezTo>
                      <a:pt x="28" y="13"/>
                      <a:pt x="29" y="11"/>
                      <a:pt x="31" y="10"/>
                    </a:cubicBezTo>
                    <a:cubicBezTo>
                      <a:pt x="32" y="8"/>
                      <a:pt x="34" y="7"/>
                      <a:pt x="32" y="6"/>
                    </a:cubicBezTo>
                    <a:cubicBezTo>
                      <a:pt x="30" y="8"/>
                      <a:pt x="28" y="11"/>
                      <a:pt x="27" y="13"/>
                    </a:cubicBezTo>
                    <a:close/>
                    <a:moveTo>
                      <a:pt x="27" y="9"/>
                    </a:moveTo>
                    <a:cubicBezTo>
                      <a:pt x="25" y="11"/>
                      <a:pt x="23" y="13"/>
                      <a:pt x="22" y="16"/>
                    </a:cubicBezTo>
                    <a:cubicBezTo>
                      <a:pt x="25" y="14"/>
                      <a:pt x="26" y="10"/>
                      <a:pt x="28" y="7"/>
                    </a:cubicBezTo>
                    <a:cubicBezTo>
                      <a:pt x="27" y="7"/>
                      <a:pt x="27" y="8"/>
                      <a:pt x="27" y="9"/>
                    </a:cubicBezTo>
                    <a:close/>
                    <a:moveTo>
                      <a:pt x="25" y="17"/>
                    </a:moveTo>
                    <a:cubicBezTo>
                      <a:pt x="26" y="16"/>
                      <a:pt x="26" y="15"/>
                      <a:pt x="27" y="14"/>
                    </a:cubicBezTo>
                    <a:cubicBezTo>
                      <a:pt x="26" y="14"/>
                      <a:pt x="24" y="15"/>
                      <a:pt x="25" y="17"/>
                    </a:cubicBezTo>
                    <a:close/>
                    <a:moveTo>
                      <a:pt x="23" y="21"/>
                    </a:moveTo>
                    <a:cubicBezTo>
                      <a:pt x="25" y="19"/>
                      <a:pt x="27" y="16"/>
                      <a:pt x="28" y="14"/>
                    </a:cubicBezTo>
                    <a:cubicBezTo>
                      <a:pt x="27" y="15"/>
                      <a:pt x="25" y="16"/>
                      <a:pt x="26" y="17"/>
                    </a:cubicBezTo>
                    <a:cubicBezTo>
                      <a:pt x="24" y="18"/>
                      <a:pt x="23" y="19"/>
                      <a:pt x="23" y="21"/>
                    </a:cubicBezTo>
                    <a:close/>
                    <a:moveTo>
                      <a:pt x="30" y="16"/>
                    </a:moveTo>
                    <a:cubicBezTo>
                      <a:pt x="29" y="17"/>
                      <a:pt x="28" y="18"/>
                      <a:pt x="27" y="20"/>
                    </a:cubicBezTo>
                    <a:cubicBezTo>
                      <a:pt x="29" y="20"/>
                      <a:pt x="30" y="17"/>
                      <a:pt x="30" y="16"/>
                    </a:cubicBezTo>
                    <a:close/>
                    <a:moveTo>
                      <a:pt x="29" y="24"/>
                    </a:moveTo>
                    <a:cubicBezTo>
                      <a:pt x="33" y="24"/>
                      <a:pt x="33" y="19"/>
                      <a:pt x="33" y="17"/>
                    </a:cubicBezTo>
                    <a:cubicBezTo>
                      <a:pt x="32" y="19"/>
                      <a:pt x="30" y="22"/>
                      <a:pt x="29" y="24"/>
                    </a:cubicBezTo>
                    <a:close/>
                    <a:moveTo>
                      <a:pt x="24" y="25"/>
                    </a:moveTo>
                    <a:cubicBezTo>
                      <a:pt x="26" y="25"/>
                      <a:pt x="27" y="25"/>
                      <a:pt x="27" y="23"/>
                    </a:cubicBezTo>
                    <a:cubicBezTo>
                      <a:pt x="26" y="24"/>
                      <a:pt x="25" y="24"/>
                      <a:pt x="24" y="25"/>
                    </a:cubicBezTo>
                    <a:close/>
                    <a:moveTo>
                      <a:pt x="32" y="26"/>
                    </a:moveTo>
                    <a:cubicBezTo>
                      <a:pt x="32" y="27"/>
                      <a:pt x="31" y="30"/>
                      <a:pt x="29" y="30"/>
                    </a:cubicBezTo>
                    <a:cubicBezTo>
                      <a:pt x="29" y="31"/>
                      <a:pt x="28" y="34"/>
                      <a:pt x="26" y="35"/>
                    </a:cubicBezTo>
                    <a:cubicBezTo>
                      <a:pt x="27" y="36"/>
                      <a:pt x="28" y="33"/>
                      <a:pt x="29" y="34"/>
                    </a:cubicBezTo>
                    <a:cubicBezTo>
                      <a:pt x="27" y="36"/>
                      <a:pt x="25" y="39"/>
                      <a:pt x="23" y="41"/>
                    </a:cubicBezTo>
                    <a:cubicBezTo>
                      <a:pt x="24" y="41"/>
                      <a:pt x="25" y="41"/>
                      <a:pt x="26" y="41"/>
                    </a:cubicBezTo>
                    <a:cubicBezTo>
                      <a:pt x="27" y="37"/>
                      <a:pt x="29" y="36"/>
                      <a:pt x="31" y="33"/>
                    </a:cubicBezTo>
                    <a:cubicBezTo>
                      <a:pt x="30" y="32"/>
                      <a:pt x="30" y="33"/>
                      <a:pt x="30" y="32"/>
                    </a:cubicBezTo>
                    <a:cubicBezTo>
                      <a:pt x="32" y="31"/>
                      <a:pt x="33" y="28"/>
                      <a:pt x="36" y="27"/>
                    </a:cubicBezTo>
                    <a:cubicBezTo>
                      <a:pt x="36" y="31"/>
                      <a:pt x="32" y="34"/>
                      <a:pt x="30" y="37"/>
                    </a:cubicBezTo>
                    <a:cubicBezTo>
                      <a:pt x="34" y="34"/>
                      <a:pt x="36" y="30"/>
                      <a:pt x="40" y="27"/>
                    </a:cubicBezTo>
                    <a:cubicBezTo>
                      <a:pt x="37" y="27"/>
                      <a:pt x="35" y="26"/>
                      <a:pt x="32" y="26"/>
                    </a:cubicBezTo>
                    <a:close/>
                    <a:moveTo>
                      <a:pt x="6" y="43"/>
                    </a:moveTo>
                    <a:cubicBezTo>
                      <a:pt x="7" y="43"/>
                      <a:pt x="8" y="43"/>
                      <a:pt x="8" y="43"/>
                    </a:cubicBezTo>
                    <a:cubicBezTo>
                      <a:pt x="10" y="38"/>
                      <a:pt x="14" y="35"/>
                      <a:pt x="16" y="30"/>
                    </a:cubicBezTo>
                    <a:cubicBezTo>
                      <a:pt x="17" y="30"/>
                      <a:pt x="18" y="28"/>
                      <a:pt x="18" y="27"/>
                    </a:cubicBezTo>
                    <a:cubicBezTo>
                      <a:pt x="11" y="29"/>
                      <a:pt x="9" y="34"/>
                      <a:pt x="7" y="39"/>
                    </a:cubicBezTo>
                    <a:cubicBezTo>
                      <a:pt x="10" y="37"/>
                      <a:pt x="12" y="34"/>
                      <a:pt x="15" y="31"/>
                    </a:cubicBezTo>
                    <a:cubicBezTo>
                      <a:pt x="12" y="36"/>
                      <a:pt x="8" y="39"/>
                      <a:pt x="6" y="43"/>
                    </a:cubicBezTo>
                    <a:close/>
                    <a:moveTo>
                      <a:pt x="24" y="32"/>
                    </a:moveTo>
                    <a:cubicBezTo>
                      <a:pt x="26" y="32"/>
                      <a:pt x="27" y="30"/>
                      <a:pt x="28" y="28"/>
                    </a:cubicBezTo>
                    <a:cubicBezTo>
                      <a:pt x="25" y="29"/>
                      <a:pt x="25" y="31"/>
                      <a:pt x="24" y="32"/>
                    </a:cubicBezTo>
                    <a:close/>
                    <a:moveTo>
                      <a:pt x="41" y="29"/>
                    </a:moveTo>
                    <a:cubicBezTo>
                      <a:pt x="40" y="32"/>
                      <a:pt x="36" y="35"/>
                      <a:pt x="35" y="38"/>
                    </a:cubicBezTo>
                    <a:cubicBezTo>
                      <a:pt x="38" y="35"/>
                      <a:pt x="41" y="33"/>
                      <a:pt x="43" y="29"/>
                    </a:cubicBezTo>
                    <a:cubicBezTo>
                      <a:pt x="43" y="29"/>
                      <a:pt x="42" y="29"/>
                      <a:pt x="41" y="29"/>
                    </a:cubicBezTo>
                    <a:close/>
                    <a:moveTo>
                      <a:pt x="6" y="32"/>
                    </a:moveTo>
                    <a:cubicBezTo>
                      <a:pt x="6" y="34"/>
                      <a:pt x="5" y="36"/>
                      <a:pt x="6" y="37"/>
                    </a:cubicBezTo>
                    <a:cubicBezTo>
                      <a:pt x="8" y="35"/>
                      <a:pt x="9" y="32"/>
                      <a:pt x="11" y="30"/>
                    </a:cubicBezTo>
                    <a:cubicBezTo>
                      <a:pt x="8" y="30"/>
                      <a:pt x="8" y="31"/>
                      <a:pt x="6" y="32"/>
                    </a:cubicBezTo>
                    <a:close/>
                    <a:moveTo>
                      <a:pt x="18" y="42"/>
                    </a:moveTo>
                    <a:cubicBezTo>
                      <a:pt x="19" y="42"/>
                      <a:pt x="20" y="42"/>
                      <a:pt x="21" y="42"/>
                    </a:cubicBezTo>
                    <a:cubicBezTo>
                      <a:pt x="21" y="37"/>
                      <a:pt x="26" y="34"/>
                      <a:pt x="28" y="30"/>
                    </a:cubicBezTo>
                    <a:cubicBezTo>
                      <a:pt x="23" y="33"/>
                      <a:pt x="21" y="38"/>
                      <a:pt x="18" y="42"/>
                    </a:cubicBezTo>
                    <a:close/>
                    <a:moveTo>
                      <a:pt x="41" y="36"/>
                    </a:moveTo>
                    <a:cubicBezTo>
                      <a:pt x="43" y="35"/>
                      <a:pt x="44" y="33"/>
                      <a:pt x="46" y="32"/>
                    </a:cubicBezTo>
                    <a:cubicBezTo>
                      <a:pt x="44" y="30"/>
                      <a:pt x="42" y="34"/>
                      <a:pt x="41" y="36"/>
                    </a:cubicBezTo>
                    <a:close/>
                    <a:moveTo>
                      <a:pt x="29" y="39"/>
                    </a:moveTo>
                    <a:cubicBezTo>
                      <a:pt x="30" y="40"/>
                      <a:pt x="30" y="40"/>
                      <a:pt x="30" y="40"/>
                    </a:cubicBezTo>
                    <a:cubicBezTo>
                      <a:pt x="31" y="40"/>
                      <a:pt x="31" y="40"/>
                      <a:pt x="32" y="40"/>
                    </a:cubicBezTo>
                    <a:cubicBezTo>
                      <a:pt x="32" y="37"/>
                      <a:pt x="35" y="35"/>
                      <a:pt x="36" y="32"/>
                    </a:cubicBezTo>
                    <a:cubicBezTo>
                      <a:pt x="34" y="35"/>
                      <a:pt x="32" y="37"/>
                      <a:pt x="29" y="39"/>
                    </a:cubicBezTo>
                    <a:close/>
                    <a:moveTo>
                      <a:pt x="43" y="37"/>
                    </a:moveTo>
                    <a:cubicBezTo>
                      <a:pt x="45" y="37"/>
                      <a:pt x="47" y="35"/>
                      <a:pt x="46" y="34"/>
                    </a:cubicBezTo>
                    <a:cubicBezTo>
                      <a:pt x="45" y="35"/>
                      <a:pt x="44" y="36"/>
                      <a:pt x="43" y="3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17"/>
              <p:cNvSpPr>
                <a:spLocks noEditPoints="1"/>
              </p:cNvSpPr>
              <p:nvPr/>
            </p:nvSpPr>
            <p:spPr bwMode="auto">
              <a:xfrm>
                <a:off x="2505084" y="3284948"/>
                <a:ext cx="684213" cy="633413"/>
              </a:xfrm>
              <a:custGeom>
                <a:avLst/>
                <a:gdLst>
                  <a:gd name="T0" fmla="*/ 33 w 55"/>
                  <a:gd name="T1" fmla="*/ 5 h 51"/>
                  <a:gd name="T2" fmla="*/ 42 w 55"/>
                  <a:gd name="T3" fmla="*/ 26 h 51"/>
                  <a:gd name="T4" fmla="*/ 53 w 55"/>
                  <a:gd name="T5" fmla="*/ 36 h 51"/>
                  <a:gd name="T6" fmla="*/ 53 w 55"/>
                  <a:gd name="T7" fmla="*/ 40 h 51"/>
                  <a:gd name="T8" fmla="*/ 47 w 55"/>
                  <a:gd name="T9" fmla="*/ 50 h 51"/>
                  <a:gd name="T10" fmla="*/ 47 w 55"/>
                  <a:gd name="T11" fmla="*/ 45 h 51"/>
                  <a:gd name="T12" fmla="*/ 42 w 55"/>
                  <a:gd name="T13" fmla="*/ 45 h 51"/>
                  <a:gd name="T14" fmla="*/ 7 w 55"/>
                  <a:gd name="T15" fmla="*/ 48 h 51"/>
                  <a:gd name="T16" fmla="*/ 3 w 55"/>
                  <a:gd name="T17" fmla="*/ 47 h 51"/>
                  <a:gd name="T18" fmla="*/ 22 w 55"/>
                  <a:gd name="T19" fmla="*/ 27 h 51"/>
                  <a:gd name="T20" fmla="*/ 17 w 55"/>
                  <a:gd name="T21" fmla="*/ 19 h 51"/>
                  <a:gd name="T22" fmla="*/ 20 w 55"/>
                  <a:gd name="T23" fmla="*/ 7 h 51"/>
                  <a:gd name="T24" fmla="*/ 33 w 55"/>
                  <a:gd name="T25" fmla="*/ 4 h 51"/>
                  <a:gd name="T26" fmla="*/ 31 w 55"/>
                  <a:gd name="T27" fmla="*/ 5 h 51"/>
                  <a:gd name="T28" fmla="*/ 19 w 55"/>
                  <a:gd name="T29" fmla="*/ 16 h 51"/>
                  <a:gd name="T30" fmla="*/ 20 w 55"/>
                  <a:gd name="T31" fmla="*/ 19 h 51"/>
                  <a:gd name="T32" fmla="*/ 26 w 55"/>
                  <a:gd name="T33" fmla="*/ 3 h 51"/>
                  <a:gd name="T34" fmla="*/ 27 w 55"/>
                  <a:gd name="T35" fmla="*/ 15 h 51"/>
                  <a:gd name="T36" fmla="*/ 26 w 55"/>
                  <a:gd name="T37" fmla="*/ 16 h 51"/>
                  <a:gd name="T38" fmla="*/ 24 w 55"/>
                  <a:gd name="T39" fmla="*/ 23 h 51"/>
                  <a:gd name="T40" fmla="*/ 32 w 55"/>
                  <a:gd name="T41" fmla="*/ 8 h 51"/>
                  <a:gd name="T42" fmla="*/ 27 w 55"/>
                  <a:gd name="T43" fmla="*/ 15 h 51"/>
                  <a:gd name="T44" fmla="*/ 33 w 55"/>
                  <a:gd name="T45" fmla="*/ 12 h 51"/>
                  <a:gd name="T46" fmla="*/ 26 w 55"/>
                  <a:gd name="T47" fmla="*/ 22 h 51"/>
                  <a:gd name="T48" fmla="*/ 26 w 55"/>
                  <a:gd name="T49" fmla="*/ 22 h 51"/>
                  <a:gd name="T50" fmla="*/ 25 w 55"/>
                  <a:gd name="T51" fmla="*/ 23 h 51"/>
                  <a:gd name="T52" fmla="*/ 21 w 55"/>
                  <a:gd name="T53" fmla="*/ 33 h 51"/>
                  <a:gd name="T54" fmla="*/ 15 w 55"/>
                  <a:gd name="T55" fmla="*/ 43 h 51"/>
                  <a:gd name="T56" fmla="*/ 15 w 55"/>
                  <a:gd name="T57" fmla="*/ 46 h 51"/>
                  <a:gd name="T58" fmla="*/ 24 w 55"/>
                  <a:gd name="T59" fmla="*/ 29 h 51"/>
                  <a:gd name="T60" fmla="*/ 24 w 55"/>
                  <a:gd name="T61" fmla="*/ 37 h 51"/>
                  <a:gd name="T62" fmla="*/ 33 w 55"/>
                  <a:gd name="T63" fmla="*/ 29 h 51"/>
                  <a:gd name="T64" fmla="*/ 25 w 55"/>
                  <a:gd name="T65" fmla="*/ 40 h 51"/>
                  <a:gd name="T66" fmla="*/ 21 w 55"/>
                  <a:gd name="T67" fmla="*/ 46 h 51"/>
                  <a:gd name="T68" fmla="*/ 30 w 55"/>
                  <a:gd name="T69" fmla="*/ 32 h 51"/>
                  <a:gd name="T70" fmla="*/ 28 w 55"/>
                  <a:gd name="T71" fmla="*/ 40 h 51"/>
                  <a:gd name="T72" fmla="*/ 36 w 55"/>
                  <a:gd name="T73" fmla="*/ 29 h 51"/>
                  <a:gd name="T74" fmla="*/ 7 w 55"/>
                  <a:gd name="T75" fmla="*/ 43 h 51"/>
                  <a:gd name="T76" fmla="*/ 8 w 55"/>
                  <a:gd name="T77" fmla="*/ 46 h 51"/>
                  <a:gd name="T78" fmla="*/ 18 w 55"/>
                  <a:gd name="T79" fmla="*/ 30 h 51"/>
                  <a:gd name="T80" fmla="*/ 43 w 55"/>
                  <a:gd name="T81" fmla="*/ 30 h 51"/>
                  <a:gd name="T82" fmla="*/ 45 w 55"/>
                  <a:gd name="T83" fmla="*/ 32 h 51"/>
                  <a:gd name="T84" fmla="*/ 49 w 55"/>
                  <a:gd name="T85" fmla="*/ 33 h 51"/>
                  <a:gd name="T86" fmla="*/ 45 w 55"/>
                  <a:gd name="T87" fmla="*/ 32 h 51"/>
                  <a:gd name="T88" fmla="*/ 14 w 55"/>
                  <a:gd name="T89" fmla="*/ 30 h 51"/>
                  <a:gd name="T90" fmla="*/ 31 w 55"/>
                  <a:gd name="T91" fmla="*/ 44 h 51"/>
                  <a:gd name="T92" fmla="*/ 43 w 55"/>
                  <a:gd name="T93" fmla="*/ 32 h 51"/>
                  <a:gd name="T94" fmla="*/ 31 w 55"/>
                  <a:gd name="T95" fmla="*/ 44 h 51"/>
                  <a:gd name="T96" fmla="*/ 35 w 55"/>
                  <a:gd name="T97" fmla="*/ 34 h 51"/>
                  <a:gd name="T98" fmla="*/ 39 w 55"/>
                  <a:gd name="T99" fmla="*/ 44 h 51"/>
                  <a:gd name="T100" fmla="*/ 39 w 55"/>
                  <a:gd name="T101" fmla="*/ 44 h 51"/>
                  <a:gd name="T102" fmla="*/ 47 w 55"/>
                  <a:gd name="T103" fmla="*/ 41 h 51"/>
                  <a:gd name="T104" fmla="*/ 49 w 55"/>
                  <a:gd name="T105" fmla="*/ 43 h 51"/>
                  <a:gd name="T106" fmla="*/ 47 w 55"/>
                  <a:gd name="T107" fmla="*/ 38 h 51"/>
                  <a:gd name="T108" fmla="*/ 25 w 55"/>
                  <a:gd name="T109" fmla="*/ 45 h 51"/>
                  <a:gd name="T110" fmla="*/ 32 w 55"/>
                  <a:gd name="T111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" h="51">
                    <a:moveTo>
                      <a:pt x="33" y="4"/>
                    </a:moveTo>
                    <a:cubicBezTo>
                      <a:pt x="34" y="4"/>
                      <a:pt x="34" y="5"/>
                      <a:pt x="33" y="5"/>
                    </a:cubicBezTo>
                    <a:cubicBezTo>
                      <a:pt x="38" y="12"/>
                      <a:pt x="32" y="23"/>
                      <a:pt x="28" y="27"/>
                    </a:cubicBezTo>
                    <a:cubicBezTo>
                      <a:pt x="33" y="26"/>
                      <a:pt x="38" y="28"/>
                      <a:pt x="42" y="26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9" y="27"/>
                      <a:pt x="52" y="32"/>
                      <a:pt x="53" y="36"/>
                    </a:cubicBezTo>
                    <a:cubicBezTo>
                      <a:pt x="53" y="37"/>
                      <a:pt x="54" y="36"/>
                      <a:pt x="55" y="37"/>
                    </a:cubicBezTo>
                    <a:cubicBezTo>
                      <a:pt x="55" y="38"/>
                      <a:pt x="54" y="39"/>
                      <a:pt x="53" y="40"/>
                    </a:cubicBezTo>
                    <a:cubicBezTo>
                      <a:pt x="54" y="41"/>
                      <a:pt x="54" y="41"/>
                      <a:pt x="54" y="43"/>
                    </a:cubicBezTo>
                    <a:cubicBezTo>
                      <a:pt x="50" y="44"/>
                      <a:pt x="49" y="47"/>
                      <a:pt x="47" y="50"/>
                    </a:cubicBezTo>
                    <a:cubicBezTo>
                      <a:pt x="46" y="49"/>
                      <a:pt x="47" y="47"/>
                      <a:pt x="48" y="47"/>
                    </a:cubicBezTo>
                    <a:cubicBezTo>
                      <a:pt x="48" y="46"/>
                      <a:pt x="46" y="46"/>
                      <a:pt x="47" y="45"/>
                    </a:cubicBezTo>
                    <a:cubicBezTo>
                      <a:pt x="45" y="45"/>
                      <a:pt x="43" y="45"/>
                      <a:pt x="43" y="46"/>
                    </a:cubicBezTo>
                    <a:cubicBezTo>
                      <a:pt x="42" y="47"/>
                      <a:pt x="42" y="45"/>
                      <a:pt x="42" y="45"/>
                    </a:cubicBezTo>
                    <a:cubicBezTo>
                      <a:pt x="32" y="46"/>
                      <a:pt x="20" y="47"/>
                      <a:pt x="10" y="49"/>
                    </a:cubicBezTo>
                    <a:cubicBezTo>
                      <a:pt x="9" y="48"/>
                      <a:pt x="8" y="49"/>
                      <a:pt x="7" y="48"/>
                    </a:cubicBezTo>
                    <a:cubicBezTo>
                      <a:pt x="6" y="49"/>
                      <a:pt x="1" y="51"/>
                      <a:pt x="0" y="48"/>
                    </a:cubicBezTo>
                    <a:cubicBezTo>
                      <a:pt x="1" y="47"/>
                      <a:pt x="2" y="47"/>
                      <a:pt x="3" y="47"/>
                    </a:cubicBezTo>
                    <a:cubicBezTo>
                      <a:pt x="5" y="41"/>
                      <a:pt x="3" y="35"/>
                      <a:pt x="8" y="31"/>
                    </a:cubicBezTo>
                    <a:cubicBezTo>
                      <a:pt x="11" y="29"/>
                      <a:pt x="17" y="28"/>
                      <a:pt x="22" y="27"/>
                    </a:cubicBezTo>
                    <a:cubicBezTo>
                      <a:pt x="22" y="25"/>
                      <a:pt x="20" y="24"/>
                      <a:pt x="19" y="24"/>
                    </a:cubicBezTo>
                    <a:cubicBezTo>
                      <a:pt x="19" y="22"/>
                      <a:pt x="18" y="21"/>
                      <a:pt x="17" y="19"/>
                    </a:cubicBezTo>
                    <a:cubicBezTo>
                      <a:pt x="17" y="15"/>
                      <a:pt x="15" y="10"/>
                      <a:pt x="18" y="7"/>
                    </a:cubicBezTo>
                    <a:cubicBezTo>
                      <a:pt x="19" y="6"/>
                      <a:pt x="19" y="7"/>
                      <a:pt x="20" y="7"/>
                    </a:cubicBezTo>
                    <a:cubicBezTo>
                      <a:pt x="21" y="3"/>
                      <a:pt x="24" y="0"/>
                      <a:pt x="29" y="1"/>
                    </a:cubicBezTo>
                    <a:cubicBezTo>
                      <a:pt x="30" y="1"/>
                      <a:pt x="31" y="3"/>
                      <a:pt x="33" y="4"/>
                    </a:cubicBezTo>
                    <a:close/>
                    <a:moveTo>
                      <a:pt x="20" y="19"/>
                    </a:moveTo>
                    <a:cubicBezTo>
                      <a:pt x="24" y="15"/>
                      <a:pt x="29" y="10"/>
                      <a:pt x="31" y="5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6" y="8"/>
                      <a:pt x="23" y="12"/>
                      <a:pt x="19" y="16"/>
                    </a:cubicBezTo>
                    <a:cubicBezTo>
                      <a:pt x="22" y="17"/>
                      <a:pt x="23" y="12"/>
                      <a:pt x="25" y="12"/>
                    </a:cubicBezTo>
                    <a:cubicBezTo>
                      <a:pt x="24" y="14"/>
                      <a:pt x="20" y="16"/>
                      <a:pt x="20" y="19"/>
                    </a:cubicBezTo>
                    <a:close/>
                    <a:moveTo>
                      <a:pt x="20" y="12"/>
                    </a:moveTo>
                    <a:cubicBezTo>
                      <a:pt x="23" y="10"/>
                      <a:pt x="26" y="6"/>
                      <a:pt x="26" y="3"/>
                    </a:cubicBezTo>
                    <a:cubicBezTo>
                      <a:pt x="22" y="4"/>
                      <a:pt x="21" y="9"/>
                      <a:pt x="20" y="12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5" y="15"/>
                      <a:pt x="25" y="16"/>
                    </a:cubicBezTo>
                    <a:cubicBezTo>
                      <a:pt x="25" y="17"/>
                      <a:pt x="25" y="16"/>
                      <a:pt x="26" y="16"/>
                    </a:cubicBezTo>
                    <a:cubicBezTo>
                      <a:pt x="25" y="18"/>
                      <a:pt x="25" y="20"/>
                      <a:pt x="23" y="20"/>
                    </a:cubicBezTo>
                    <a:cubicBezTo>
                      <a:pt x="23" y="22"/>
                      <a:pt x="22" y="22"/>
                      <a:pt x="24" y="23"/>
                    </a:cubicBezTo>
                    <a:cubicBezTo>
                      <a:pt x="26" y="20"/>
                      <a:pt x="29" y="15"/>
                      <a:pt x="31" y="11"/>
                    </a:cubicBezTo>
                    <a:cubicBezTo>
                      <a:pt x="31" y="10"/>
                      <a:pt x="33" y="10"/>
                      <a:pt x="32" y="8"/>
                    </a:cubicBezTo>
                    <a:cubicBezTo>
                      <a:pt x="32" y="8"/>
                      <a:pt x="32" y="7"/>
                      <a:pt x="32" y="7"/>
                    </a:cubicBezTo>
                    <a:cubicBezTo>
                      <a:pt x="30" y="10"/>
                      <a:pt x="28" y="12"/>
                      <a:pt x="27" y="15"/>
                    </a:cubicBezTo>
                    <a:close/>
                    <a:moveTo>
                      <a:pt x="26" y="22"/>
                    </a:moveTo>
                    <a:cubicBezTo>
                      <a:pt x="31" y="20"/>
                      <a:pt x="32" y="16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5"/>
                      <a:pt x="28" y="17"/>
                      <a:pt x="26" y="22"/>
                    </a:cubicBezTo>
                    <a:close/>
                    <a:moveTo>
                      <a:pt x="25" y="23"/>
                    </a:moveTo>
                    <a:cubicBezTo>
                      <a:pt x="26" y="23"/>
                      <a:pt x="26" y="23"/>
                      <a:pt x="26" y="22"/>
                    </a:cubicBezTo>
                    <a:cubicBezTo>
                      <a:pt x="26" y="22"/>
                      <a:pt x="26" y="22"/>
                      <a:pt x="25" y="22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4" y="29"/>
                    </a:moveTo>
                    <a:cubicBezTo>
                      <a:pt x="24" y="30"/>
                      <a:pt x="23" y="33"/>
                      <a:pt x="21" y="33"/>
                    </a:cubicBezTo>
                    <a:cubicBezTo>
                      <a:pt x="19" y="38"/>
                      <a:pt x="14" y="40"/>
                      <a:pt x="13" y="44"/>
                    </a:cubicBezTo>
                    <a:cubicBezTo>
                      <a:pt x="14" y="44"/>
                      <a:pt x="14" y="42"/>
                      <a:pt x="15" y="43"/>
                    </a:cubicBezTo>
                    <a:cubicBezTo>
                      <a:pt x="14" y="44"/>
                      <a:pt x="13" y="45"/>
                      <a:pt x="13" y="46"/>
                    </a:cubicBezTo>
                    <a:cubicBezTo>
                      <a:pt x="14" y="46"/>
                      <a:pt x="15" y="46"/>
                      <a:pt x="15" y="46"/>
                    </a:cubicBezTo>
                    <a:cubicBezTo>
                      <a:pt x="19" y="40"/>
                      <a:pt x="25" y="35"/>
                      <a:pt x="28" y="29"/>
                    </a:cubicBezTo>
                    <a:cubicBezTo>
                      <a:pt x="27" y="28"/>
                      <a:pt x="26" y="29"/>
                      <a:pt x="24" y="29"/>
                    </a:cubicBezTo>
                    <a:close/>
                    <a:moveTo>
                      <a:pt x="33" y="29"/>
                    </a:moveTo>
                    <a:cubicBezTo>
                      <a:pt x="29" y="29"/>
                      <a:pt x="27" y="35"/>
                      <a:pt x="24" y="37"/>
                    </a:cubicBezTo>
                    <a:cubicBezTo>
                      <a:pt x="25" y="38"/>
                      <a:pt x="22" y="40"/>
                      <a:pt x="23" y="40"/>
                    </a:cubicBezTo>
                    <a:cubicBezTo>
                      <a:pt x="26" y="36"/>
                      <a:pt x="29" y="33"/>
                      <a:pt x="33" y="29"/>
                    </a:cubicBezTo>
                    <a:close/>
                    <a:moveTo>
                      <a:pt x="30" y="32"/>
                    </a:moveTo>
                    <a:cubicBezTo>
                      <a:pt x="29" y="35"/>
                      <a:pt x="25" y="37"/>
                      <a:pt x="25" y="40"/>
                    </a:cubicBezTo>
                    <a:cubicBezTo>
                      <a:pt x="21" y="40"/>
                      <a:pt x="22" y="45"/>
                      <a:pt x="19" y="46"/>
                    </a:cubicBezTo>
                    <a:cubicBezTo>
                      <a:pt x="20" y="46"/>
                      <a:pt x="20" y="46"/>
                      <a:pt x="21" y="46"/>
                    </a:cubicBezTo>
                    <a:cubicBezTo>
                      <a:pt x="24" y="41"/>
                      <a:pt x="29" y="37"/>
                      <a:pt x="32" y="32"/>
                    </a:cubicBezTo>
                    <a:cubicBezTo>
                      <a:pt x="31" y="32"/>
                      <a:pt x="31" y="33"/>
                      <a:pt x="30" y="32"/>
                    </a:cubicBezTo>
                    <a:close/>
                    <a:moveTo>
                      <a:pt x="36" y="29"/>
                    </a:moveTo>
                    <a:cubicBezTo>
                      <a:pt x="33" y="32"/>
                      <a:pt x="31" y="36"/>
                      <a:pt x="28" y="40"/>
                    </a:cubicBezTo>
                    <a:cubicBezTo>
                      <a:pt x="32" y="37"/>
                      <a:pt x="35" y="33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lose/>
                    <a:moveTo>
                      <a:pt x="18" y="30"/>
                    </a:moveTo>
                    <a:cubicBezTo>
                      <a:pt x="15" y="35"/>
                      <a:pt x="9" y="37"/>
                      <a:pt x="7" y="43"/>
                    </a:cubicBezTo>
                    <a:cubicBezTo>
                      <a:pt x="8" y="44"/>
                      <a:pt x="7" y="44"/>
                      <a:pt x="7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13" y="41"/>
                      <a:pt x="18" y="36"/>
                      <a:pt x="22" y="29"/>
                    </a:cubicBezTo>
                    <a:cubicBezTo>
                      <a:pt x="21" y="29"/>
                      <a:pt x="19" y="30"/>
                      <a:pt x="18" y="30"/>
                    </a:cubicBezTo>
                    <a:close/>
                    <a:moveTo>
                      <a:pt x="36" y="37"/>
                    </a:moveTo>
                    <a:cubicBezTo>
                      <a:pt x="38" y="34"/>
                      <a:pt x="41" y="32"/>
                      <a:pt x="43" y="30"/>
                    </a:cubicBezTo>
                    <a:cubicBezTo>
                      <a:pt x="39" y="28"/>
                      <a:pt x="37" y="34"/>
                      <a:pt x="36" y="37"/>
                    </a:cubicBezTo>
                    <a:close/>
                    <a:moveTo>
                      <a:pt x="45" y="32"/>
                    </a:moveTo>
                    <a:cubicBezTo>
                      <a:pt x="43" y="36"/>
                      <a:pt x="40" y="38"/>
                      <a:pt x="38" y="43"/>
                    </a:cubicBezTo>
                    <a:cubicBezTo>
                      <a:pt x="42" y="40"/>
                      <a:pt x="45" y="36"/>
                      <a:pt x="49" y="33"/>
                    </a:cubicBezTo>
                    <a:cubicBezTo>
                      <a:pt x="48" y="32"/>
                      <a:pt x="46" y="30"/>
                      <a:pt x="44" y="30"/>
                    </a:cubicBezTo>
                    <a:cubicBezTo>
                      <a:pt x="45" y="30"/>
                      <a:pt x="45" y="31"/>
                      <a:pt x="45" y="32"/>
                    </a:cubicBezTo>
                    <a:close/>
                    <a:moveTo>
                      <a:pt x="7" y="41"/>
                    </a:moveTo>
                    <a:cubicBezTo>
                      <a:pt x="9" y="38"/>
                      <a:pt x="13" y="34"/>
                      <a:pt x="14" y="30"/>
                    </a:cubicBezTo>
                    <a:cubicBezTo>
                      <a:pt x="10" y="32"/>
                      <a:pt x="5" y="35"/>
                      <a:pt x="7" y="41"/>
                    </a:cubicBezTo>
                    <a:close/>
                    <a:moveTo>
                      <a:pt x="31" y="44"/>
                    </a:moveTo>
                    <a:cubicBezTo>
                      <a:pt x="33" y="45"/>
                      <a:pt x="33" y="44"/>
                      <a:pt x="35" y="44"/>
                    </a:cubicBezTo>
                    <a:cubicBezTo>
                      <a:pt x="37" y="40"/>
                      <a:pt x="40" y="36"/>
                      <a:pt x="43" y="32"/>
                    </a:cubicBezTo>
                    <a:cubicBezTo>
                      <a:pt x="43" y="32"/>
                      <a:pt x="43" y="31"/>
                      <a:pt x="43" y="32"/>
                    </a:cubicBezTo>
                    <a:cubicBezTo>
                      <a:pt x="38" y="35"/>
                      <a:pt x="34" y="39"/>
                      <a:pt x="31" y="44"/>
                    </a:cubicBezTo>
                    <a:close/>
                    <a:moveTo>
                      <a:pt x="32" y="37"/>
                    </a:moveTo>
                    <a:cubicBezTo>
                      <a:pt x="34" y="36"/>
                      <a:pt x="34" y="35"/>
                      <a:pt x="35" y="34"/>
                    </a:cubicBezTo>
                    <a:cubicBezTo>
                      <a:pt x="34" y="35"/>
                      <a:pt x="33" y="36"/>
                      <a:pt x="32" y="37"/>
                    </a:cubicBezTo>
                    <a:close/>
                    <a:moveTo>
                      <a:pt x="39" y="44"/>
                    </a:moveTo>
                    <a:cubicBezTo>
                      <a:pt x="44" y="45"/>
                      <a:pt x="46" y="38"/>
                      <a:pt x="49" y="35"/>
                    </a:cubicBezTo>
                    <a:cubicBezTo>
                      <a:pt x="45" y="37"/>
                      <a:pt x="41" y="40"/>
                      <a:pt x="39" y="44"/>
                    </a:cubicBezTo>
                    <a:close/>
                    <a:moveTo>
                      <a:pt x="46" y="42"/>
                    </a:moveTo>
                    <a:cubicBezTo>
                      <a:pt x="46" y="42"/>
                      <a:pt x="46" y="41"/>
                      <a:pt x="47" y="41"/>
                    </a:cubicBezTo>
                    <a:cubicBezTo>
                      <a:pt x="47" y="42"/>
                      <a:pt x="46" y="42"/>
                      <a:pt x="46" y="43"/>
                    </a:cubicBezTo>
                    <a:cubicBezTo>
                      <a:pt x="47" y="43"/>
                      <a:pt x="48" y="43"/>
                      <a:pt x="49" y="43"/>
                    </a:cubicBezTo>
                    <a:cubicBezTo>
                      <a:pt x="51" y="41"/>
                      <a:pt x="52" y="38"/>
                      <a:pt x="50" y="36"/>
                    </a:cubicBezTo>
                    <a:cubicBezTo>
                      <a:pt x="49" y="36"/>
                      <a:pt x="49" y="38"/>
                      <a:pt x="47" y="38"/>
                    </a:cubicBezTo>
                    <a:cubicBezTo>
                      <a:pt x="48" y="40"/>
                      <a:pt x="45" y="41"/>
                      <a:pt x="46" y="42"/>
                    </a:cubicBezTo>
                    <a:close/>
                    <a:moveTo>
                      <a:pt x="25" y="45"/>
                    </a:moveTo>
                    <a:cubicBezTo>
                      <a:pt x="27" y="45"/>
                      <a:pt x="27" y="44"/>
                      <a:pt x="28" y="44"/>
                    </a:cubicBezTo>
                    <a:cubicBezTo>
                      <a:pt x="28" y="42"/>
                      <a:pt x="33" y="39"/>
                      <a:pt x="32" y="37"/>
                    </a:cubicBezTo>
                    <a:cubicBezTo>
                      <a:pt x="30" y="39"/>
                      <a:pt x="28" y="42"/>
                      <a:pt x="25" y="45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2" name="Freeform 18"/>
              <p:cNvSpPr>
                <a:spLocks noEditPoints="1"/>
              </p:cNvSpPr>
              <p:nvPr/>
            </p:nvSpPr>
            <p:spPr bwMode="auto">
              <a:xfrm>
                <a:off x="1624868" y="2457067"/>
                <a:ext cx="236538" cy="349250"/>
              </a:xfrm>
              <a:custGeom>
                <a:avLst/>
                <a:gdLst>
                  <a:gd name="T0" fmla="*/ 9 w 19"/>
                  <a:gd name="T1" fmla="*/ 1 h 28"/>
                  <a:gd name="T2" fmla="*/ 18 w 19"/>
                  <a:gd name="T3" fmla="*/ 16 h 28"/>
                  <a:gd name="T4" fmla="*/ 11 w 19"/>
                  <a:gd name="T5" fmla="*/ 28 h 28"/>
                  <a:gd name="T6" fmla="*/ 2 w 19"/>
                  <a:gd name="T7" fmla="*/ 22 h 28"/>
                  <a:gd name="T8" fmla="*/ 3 w 19"/>
                  <a:gd name="T9" fmla="*/ 5 h 28"/>
                  <a:gd name="T10" fmla="*/ 9 w 19"/>
                  <a:gd name="T11" fmla="*/ 1 h 28"/>
                  <a:gd name="T12" fmla="*/ 12 w 19"/>
                  <a:gd name="T13" fmla="*/ 5 h 28"/>
                  <a:gd name="T14" fmla="*/ 13 w 19"/>
                  <a:gd name="T15" fmla="*/ 6 h 28"/>
                  <a:gd name="T16" fmla="*/ 10 w 19"/>
                  <a:gd name="T17" fmla="*/ 10 h 28"/>
                  <a:gd name="T18" fmla="*/ 15 w 19"/>
                  <a:gd name="T19" fmla="*/ 7 h 28"/>
                  <a:gd name="T20" fmla="*/ 11 w 19"/>
                  <a:gd name="T21" fmla="*/ 3 h 28"/>
                  <a:gd name="T22" fmla="*/ 12 w 19"/>
                  <a:gd name="T23" fmla="*/ 5 h 28"/>
                  <a:gd name="T24" fmla="*/ 5 w 19"/>
                  <a:gd name="T25" fmla="*/ 7 h 28"/>
                  <a:gd name="T26" fmla="*/ 7 w 19"/>
                  <a:gd name="T27" fmla="*/ 4 h 28"/>
                  <a:gd name="T28" fmla="*/ 5 w 19"/>
                  <a:gd name="T29" fmla="*/ 7 h 28"/>
                  <a:gd name="T30" fmla="*/ 7 w 19"/>
                  <a:gd name="T31" fmla="*/ 7 h 28"/>
                  <a:gd name="T32" fmla="*/ 8 w 19"/>
                  <a:gd name="T33" fmla="*/ 8 h 28"/>
                  <a:gd name="T34" fmla="*/ 10 w 19"/>
                  <a:gd name="T35" fmla="*/ 5 h 28"/>
                  <a:gd name="T36" fmla="*/ 9 w 19"/>
                  <a:gd name="T37" fmla="*/ 5 h 28"/>
                  <a:gd name="T38" fmla="*/ 7 w 19"/>
                  <a:gd name="T39" fmla="*/ 7 h 28"/>
                  <a:gd name="T40" fmla="*/ 10 w 19"/>
                  <a:gd name="T41" fmla="*/ 16 h 28"/>
                  <a:gd name="T42" fmla="*/ 15 w 19"/>
                  <a:gd name="T43" fmla="*/ 8 h 28"/>
                  <a:gd name="T44" fmla="*/ 10 w 19"/>
                  <a:gd name="T45" fmla="*/ 16 h 28"/>
                  <a:gd name="T46" fmla="*/ 5 w 19"/>
                  <a:gd name="T47" fmla="*/ 16 h 28"/>
                  <a:gd name="T48" fmla="*/ 8 w 19"/>
                  <a:gd name="T49" fmla="*/ 10 h 28"/>
                  <a:gd name="T50" fmla="*/ 5 w 19"/>
                  <a:gd name="T51" fmla="*/ 16 h 28"/>
                  <a:gd name="T52" fmla="*/ 14 w 19"/>
                  <a:gd name="T53" fmla="*/ 22 h 28"/>
                  <a:gd name="T54" fmla="*/ 14 w 19"/>
                  <a:gd name="T55" fmla="*/ 19 h 28"/>
                  <a:gd name="T56" fmla="*/ 14 w 19"/>
                  <a:gd name="T5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9" y="1"/>
                    </a:moveTo>
                    <a:cubicBezTo>
                      <a:pt x="16" y="0"/>
                      <a:pt x="18" y="9"/>
                      <a:pt x="18" y="16"/>
                    </a:cubicBezTo>
                    <a:cubicBezTo>
                      <a:pt x="19" y="21"/>
                      <a:pt x="14" y="28"/>
                      <a:pt x="11" y="28"/>
                    </a:cubicBezTo>
                    <a:cubicBezTo>
                      <a:pt x="8" y="28"/>
                      <a:pt x="3" y="24"/>
                      <a:pt x="2" y="22"/>
                    </a:cubicBezTo>
                    <a:cubicBezTo>
                      <a:pt x="0" y="19"/>
                      <a:pt x="0" y="9"/>
                      <a:pt x="3" y="5"/>
                    </a:cubicBezTo>
                    <a:cubicBezTo>
                      <a:pt x="4" y="3"/>
                      <a:pt x="7" y="1"/>
                      <a:pt x="9" y="1"/>
                    </a:cubicBezTo>
                    <a:close/>
                    <a:moveTo>
                      <a:pt x="12" y="5"/>
                    </a:moveTo>
                    <a:cubicBezTo>
                      <a:pt x="12" y="5"/>
                      <a:pt x="13" y="5"/>
                      <a:pt x="13" y="6"/>
                    </a:cubicBezTo>
                    <a:cubicBezTo>
                      <a:pt x="12" y="7"/>
                      <a:pt x="11" y="9"/>
                      <a:pt x="10" y="10"/>
                    </a:cubicBezTo>
                    <a:cubicBezTo>
                      <a:pt x="12" y="10"/>
                      <a:pt x="12" y="6"/>
                      <a:pt x="15" y="7"/>
                    </a:cubicBezTo>
                    <a:cubicBezTo>
                      <a:pt x="14" y="6"/>
                      <a:pt x="13" y="4"/>
                      <a:pt x="11" y="3"/>
                    </a:cubicBezTo>
                    <a:cubicBezTo>
                      <a:pt x="11" y="4"/>
                      <a:pt x="12" y="5"/>
                      <a:pt x="12" y="5"/>
                    </a:cubicBezTo>
                    <a:close/>
                    <a:moveTo>
                      <a:pt x="5" y="7"/>
                    </a:moveTo>
                    <a:cubicBezTo>
                      <a:pt x="7" y="7"/>
                      <a:pt x="7" y="5"/>
                      <a:pt x="7" y="4"/>
                    </a:cubicBezTo>
                    <a:cubicBezTo>
                      <a:pt x="6" y="4"/>
                      <a:pt x="5" y="5"/>
                      <a:pt x="5" y="7"/>
                    </a:cubicBezTo>
                    <a:close/>
                    <a:moveTo>
                      <a:pt x="7" y="7"/>
                    </a:moveTo>
                    <a:cubicBezTo>
                      <a:pt x="8" y="7"/>
                      <a:pt x="7" y="8"/>
                      <a:pt x="8" y="8"/>
                    </a:cubicBezTo>
                    <a:cubicBezTo>
                      <a:pt x="8" y="7"/>
                      <a:pt x="10" y="7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6"/>
                      <a:pt x="8" y="7"/>
                      <a:pt x="7" y="7"/>
                    </a:cubicBezTo>
                    <a:close/>
                    <a:moveTo>
                      <a:pt x="10" y="16"/>
                    </a:moveTo>
                    <a:cubicBezTo>
                      <a:pt x="11" y="13"/>
                      <a:pt x="16" y="11"/>
                      <a:pt x="15" y="8"/>
                    </a:cubicBezTo>
                    <a:cubicBezTo>
                      <a:pt x="14" y="11"/>
                      <a:pt x="10" y="13"/>
                      <a:pt x="10" y="16"/>
                    </a:cubicBezTo>
                    <a:close/>
                    <a:moveTo>
                      <a:pt x="5" y="16"/>
                    </a:moveTo>
                    <a:cubicBezTo>
                      <a:pt x="7" y="15"/>
                      <a:pt x="8" y="11"/>
                      <a:pt x="8" y="10"/>
                    </a:cubicBezTo>
                    <a:cubicBezTo>
                      <a:pt x="7" y="12"/>
                      <a:pt x="4" y="13"/>
                      <a:pt x="5" y="16"/>
                    </a:cubicBezTo>
                    <a:close/>
                    <a:moveTo>
                      <a:pt x="14" y="22"/>
                    </a:moveTo>
                    <a:cubicBezTo>
                      <a:pt x="15" y="22"/>
                      <a:pt x="15" y="19"/>
                      <a:pt x="14" y="19"/>
                    </a:cubicBezTo>
                    <a:cubicBezTo>
                      <a:pt x="14" y="20"/>
                      <a:pt x="13" y="21"/>
                      <a:pt x="14" y="2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9"/>
              <p:cNvSpPr>
                <a:spLocks noEditPoints="1"/>
              </p:cNvSpPr>
              <p:nvPr/>
            </p:nvSpPr>
            <p:spPr bwMode="auto">
              <a:xfrm>
                <a:off x="1413730" y="2806317"/>
                <a:ext cx="671513" cy="260350"/>
              </a:xfrm>
              <a:custGeom>
                <a:avLst/>
                <a:gdLst>
                  <a:gd name="T0" fmla="*/ 53 w 54"/>
                  <a:gd name="T1" fmla="*/ 15 h 21"/>
                  <a:gd name="T2" fmla="*/ 48 w 54"/>
                  <a:gd name="T3" fmla="*/ 16 h 21"/>
                  <a:gd name="T4" fmla="*/ 34 w 54"/>
                  <a:gd name="T5" fmla="*/ 17 h 21"/>
                  <a:gd name="T6" fmla="*/ 12 w 54"/>
                  <a:gd name="T7" fmla="*/ 19 h 21"/>
                  <a:gd name="T8" fmla="*/ 1 w 54"/>
                  <a:gd name="T9" fmla="*/ 19 h 21"/>
                  <a:gd name="T10" fmla="*/ 20 w 54"/>
                  <a:gd name="T11" fmla="*/ 1 h 21"/>
                  <a:gd name="T12" fmla="*/ 27 w 54"/>
                  <a:gd name="T13" fmla="*/ 0 h 21"/>
                  <a:gd name="T14" fmla="*/ 47 w 54"/>
                  <a:gd name="T15" fmla="*/ 2 h 21"/>
                  <a:gd name="T16" fmla="*/ 27 w 54"/>
                  <a:gd name="T17" fmla="*/ 3 h 21"/>
                  <a:gd name="T18" fmla="*/ 30 w 54"/>
                  <a:gd name="T19" fmla="*/ 3 h 21"/>
                  <a:gd name="T20" fmla="*/ 15 w 54"/>
                  <a:gd name="T21" fmla="*/ 17 h 21"/>
                  <a:gd name="T22" fmla="*/ 22 w 54"/>
                  <a:gd name="T23" fmla="*/ 7 h 21"/>
                  <a:gd name="T24" fmla="*/ 25 w 54"/>
                  <a:gd name="T25" fmla="*/ 3 h 21"/>
                  <a:gd name="T26" fmla="*/ 6 w 54"/>
                  <a:gd name="T27" fmla="*/ 11 h 21"/>
                  <a:gd name="T28" fmla="*/ 14 w 54"/>
                  <a:gd name="T29" fmla="*/ 6 h 21"/>
                  <a:gd name="T30" fmla="*/ 20 w 54"/>
                  <a:gd name="T31" fmla="*/ 4 h 21"/>
                  <a:gd name="T32" fmla="*/ 15 w 54"/>
                  <a:gd name="T33" fmla="*/ 13 h 21"/>
                  <a:gd name="T34" fmla="*/ 15 w 54"/>
                  <a:gd name="T35" fmla="*/ 17 h 21"/>
                  <a:gd name="T36" fmla="*/ 34 w 54"/>
                  <a:gd name="T37" fmla="*/ 3 h 21"/>
                  <a:gd name="T38" fmla="*/ 31 w 54"/>
                  <a:gd name="T39" fmla="*/ 6 h 21"/>
                  <a:gd name="T40" fmla="*/ 40 w 54"/>
                  <a:gd name="T41" fmla="*/ 3 h 21"/>
                  <a:gd name="T42" fmla="*/ 42 w 54"/>
                  <a:gd name="T43" fmla="*/ 4 h 21"/>
                  <a:gd name="T44" fmla="*/ 45 w 54"/>
                  <a:gd name="T45" fmla="*/ 4 h 21"/>
                  <a:gd name="T46" fmla="*/ 33 w 54"/>
                  <a:gd name="T47" fmla="*/ 6 h 21"/>
                  <a:gd name="T48" fmla="*/ 31 w 54"/>
                  <a:gd name="T49" fmla="*/ 8 h 21"/>
                  <a:gd name="T50" fmla="*/ 26 w 54"/>
                  <a:gd name="T51" fmla="*/ 15 h 21"/>
                  <a:gd name="T52" fmla="*/ 35 w 54"/>
                  <a:gd name="T53" fmla="*/ 4 h 21"/>
                  <a:gd name="T54" fmla="*/ 38 w 54"/>
                  <a:gd name="T55" fmla="*/ 15 h 21"/>
                  <a:gd name="T56" fmla="*/ 45 w 54"/>
                  <a:gd name="T57" fmla="*/ 5 h 21"/>
                  <a:gd name="T58" fmla="*/ 22 w 54"/>
                  <a:gd name="T59" fmla="*/ 13 h 21"/>
                  <a:gd name="T60" fmla="*/ 22 w 54"/>
                  <a:gd name="T61" fmla="*/ 16 h 21"/>
                  <a:gd name="T62" fmla="*/ 28 w 54"/>
                  <a:gd name="T63" fmla="*/ 6 h 21"/>
                  <a:gd name="T64" fmla="*/ 44 w 54"/>
                  <a:gd name="T65" fmla="*/ 10 h 21"/>
                  <a:gd name="T66" fmla="*/ 48 w 54"/>
                  <a:gd name="T67" fmla="*/ 6 h 21"/>
                  <a:gd name="T68" fmla="*/ 44 w 54"/>
                  <a:gd name="T69" fmla="*/ 10 h 21"/>
                  <a:gd name="T70" fmla="*/ 39 w 54"/>
                  <a:gd name="T71" fmla="*/ 6 h 21"/>
                  <a:gd name="T72" fmla="*/ 32 w 54"/>
                  <a:gd name="T73" fmla="*/ 15 h 21"/>
                  <a:gd name="T74" fmla="*/ 7 w 54"/>
                  <a:gd name="T75" fmla="*/ 7 h 21"/>
                  <a:gd name="T76" fmla="*/ 4 w 54"/>
                  <a:gd name="T77" fmla="*/ 18 h 21"/>
                  <a:gd name="T78" fmla="*/ 4 w 54"/>
                  <a:gd name="T79" fmla="*/ 18 h 21"/>
                  <a:gd name="T80" fmla="*/ 49 w 54"/>
                  <a:gd name="T81" fmla="*/ 13 h 21"/>
                  <a:gd name="T82" fmla="*/ 48 w 54"/>
                  <a:gd name="T83" fmla="*/ 13 h 21"/>
                  <a:gd name="T84" fmla="*/ 46 w 54"/>
                  <a:gd name="T85" fmla="*/ 10 h 21"/>
                  <a:gd name="T86" fmla="*/ 8 w 54"/>
                  <a:gd name="T87" fmla="*/ 18 h 21"/>
                  <a:gd name="T88" fmla="*/ 8 w 54"/>
                  <a:gd name="T8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21">
                    <a:moveTo>
                      <a:pt x="54" y="10"/>
                    </a:moveTo>
                    <a:cubicBezTo>
                      <a:pt x="54" y="12"/>
                      <a:pt x="52" y="13"/>
                      <a:pt x="53" y="15"/>
                    </a:cubicBezTo>
                    <a:cubicBezTo>
                      <a:pt x="51" y="14"/>
                      <a:pt x="51" y="17"/>
                      <a:pt x="50" y="18"/>
                    </a:cubicBezTo>
                    <a:cubicBezTo>
                      <a:pt x="49" y="17"/>
                      <a:pt x="49" y="16"/>
                      <a:pt x="48" y="16"/>
                    </a:cubicBezTo>
                    <a:cubicBezTo>
                      <a:pt x="46" y="16"/>
                      <a:pt x="42" y="15"/>
                      <a:pt x="41" y="17"/>
                    </a:cubicBezTo>
                    <a:cubicBezTo>
                      <a:pt x="39" y="16"/>
                      <a:pt x="36" y="16"/>
                      <a:pt x="34" y="17"/>
                    </a:cubicBezTo>
                    <a:cubicBezTo>
                      <a:pt x="29" y="16"/>
                      <a:pt x="22" y="18"/>
                      <a:pt x="17" y="19"/>
                    </a:cubicBezTo>
                    <a:cubicBezTo>
                      <a:pt x="15" y="19"/>
                      <a:pt x="14" y="19"/>
                      <a:pt x="12" y="19"/>
                    </a:cubicBezTo>
                    <a:cubicBezTo>
                      <a:pt x="10" y="20"/>
                      <a:pt x="6" y="21"/>
                      <a:pt x="3" y="20"/>
                    </a:cubicBezTo>
                    <a:cubicBezTo>
                      <a:pt x="3" y="19"/>
                      <a:pt x="2" y="19"/>
                      <a:pt x="1" y="19"/>
                    </a:cubicBezTo>
                    <a:cubicBezTo>
                      <a:pt x="1" y="17"/>
                      <a:pt x="1" y="16"/>
                      <a:pt x="0" y="14"/>
                    </a:cubicBezTo>
                    <a:cubicBezTo>
                      <a:pt x="1" y="5"/>
                      <a:pt x="9" y="2"/>
                      <a:pt x="20" y="1"/>
                    </a:cubicBezTo>
                    <a:cubicBezTo>
                      <a:pt x="21" y="1"/>
                      <a:pt x="23" y="1"/>
                      <a:pt x="24" y="1"/>
                    </a:cubicBezTo>
                    <a:cubicBezTo>
                      <a:pt x="25" y="1"/>
                      <a:pt x="26" y="1"/>
                      <a:pt x="27" y="0"/>
                    </a:cubicBezTo>
                    <a:cubicBezTo>
                      <a:pt x="29" y="0"/>
                      <a:pt x="34" y="1"/>
                      <a:pt x="38" y="2"/>
                    </a:cubicBezTo>
                    <a:cubicBezTo>
                      <a:pt x="41" y="2"/>
                      <a:pt x="44" y="1"/>
                      <a:pt x="47" y="2"/>
                    </a:cubicBezTo>
                    <a:cubicBezTo>
                      <a:pt x="50" y="4"/>
                      <a:pt x="52" y="8"/>
                      <a:pt x="54" y="10"/>
                    </a:cubicBezTo>
                    <a:close/>
                    <a:moveTo>
                      <a:pt x="27" y="3"/>
                    </a:moveTo>
                    <a:cubicBezTo>
                      <a:pt x="26" y="7"/>
                      <a:pt x="24" y="8"/>
                      <a:pt x="22" y="10"/>
                    </a:cubicBezTo>
                    <a:cubicBezTo>
                      <a:pt x="25" y="8"/>
                      <a:pt x="27" y="5"/>
                      <a:pt x="30" y="3"/>
                    </a:cubicBezTo>
                    <a:cubicBezTo>
                      <a:pt x="28" y="2"/>
                      <a:pt x="28" y="2"/>
                      <a:pt x="27" y="3"/>
                    </a:cubicBezTo>
                    <a:close/>
                    <a:moveTo>
                      <a:pt x="15" y="17"/>
                    </a:moveTo>
                    <a:cubicBezTo>
                      <a:pt x="17" y="16"/>
                      <a:pt x="18" y="13"/>
                      <a:pt x="20" y="11"/>
                    </a:cubicBezTo>
                    <a:cubicBezTo>
                      <a:pt x="21" y="10"/>
                      <a:pt x="22" y="9"/>
                      <a:pt x="22" y="7"/>
                    </a:cubicBezTo>
                    <a:cubicBezTo>
                      <a:pt x="21" y="7"/>
                      <a:pt x="21" y="8"/>
                      <a:pt x="21" y="7"/>
                    </a:cubicBezTo>
                    <a:cubicBezTo>
                      <a:pt x="22" y="6"/>
                      <a:pt x="24" y="5"/>
                      <a:pt x="25" y="3"/>
                    </a:cubicBezTo>
                    <a:cubicBezTo>
                      <a:pt x="19" y="3"/>
                      <a:pt x="14" y="4"/>
                      <a:pt x="10" y="5"/>
                    </a:cubicBezTo>
                    <a:cubicBezTo>
                      <a:pt x="9" y="8"/>
                      <a:pt x="7" y="9"/>
                      <a:pt x="6" y="11"/>
                    </a:cubicBezTo>
                    <a:cubicBezTo>
                      <a:pt x="9" y="9"/>
                      <a:pt x="10" y="6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8"/>
                      <a:pt x="11" y="10"/>
                      <a:pt x="12" y="11"/>
                    </a:cubicBezTo>
                    <a:cubicBezTo>
                      <a:pt x="14" y="8"/>
                      <a:pt x="17" y="6"/>
                      <a:pt x="20" y="4"/>
                    </a:cubicBezTo>
                    <a:cubicBezTo>
                      <a:pt x="20" y="4"/>
                      <a:pt x="20" y="4"/>
                      <a:pt x="21" y="4"/>
                    </a:cubicBezTo>
                    <a:cubicBezTo>
                      <a:pt x="20" y="8"/>
                      <a:pt x="17" y="10"/>
                      <a:pt x="15" y="13"/>
                    </a:cubicBezTo>
                    <a:cubicBezTo>
                      <a:pt x="17" y="13"/>
                      <a:pt x="18" y="9"/>
                      <a:pt x="21" y="8"/>
                    </a:cubicBezTo>
                    <a:cubicBezTo>
                      <a:pt x="19" y="11"/>
                      <a:pt x="15" y="14"/>
                      <a:pt x="15" y="17"/>
                    </a:cubicBezTo>
                    <a:close/>
                    <a:moveTo>
                      <a:pt x="31" y="6"/>
                    </a:moveTo>
                    <a:cubicBezTo>
                      <a:pt x="32" y="5"/>
                      <a:pt x="34" y="4"/>
                      <a:pt x="34" y="3"/>
                    </a:cubicBezTo>
                    <a:cubicBezTo>
                      <a:pt x="34" y="3"/>
                      <a:pt x="33" y="3"/>
                      <a:pt x="32" y="3"/>
                    </a:cubicBezTo>
                    <a:cubicBezTo>
                      <a:pt x="32" y="4"/>
                      <a:pt x="31" y="5"/>
                      <a:pt x="31" y="6"/>
                    </a:cubicBezTo>
                    <a:close/>
                    <a:moveTo>
                      <a:pt x="36" y="7"/>
                    </a:moveTo>
                    <a:cubicBezTo>
                      <a:pt x="38" y="6"/>
                      <a:pt x="39" y="4"/>
                      <a:pt x="40" y="3"/>
                    </a:cubicBezTo>
                    <a:cubicBezTo>
                      <a:pt x="37" y="3"/>
                      <a:pt x="37" y="5"/>
                      <a:pt x="36" y="7"/>
                    </a:cubicBezTo>
                    <a:close/>
                    <a:moveTo>
                      <a:pt x="42" y="4"/>
                    </a:moveTo>
                    <a:cubicBezTo>
                      <a:pt x="42" y="6"/>
                      <a:pt x="40" y="7"/>
                      <a:pt x="40" y="9"/>
                    </a:cubicBezTo>
                    <a:cubicBezTo>
                      <a:pt x="42" y="8"/>
                      <a:pt x="43" y="6"/>
                      <a:pt x="45" y="4"/>
                    </a:cubicBezTo>
                    <a:cubicBezTo>
                      <a:pt x="44" y="3"/>
                      <a:pt x="43" y="4"/>
                      <a:pt x="42" y="4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3" y="5"/>
                      <a:pt x="32" y="5"/>
                    </a:cubicBezTo>
                    <a:cubicBezTo>
                      <a:pt x="33" y="7"/>
                      <a:pt x="31" y="7"/>
                      <a:pt x="31" y="8"/>
                    </a:cubicBezTo>
                    <a:cubicBezTo>
                      <a:pt x="31" y="8"/>
                      <a:pt x="30" y="9"/>
                      <a:pt x="29" y="9"/>
                    </a:cubicBezTo>
                    <a:cubicBezTo>
                      <a:pt x="29" y="11"/>
                      <a:pt x="26" y="13"/>
                      <a:pt x="26" y="15"/>
                    </a:cubicBezTo>
                    <a:cubicBezTo>
                      <a:pt x="27" y="16"/>
                      <a:pt x="27" y="15"/>
                      <a:pt x="28" y="15"/>
                    </a:cubicBezTo>
                    <a:cubicBezTo>
                      <a:pt x="30" y="11"/>
                      <a:pt x="34" y="9"/>
                      <a:pt x="35" y="4"/>
                    </a:cubicBezTo>
                    <a:cubicBezTo>
                      <a:pt x="34" y="3"/>
                      <a:pt x="33" y="5"/>
                      <a:pt x="33" y="6"/>
                    </a:cubicBezTo>
                    <a:close/>
                    <a:moveTo>
                      <a:pt x="38" y="15"/>
                    </a:moveTo>
                    <a:cubicBezTo>
                      <a:pt x="43" y="14"/>
                      <a:pt x="43" y="8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9"/>
                      <a:pt x="38" y="11"/>
                      <a:pt x="38" y="15"/>
                    </a:cubicBezTo>
                    <a:close/>
                    <a:moveTo>
                      <a:pt x="22" y="13"/>
                    </a:moveTo>
                    <a:cubicBezTo>
                      <a:pt x="21" y="13"/>
                      <a:pt x="20" y="15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4" y="12"/>
                      <a:pt x="26" y="9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6" y="8"/>
                      <a:pt x="24" y="10"/>
                      <a:pt x="22" y="13"/>
                    </a:cubicBezTo>
                    <a:close/>
                    <a:moveTo>
                      <a:pt x="44" y="10"/>
                    </a:moveTo>
                    <a:cubicBezTo>
                      <a:pt x="44" y="10"/>
                      <a:pt x="45" y="10"/>
                      <a:pt x="45" y="10"/>
                    </a:cubicBezTo>
                    <a:cubicBezTo>
                      <a:pt x="46" y="9"/>
                      <a:pt x="48" y="8"/>
                      <a:pt x="48" y="6"/>
                    </a:cubicBezTo>
                    <a:cubicBezTo>
                      <a:pt x="48" y="6"/>
                      <a:pt x="48" y="6"/>
                      <a:pt x="47" y="6"/>
                    </a:cubicBezTo>
                    <a:cubicBezTo>
                      <a:pt x="46" y="7"/>
                      <a:pt x="46" y="9"/>
                      <a:pt x="44" y="10"/>
                    </a:cubicBezTo>
                    <a:close/>
                    <a:moveTo>
                      <a:pt x="32" y="15"/>
                    </a:moveTo>
                    <a:cubicBezTo>
                      <a:pt x="37" y="15"/>
                      <a:pt x="37" y="9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6" y="9"/>
                      <a:pt x="33" y="11"/>
                      <a:pt x="32" y="15"/>
                    </a:cubicBezTo>
                    <a:close/>
                    <a:moveTo>
                      <a:pt x="3" y="14"/>
                    </a:moveTo>
                    <a:cubicBezTo>
                      <a:pt x="4" y="11"/>
                      <a:pt x="6" y="9"/>
                      <a:pt x="7" y="7"/>
                    </a:cubicBezTo>
                    <a:cubicBezTo>
                      <a:pt x="5" y="8"/>
                      <a:pt x="2" y="10"/>
                      <a:pt x="3" y="14"/>
                    </a:cubicBezTo>
                    <a:close/>
                    <a:moveTo>
                      <a:pt x="4" y="18"/>
                    </a:moveTo>
                    <a:cubicBezTo>
                      <a:pt x="7" y="16"/>
                      <a:pt x="9" y="11"/>
                      <a:pt x="10" y="9"/>
                    </a:cubicBezTo>
                    <a:cubicBezTo>
                      <a:pt x="8" y="11"/>
                      <a:pt x="6" y="15"/>
                      <a:pt x="4" y="18"/>
                    </a:cubicBezTo>
                    <a:close/>
                    <a:moveTo>
                      <a:pt x="48" y="13"/>
                    </a:moveTo>
                    <a:cubicBezTo>
                      <a:pt x="49" y="12"/>
                      <a:pt x="49" y="12"/>
                      <a:pt x="49" y="13"/>
                    </a:cubicBezTo>
                    <a:cubicBezTo>
                      <a:pt x="51" y="13"/>
                      <a:pt x="51" y="11"/>
                      <a:pt x="50" y="10"/>
                    </a:cubicBezTo>
                    <a:cubicBezTo>
                      <a:pt x="49" y="10"/>
                      <a:pt x="49" y="11"/>
                      <a:pt x="48" y="13"/>
                    </a:cubicBezTo>
                    <a:close/>
                    <a:moveTo>
                      <a:pt x="44" y="14"/>
                    </a:moveTo>
                    <a:cubicBezTo>
                      <a:pt x="45" y="12"/>
                      <a:pt x="48" y="11"/>
                      <a:pt x="46" y="10"/>
                    </a:cubicBezTo>
                    <a:cubicBezTo>
                      <a:pt x="46" y="11"/>
                      <a:pt x="44" y="12"/>
                      <a:pt x="44" y="14"/>
                    </a:cubicBezTo>
                    <a:close/>
                    <a:moveTo>
                      <a:pt x="8" y="18"/>
                    </a:moveTo>
                    <a:cubicBezTo>
                      <a:pt x="12" y="18"/>
                      <a:pt x="13" y="13"/>
                      <a:pt x="14" y="11"/>
                    </a:cubicBezTo>
                    <a:cubicBezTo>
                      <a:pt x="12" y="13"/>
                      <a:pt x="9" y="15"/>
                      <a:pt x="8" y="1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0"/>
              <p:cNvSpPr>
                <a:spLocks noEditPoints="1"/>
              </p:cNvSpPr>
              <p:nvPr/>
            </p:nvSpPr>
            <p:spPr bwMode="auto">
              <a:xfrm>
                <a:off x="1612168" y="4250944"/>
                <a:ext cx="249238" cy="373063"/>
              </a:xfrm>
              <a:custGeom>
                <a:avLst/>
                <a:gdLst>
                  <a:gd name="T0" fmla="*/ 9 w 20"/>
                  <a:gd name="T1" fmla="*/ 0 h 30"/>
                  <a:gd name="T2" fmla="*/ 15 w 20"/>
                  <a:gd name="T3" fmla="*/ 1 h 30"/>
                  <a:gd name="T4" fmla="*/ 19 w 20"/>
                  <a:gd name="T5" fmla="*/ 7 h 30"/>
                  <a:gd name="T6" fmla="*/ 20 w 20"/>
                  <a:gd name="T7" fmla="*/ 14 h 30"/>
                  <a:gd name="T8" fmla="*/ 20 w 20"/>
                  <a:gd name="T9" fmla="*/ 21 h 30"/>
                  <a:gd name="T10" fmla="*/ 12 w 20"/>
                  <a:gd name="T11" fmla="*/ 30 h 30"/>
                  <a:gd name="T12" fmla="*/ 5 w 20"/>
                  <a:gd name="T13" fmla="*/ 28 h 30"/>
                  <a:gd name="T14" fmla="*/ 0 w 20"/>
                  <a:gd name="T15" fmla="*/ 13 h 30"/>
                  <a:gd name="T16" fmla="*/ 9 w 20"/>
                  <a:gd name="T17" fmla="*/ 0 h 30"/>
                  <a:gd name="T18" fmla="*/ 11 w 20"/>
                  <a:gd name="T19" fmla="*/ 3 h 30"/>
                  <a:gd name="T20" fmla="*/ 10 w 20"/>
                  <a:gd name="T21" fmla="*/ 2 h 30"/>
                  <a:gd name="T22" fmla="*/ 3 w 20"/>
                  <a:gd name="T23" fmla="*/ 14 h 30"/>
                  <a:gd name="T24" fmla="*/ 11 w 20"/>
                  <a:gd name="T25" fmla="*/ 3 h 30"/>
                  <a:gd name="T26" fmla="*/ 9 w 20"/>
                  <a:gd name="T27" fmla="*/ 7 h 30"/>
                  <a:gd name="T28" fmla="*/ 6 w 20"/>
                  <a:gd name="T29" fmla="*/ 12 h 30"/>
                  <a:gd name="T30" fmla="*/ 15 w 20"/>
                  <a:gd name="T31" fmla="*/ 4 h 30"/>
                  <a:gd name="T32" fmla="*/ 9 w 20"/>
                  <a:gd name="T33" fmla="*/ 7 h 30"/>
                  <a:gd name="T34" fmla="*/ 13 w 20"/>
                  <a:gd name="T35" fmla="*/ 13 h 30"/>
                  <a:gd name="T36" fmla="*/ 18 w 20"/>
                  <a:gd name="T37" fmla="*/ 10 h 30"/>
                  <a:gd name="T38" fmla="*/ 17 w 20"/>
                  <a:gd name="T39" fmla="*/ 7 h 30"/>
                  <a:gd name="T40" fmla="*/ 13 w 20"/>
                  <a:gd name="T41" fmla="*/ 13 h 30"/>
                  <a:gd name="T42" fmla="*/ 4 w 20"/>
                  <a:gd name="T43" fmla="*/ 17 h 30"/>
                  <a:gd name="T44" fmla="*/ 4 w 20"/>
                  <a:gd name="T45" fmla="*/ 20 h 30"/>
                  <a:gd name="T46" fmla="*/ 11 w 20"/>
                  <a:gd name="T47" fmla="*/ 10 h 30"/>
                  <a:gd name="T48" fmla="*/ 4 w 20"/>
                  <a:gd name="T49" fmla="*/ 17 h 30"/>
                  <a:gd name="T50" fmla="*/ 6 w 20"/>
                  <a:gd name="T51" fmla="*/ 24 h 30"/>
                  <a:gd name="T52" fmla="*/ 8 w 20"/>
                  <a:gd name="T53" fmla="*/ 22 h 30"/>
                  <a:gd name="T54" fmla="*/ 12 w 20"/>
                  <a:gd name="T55" fmla="*/ 16 h 30"/>
                  <a:gd name="T56" fmla="*/ 15 w 20"/>
                  <a:gd name="T57" fmla="*/ 12 h 30"/>
                  <a:gd name="T58" fmla="*/ 6 w 20"/>
                  <a:gd name="T59" fmla="*/ 24 h 30"/>
                  <a:gd name="T60" fmla="*/ 12 w 20"/>
                  <a:gd name="T61" fmla="*/ 19 h 30"/>
                  <a:gd name="T62" fmla="*/ 16 w 20"/>
                  <a:gd name="T63" fmla="*/ 18 h 30"/>
                  <a:gd name="T64" fmla="*/ 15 w 20"/>
                  <a:gd name="T65" fmla="*/ 17 h 30"/>
                  <a:gd name="T66" fmla="*/ 18 w 20"/>
                  <a:gd name="T67" fmla="*/ 13 h 30"/>
                  <a:gd name="T68" fmla="*/ 12 w 20"/>
                  <a:gd name="T69" fmla="*/ 19 h 30"/>
                  <a:gd name="T70" fmla="*/ 9 w 20"/>
                  <a:gd name="T71" fmla="*/ 27 h 30"/>
                  <a:gd name="T72" fmla="*/ 13 w 20"/>
                  <a:gd name="T73" fmla="*/ 21 h 30"/>
                  <a:gd name="T74" fmla="*/ 14 w 20"/>
                  <a:gd name="T75" fmla="*/ 19 h 30"/>
                  <a:gd name="T76" fmla="*/ 9 w 20"/>
                  <a:gd name="T77" fmla="*/ 27 h 30"/>
                  <a:gd name="T78" fmla="*/ 15 w 20"/>
                  <a:gd name="T79" fmla="*/ 22 h 30"/>
                  <a:gd name="T80" fmla="*/ 17 w 20"/>
                  <a:gd name="T81" fmla="*/ 20 h 30"/>
                  <a:gd name="T82" fmla="*/ 15 w 20"/>
                  <a:gd name="T83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" h="30">
                    <a:moveTo>
                      <a:pt x="9" y="0"/>
                    </a:moveTo>
                    <a:cubicBezTo>
                      <a:pt x="11" y="0"/>
                      <a:pt x="14" y="0"/>
                      <a:pt x="15" y="1"/>
                    </a:cubicBezTo>
                    <a:cubicBezTo>
                      <a:pt x="16" y="4"/>
                      <a:pt x="18" y="5"/>
                      <a:pt x="19" y="7"/>
                    </a:cubicBezTo>
                    <a:cubicBezTo>
                      <a:pt x="19" y="9"/>
                      <a:pt x="18" y="12"/>
                      <a:pt x="20" y="14"/>
                    </a:cubicBezTo>
                    <a:cubicBezTo>
                      <a:pt x="19" y="16"/>
                      <a:pt x="19" y="19"/>
                      <a:pt x="20" y="21"/>
                    </a:cubicBezTo>
                    <a:cubicBezTo>
                      <a:pt x="17" y="24"/>
                      <a:pt x="16" y="28"/>
                      <a:pt x="12" y="30"/>
                    </a:cubicBezTo>
                    <a:cubicBezTo>
                      <a:pt x="9" y="30"/>
                      <a:pt x="7" y="29"/>
                      <a:pt x="5" y="28"/>
                    </a:cubicBezTo>
                    <a:cubicBezTo>
                      <a:pt x="2" y="23"/>
                      <a:pt x="1" y="20"/>
                      <a:pt x="0" y="13"/>
                    </a:cubicBezTo>
                    <a:cubicBezTo>
                      <a:pt x="4" y="9"/>
                      <a:pt x="3" y="1"/>
                      <a:pt x="9" y="0"/>
                    </a:cubicBezTo>
                    <a:close/>
                    <a:moveTo>
                      <a:pt x="11" y="3"/>
                    </a:moveTo>
                    <a:cubicBezTo>
                      <a:pt x="11" y="2"/>
                      <a:pt x="11" y="2"/>
                      <a:pt x="10" y="2"/>
                    </a:cubicBezTo>
                    <a:cubicBezTo>
                      <a:pt x="5" y="3"/>
                      <a:pt x="4" y="9"/>
                      <a:pt x="3" y="14"/>
                    </a:cubicBezTo>
                    <a:cubicBezTo>
                      <a:pt x="6" y="10"/>
                      <a:pt x="8" y="6"/>
                      <a:pt x="11" y="3"/>
                    </a:cubicBezTo>
                    <a:close/>
                    <a:moveTo>
                      <a:pt x="9" y="7"/>
                    </a:moveTo>
                    <a:cubicBezTo>
                      <a:pt x="9" y="10"/>
                      <a:pt x="7" y="10"/>
                      <a:pt x="6" y="12"/>
                    </a:cubicBezTo>
                    <a:cubicBezTo>
                      <a:pt x="10" y="10"/>
                      <a:pt x="13" y="8"/>
                      <a:pt x="15" y="4"/>
                    </a:cubicBezTo>
                    <a:cubicBezTo>
                      <a:pt x="13" y="0"/>
                      <a:pt x="11" y="7"/>
                      <a:pt x="9" y="7"/>
                    </a:cubicBezTo>
                    <a:close/>
                    <a:moveTo>
                      <a:pt x="13" y="13"/>
                    </a:moveTo>
                    <a:cubicBezTo>
                      <a:pt x="14" y="12"/>
                      <a:pt x="15" y="9"/>
                      <a:pt x="18" y="10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5" y="9"/>
                      <a:pt x="13" y="11"/>
                      <a:pt x="13" y="13"/>
                    </a:cubicBezTo>
                    <a:close/>
                    <a:moveTo>
                      <a:pt x="4" y="17"/>
                    </a:moveTo>
                    <a:cubicBezTo>
                      <a:pt x="3" y="18"/>
                      <a:pt x="4" y="19"/>
                      <a:pt x="4" y="20"/>
                    </a:cubicBezTo>
                    <a:cubicBezTo>
                      <a:pt x="7" y="17"/>
                      <a:pt x="10" y="13"/>
                      <a:pt x="11" y="10"/>
                    </a:cubicBezTo>
                    <a:cubicBezTo>
                      <a:pt x="9" y="12"/>
                      <a:pt x="6" y="15"/>
                      <a:pt x="4" y="17"/>
                    </a:cubicBezTo>
                    <a:close/>
                    <a:moveTo>
                      <a:pt x="6" y="24"/>
                    </a:moveTo>
                    <a:cubicBezTo>
                      <a:pt x="7" y="25"/>
                      <a:pt x="7" y="23"/>
                      <a:pt x="8" y="22"/>
                    </a:cubicBezTo>
                    <a:cubicBezTo>
                      <a:pt x="10" y="20"/>
                      <a:pt x="11" y="18"/>
                      <a:pt x="12" y="16"/>
                    </a:cubicBezTo>
                    <a:cubicBezTo>
                      <a:pt x="14" y="15"/>
                      <a:pt x="15" y="14"/>
                      <a:pt x="15" y="12"/>
                    </a:cubicBezTo>
                    <a:cubicBezTo>
                      <a:pt x="11" y="15"/>
                      <a:pt x="7" y="19"/>
                      <a:pt x="6" y="24"/>
                    </a:cubicBezTo>
                    <a:close/>
                    <a:moveTo>
                      <a:pt x="12" y="19"/>
                    </a:moveTo>
                    <a:cubicBezTo>
                      <a:pt x="14" y="18"/>
                      <a:pt x="14" y="18"/>
                      <a:pt x="16" y="18"/>
                    </a:cubicBezTo>
                    <a:cubicBezTo>
                      <a:pt x="16" y="17"/>
                      <a:pt x="16" y="17"/>
                      <a:pt x="15" y="17"/>
                    </a:cubicBezTo>
                    <a:cubicBezTo>
                      <a:pt x="16" y="16"/>
                      <a:pt x="18" y="15"/>
                      <a:pt x="18" y="13"/>
                    </a:cubicBezTo>
                    <a:cubicBezTo>
                      <a:pt x="16" y="15"/>
                      <a:pt x="14" y="17"/>
                      <a:pt x="12" y="19"/>
                    </a:cubicBezTo>
                    <a:close/>
                    <a:moveTo>
                      <a:pt x="9" y="27"/>
                    </a:moveTo>
                    <a:cubicBezTo>
                      <a:pt x="11" y="26"/>
                      <a:pt x="12" y="23"/>
                      <a:pt x="13" y="21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3" y="21"/>
                      <a:pt x="10" y="24"/>
                      <a:pt x="9" y="27"/>
                    </a:cubicBezTo>
                    <a:close/>
                    <a:moveTo>
                      <a:pt x="15" y="22"/>
                    </a:moveTo>
                    <a:cubicBezTo>
                      <a:pt x="16" y="22"/>
                      <a:pt x="17" y="21"/>
                      <a:pt x="17" y="20"/>
                    </a:cubicBezTo>
                    <a:cubicBezTo>
                      <a:pt x="16" y="20"/>
                      <a:pt x="15" y="21"/>
                      <a:pt x="15" y="2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6" name="矩形 26"/>
            <p:cNvSpPr/>
            <p:nvPr/>
          </p:nvSpPr>
          <p:spPr>
            <a:xfrm>
              <a:off x="1003720" y="5122573"/>
              <a:ext cx="310401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CN" sz="2000" dirty="0"/>
                <a:t>We simulate all the possible</a:t>
              </a:r>
            </a:p>
            <a:p>
              <a:pPr lvl="0">
                <a:spcBef>
                  <a:spcPts val="600"/>
                </a:spcBef>
              </a:pPr>
              <a:r>
                <a:rPr lang="en-US" altLang="zh-CN" sz="2000" dirty="0"/>
                <a:t>distributions of seats </a:t>
              </a:r>
            </a:p>
          </p:txBody>
        </p:sp>
      </p:grpSp>
      <p:sp>
        <p:nvSpPr>
          <p:cNvPr id="84" name="Freeform 14"/>
          <p:cNvSpPr>
            <a:spLocks noEditPoints="1"/>
          </p:cNvSpPr>
          <p:nvPr/>
        </p:nvSpPr>
        <p:spPr bwMode="auto">
          <a:xfrm rot="6550779">
            <a:off x="8073803" y="2822939"/>
            <a:ext cx="481013" cy="695325"/>
          </a:xfrm>
          <a:custGeom>
            <a:avLst/>
            <a:gdLst>
              <a:gd name="T0" fmla="*/ 186 w 205"/>
              <a:gd name="T1" fmla="*/ 153 h 296"/>
              <a:gd name="T2" fmla="*/ 203 w 205"/>
              <a:gd name="T3" fmla="*/ 35 h 296"/>
              <a:gd name="T4" fmla="*/ 104 w 205"/>
              <a:gd name="T5" fmla="*/ 51 h 296"/>
              <a:gd name="T6" fmla="*/ 90 w 205"/>
              <a:gd name="T7" fmla="*/ 108 h 296"/>
              <a:gd name="T8" fmla="*/ 4 w 205"/>
              <a:gd name="T9" fmla="*/ 202 h 296"/>
              <a:gd name="T10" fmla="*/ 44 w 205"/>
              <a:gd name="T11" fmla="*/ 274 h 296"/>
              <a:gd name="T12" fmla="*/ 135 w 205"/>
              <a:gd name="T13" fmla="*/ 262 h 296"/>
              <a:gd name="T14" fmla="*/ 188 w 205"/>
              <a:gd name="T15" fmla="*/ 143 h 296"/>
              <a:gd name="T16" fmla="*/ 186 w 205"/>
              <a:gd name="T17" fmla="*/ 138 h 296"/>
              <a:gd name="T18" fmla="*/ 173 w 205"/>
              <a:gd name="T19" fmla="*/ 147 h 296"/>
              <a:gd name="T20" fmla="*/ 177 w 205"/>
              <a:gd name="T21" fmla="*/ 149 h 296"/>
              <a:gd name="T22" fmla="*/ 83 w 205"/>
              <a:gd name="T23" fmla="*/ 83 h 296"/>
              <a:gd name="T24" fmla="*/ 85 w 205"/>
              <a:gd name="T25" fmla="*/ 85 h 296"/>
              <a:gd name="T26" fmla="*/ 85 w 205"/>
              <a:gd name="T27" fmla="*/ 99 h 296"/>
              <a:gd name="T28" fmla="*/ 90 w 205"/>
              <a:gd name="T29" fmla="*/ 102 h 296"/>
              <a:gd name="T30" fmla="*/ 89 w 205"/>
              <a:gd name="T31" fmla="*/ 92 h 296"/>
              <a:gd name="T32" fmla="*/ 89 w 205"/>
              <a:gd name="T33" fmla="*/ 101 h 296"/>
              <a:gd name="T34" fmla="*/ 98 w 205"/>
              <a:gd name="T35" fmla="*/ 93 h 296"/>
              <a:gd name="T36" fmla="*/ 90 w 205"/>
              <a:gd name="T37" fmla="*/ 102 h 296"/>
              <a:gd name="T38" fmla="*/ 111 w 205"/>
              <a:gd name="T39" fmla="*/ 94 h 296"/>
              <a:gd name="T40" fmla="*/ 119 w 205"/>
              <a:gd name="T41" fmla="*/ 48 h 296"/>
              <a:gd name="T42" fmla="*/ 197 w 205"/>
              <a:gd name="T43" fmla="*/ 39 h 296"/>
              <a:gd name="T44" fmla="*/ 175 w 205"/>
              <a:gd name="T45" fmla="*/ 125 h 296"/>
              <a:gd name="T46" fmla="*/ 142 w 205"/>
              <a:gd name="T47" fmla="*/ 221 h 296"/>
              <a:gd name="T48" fmla="*/ 19 w 205"/>
              <a:gd name="T49" fmla="*/ 223 h 296"/>
              <a:gd name="T50" fmla="*/ 171 w 205"/>
              <a:gd name="T51" fmla="*/ 147 h 296"/>
              <a:gd name="T52" fmla="*/ 178 w 205"/>
              <a:gd name="T53" fmla="*/ 136 h 296"/>
              <a:gd name="T54" fmla="*/ 16 w 205"/>
              <a:gd name="T55" fmla="*/ 230 h 296"/>
              <a:gd name="T56" fmla="*/ 6 w 205"/>
              <a:gd name="T57" fmla="*/ 218 h 296"/>
              <a:gd name="T58" fmla="*/ 17 w 205"/>
              <a:gd name="T59" fmla="*/ 232 h 296"/>
              <a:gd name="T60" fmla="*/ 12 w 205"/>
              <a:gd name="T61" fmla="*/ 242 h 296"/>
              <a:gd name="T62" fmla="*/ 31 w 205"/>
              <a:gd name="T63" fmla="*/ 242 h 296"/>
              <a:gd name="T64" fmla="*/ 26 w 205"/>
              <a:gd name="T65" fmla="*/ 257 h 296"/>
              <a:gd name="T66" fmla="*/ 33 w 205"/>
              <a:gd name="T67" fmla="*/ 261 h 296"/>
              <a:gd name="T68" fmla="*/ 41 w 205"/>
              <a:gd name="T69" fmla="*/ 248 h 296"/>
              <a:gd name="T70" fmla="*/ 34 w 205"/>
              <a:gd name="T71" fmla="*/ 262 h 296"/>
              <a:gd name="T72" fmla="*/ 48 w 205"/>
              <a:gd name="T73" fmla="*/ 251 h 296"/>
              <a:gd name="T74" fmla="*/ 42 w 205"/>
              <a:gd name="T75" fmla="*/ 266 h 296"/>
              <a:gd name="T76" fmla="*/ 61 w 205"/>
              <a:gd name="T77" fmla="*/ 258 h 296"/>
              <a:gd name="T78" fmla="*/ 50 w 205"/>
              <a:gd name="T79" fmla="*/ 271 h 296"/>
              <a:gd name="T80" fmla="*/ 76 w 205"/>
              <a:gd name="T81" fmla="*/ 267 h 296"/>
              <a:gd name="T82" fmla="*/ 75 w 205"/>
              <a:gd name="T83" fmla="*/ 284 h 296"/>
              <a:gd name="T84" fmla="*/ 86 w 205"/>
              <a:gd name="T85" fmla="*/ 273 h 296"/>
              <a:gd name="T86" fmla="*/ 81 w 205"/>
              <a:gd name="T87" fmla="*/ 287 h 296"/>
              <a:gd name="T88" fmla="*/ 89 w 205"/>
              <a:gd name="T89" fmla="*/ 289 h 296"/>
              <a:gd name="T90" fmla="*/ 91 w 205"/>
              <a:gd name="T91" fmla="*/ 290 h 296"/>
              <a:gd name="T92" fmla="*/ 97 w 205"/>
              <a:gd name="T93" fmla="*/ 290 h 296"/>
              <a:gd name="T94" fmla="*/ 101 w 205"/>
              <a:gd name="T95" fmla="*/ 289 h 296"/>
              <a:gd name="T96" fmla="*/ 103 w 205"/>
              <a:gd name="T97" fmla="*/ 289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296">
                <a:moveTo>
                  <a:pt x="135" y="262"/>
                </a:moveTo>
                <a:cubicBezTo>
                  <a:pt x="149" y="227"/>
                  <a:pt x="161" y="190"/>
                  <a:pt x="169" y="152"/>
                </a:cubicBezTo>
                <a:cubicBezTo>
                  <a:pt x="175" y="155"/>
                  <a:pt x="180" y="158"/>
                  <a:pt x="186" y="153"/>
                </a:cubicBezTo>
                <a:cubicBezTo>
                  <a:pt x="193" y="147"/>
                  <a:pt x="197" y="140"/>
                  <a:pt x="199" y="131"/>
                </a:cubicBezTo>
                <a:cubicBezTo>
                  <a:pt x="205" y="121"/>
                  <a:pt x="203" y="101"/>
                  <a:pt x="203" y="91"/>
                </a:cubicBezTo>
                <a:cubicBezTo>
                  <a:pt x="204" y="72"/>
                  <a:pt x="205" y="53"/>
                  <a:pt x="203" y="35"/>
                </a:cubicBezTo>
                <a:cubicBezTo>
                  <a:pt x="202" y="26"/>
                  <a:pt x="200" y="9"/>
                  <a:pt x="191" y="5"/>
                </a:cubicBezTo>
                <a:cubicBezTo>
                  <a:pt x="180" y="0"/>
                  <a:pt x="164" y="11"/>
                  <a:pt x="156" y="16"/>
                </a:cubicBezTo>
                <a:cubicBezTo>
                  <a:pt x="138" y="27"/>
                  <a:pt x="121" y="39"/>
                  <a:pt x="104" y="51"/>
                </a:cubicBezTo>
                <a:cubicBezTo>
                  <a:pt x="97" y="55"/>
                  <a:pt x="80" y="63"/>
                  <a:pt x="79" y="74"/>
                </a:cubicBezTo>
                <a:cubicBezTo>
                  <a:pt x="75" y="80"/>
                  <a:pt x="74" y="87"/>
                  <a:pt x="75" y="94"/>
                </a:cubicBezTo>
                <a:cubicBezTo>
                  <a:pt x="76" y="100"/>
                  <a:pt x="83" y="106"/>
                  <a:pt x="90" y="108"/>
                </a:cubicBezTo>
                <a:cubicBezTo>
                  <a:pt x="77" y="121"/>
                  <a:pt x="65" y="134"/>
                  <a:pt x="53" y="147"/>
                </a:cubicBezTo>
                <a:cubicBezTo>
                  <a:pt x="38" y="161"/>
                  <a:pt x="20" y="176"/>
                  <a:pt x="8" y="193"/>
                </a:cubicBezTo>
                <a:cubicBezTo>
                  <a:pt x="6" y="196"/>
                  <a:pt x="5" y="199"/>
                  <a:pt x="4" y="202"/>
                </a:cubicBezTo>
                <a:cubicBezTo>
                  <a:pt x="3" y="202"/>
                  <a:pt x="2" y="202"/>
                  <a:pt x="2" y="203"/>
                </a:cubicBezTo>
                <a:cubicBezTo>
                  <a:pt x="1" y="217"/>
                  <a:pt x="0" y="232"/>
                  <a:pt x="6" y="244"/>
                </a:cubicBezTo>
                <a:cubicBezTo>
                  <a:pt x="14" y="259"/>
                  <a:pt x="30" y="267"/>
                  <a:pt x="44" y="274"/>
                </a:cubicBezTo>
                <a:cubicBezTo>
                  <a:pt x="56" y="282"/>
                  <a:pt x="76" y="296"/>
                  <a:pt x="91" y="296"/>
                </a:cubicBezTo>
                <a:cubicBezTo>
                  <a:pt x="101" y="296"/>
                  <a:pt x="113" y="286"/>
                  <a:pt x="122" y="278"/>
                </a:cubicBezTo>
                <a:cubicBezTo>
                  <a:pt x="127" y="276"/>
                  <a:pt x="131" y="270"/>
                  <a:pt x="135" y="262"/>
                </a:cubicBezTo>
                <a:close/>
                <a:moveTo>
                  <a:pt x="186" y="138"/>
                </a:moveTo>
                <a:cubicBezTo>
                  <a:pt x="188" y="139"/>
                  <a:pt x="190" y="138"/>
                  <a:pt x="192" y="138"/>
                </a:cubicBezTo>
                <a:cubicBezTo>
                  <a:pt x="191" y="140"/>
                  <a:pt x="189" y="142"/>
                  <a:pt x="188" y="143"/>
                </a:cubicBezTo>
                <a:cubicBezTo>
                  <a:pt x="186" y="145"/>
                  <a:pt x="185" y="147"/>
                  <a:pt x="183" y="148"/>
                </a:cubicBezTo>
                <a:cubicBezTo>
                  <a:pt x="181" y="149"/>
                  <a:pt x="180" y="149"/>
                  <a:pt x="179" y="149"/>
                </a:cubicBezTo>
                <a:cubicBezTo>
                  <a:pt x="181" y="146"/>
                  <a:pt x="184" y="142"/>
                  <a:pt x="186" y="138"/>
                </a:cubicBezTo>
                <a:close/>
                <a:moveTo>
                  <a:pt x="177" y="149"/>
                </a:moveTo>
                <a:cubicBezTo>
                  <a:pt x="175" y="149"/>
                  <a:pt x="174" y="148"/>
                  <a:pt x="173" y="147"/>
                </a:cubicBezTo>
                <a:cubicBezTo>
                  <a:pt x="173" y="147"/>
                  <a:pt x="173" y="147"/>
                  <a:pt x="173" y="147"/>
                </a:cubicBezTo>
                <a:cubicBezTo>
                  <a:pt x="175" y="144"/>
                  <a:pt x="178" y="140"/>
                  <a:pt x="180" y="136"/>
                </a:cubicBezTo>
                <a:cubicBezTo>
                  <a:pt x="181" y="137"/>
                  <a:pt x="182" y="137"/>
                  <a:pt x="183" y="138"/>
                </a:cubicBezTo>
                <a:cubicBezTo>
                  <a:pt x="181" y="141"/>
                  <a:pt x="179" y="145"/>
                  <a:pt x="177" y="149"/>
                </a:cubicBezTo>
                <a:close/>
                <a:moveTo>
                  <a:pt x="80" y="88"/>
                </a:moveTo>
                <a:cubicBezTo>
                  <a:pt x="80" y="86"/>
                  <a:pt x="80" y="83"/>
                  <a:pt x="81" y="81"/>
                </a:cubicBezTo>
                <a:cubicBezTo>
                  <a:pt x="82" y="82"/>
                  <a:pt x="82" y="82"/>
                  <a:pt x="83" y="83"/>
                </a:cubicBezTo>
                <a:cubicBezTo>
                  <a:pt x="82" y="85"/>
                  <a:pt x="81" y="87"/>
                  <a:pt x="80" y="88"/>
                </a:cubicBezTo>
                <a:close/>
                <a:moveTo>
                  <a:pt x="80" y="92"/>
                </a:moveTo>
                <a:cubicBezTo>
                  <a:pt x="81" y="90"/>
                  <a:pt x="83" y="87"/>
                  <a:pt x="85" y="85"/>
                </a:cubicBezTo>
                <a:cubicBezTo>
                  <a:pt x="86" y="86"/>
                  <a:pt x="87" y="87"/>
                  <a:pt x="89" y="88"/>
                </a:cubicBezTo>
                <a:cubicBezTo>
                  <a:pt x="86" y="91"/>
                  <a:pt x="85" y="95"/>
                  <a:pt x="85" y="98"/>
                </a:cubicBezTo>
                <a:cubicBezTo>
                  <a:pt x="85" y="98"/>
                  <a:pt x="85" y="99"/>
                  <a:pt x="85" y="99"/>
                </a:cubicBezTo>
                <a:cubicBezTo>
                  <a:pt x="83" y="97"/>
                  <a:pt x="81" y="95"/>
                  <a:pt x="80" y="92"/>
                </a:cubicBezTo>
                <a:close/>
                <a:moveTo>
                  <a:pt x="89" y="101"/>
                </a:moveTo>
                <a:cubicBezTo>
                  <a:pt x="89" y="101"/>
                  <a:pt x="89" y="101"/>
                  <a:pt x="90" y="102"/>
                </a:cubicBezTo>
                <a:cubicBezTo>
                  <a:pt x="88" y="101"/>
                  <a:pt x="86" y="100"/>
                  <a:pt x="85" y="99"/>
                </a:cubicBezTo>
                <a:cubicBezTo>
                  <a:pt x="85" y="99"/>
                  <a:pt x="85" y="99"/>
                  <a:pt x="86" y="99"/>
                </a:cubicBezTo>
                <a:cubicBezTo>
                  <a:pt x="87" y="97"/>
                  <a:pt x="88" y="94"/>
                  <a:pt x="89" y="92"/>
                </a:cubicBezTo>
                <a:cubicBezTo>
                  <a:pt x="89" y="91"/>
                  <a:pt x="90" y="90"/>
                  <a:pt x="91" y="89"/>
                </a:cubicBezTo>
                <a:cubicBezTo>
                  <a:pt x="92" y="90"/>
                  <a:pt x="94" y="91"/>
                  <a:pt x="96" y="92"/>
                </a:cubicBezTo>
                <a:cubicBezTo>
                  <a:pt x="93" y="94"/>
                  <a:pt x="91" y="98"/>
                  <a:pt x="89" y="101"/>
                </a:cubicBezTo>
                <a:close/>
                <a:moveTo>
                  <a:pt x="90" y="102"/>
                </a:moveTo>
                <a:cubicBezTo>
                  <a:pt x="90" y="102"/>
                  <a:pt x="91" y="102"/>
                  <a:pt x="91" y="102"/>
                </a:cubicBezTo>
                <a:cubicBezTo>
                  <a:pt x="93" y="98"/>
                  <a:pt x="95" y="96"/>
                  <a:pt x="98" y="93"/>
                </a:cubicBezTo>
                <a:cubicBezTo>
                  <a:pt x="100" y="94"/>
                  <a:pt x="102" y="95"/>
                  <a:pt x="104" y="95"/>
                </a:cubicBezTo>
                <a:cubicBezTo>
                  <a:pt x="101" y="98"/>
                  <a:pt x="97" y="101"/>
                  <a:pt x="94" y="104"/>
                </a:cubicBezTo>
                <a:cubicBezTo>
                  <a:pt x="93" y="103"/>
                  <a:pt x="91" y="103"/>
                  <a:pt x="90" y="102"/>
                </a:cubicBezTo>
                <a:close/>
                <a:moveTo>
                  <a:pt x="39" y="171"/>
                </a:moveTo>
                <a:cubicBezTo>
                  <a:pt x="62" y="147"/>
                  <a:pt x="90" y="124"/>
                  <a:pt x="110" y="97"/>
                </a:cubicBezTo>
                <a:cubicBezTo>
                  <a:pt x="111" y="97"/>
                  <a:pt x="113" y="95"/>
                  <a:pt x="111" y="94"/>
                </a:cubicBezTo>
                <a:cubicBezTo>
                  <a:pt x="104" y="88"/>
                  <a:pt x="85" y="81"/>
                  <a:pt x="91" y="68"/>
                </a:cubicBezTo>
                <a:cubicBezTo>
                  <a:pt x="93" y="65"/>
                  <a:pt x="100" y="61"/>
                  <a:pt x="103" y="59"/>
                </a:cubicBezTo>
                <a:cubicBezTo>
                  <a:pt x="108" y="55"/>
                  <a:pt x="113" y="52"/>
                  <a:pt x="119" y="48"/>
                </a:cubicBezTo>
                <a:cubicBezTo>
                  <a:pt x="128" y="41"/>
                  <a:pt x="138" y="35"/>
                  <a:pt x="147" y="29"/>
                </a:cubicBezTo>
                <a:cubicBezTo>
                  <a:pt x="156" y="23"/>
                  <a:pt x="166" y="15"/>
                  <a:pt x="176" y="13"/>
                </a:cubicBezTo>
                <a:cubicBezTo>
                  <a:pt x="194" y="8"/>
                  <a:pt x="196" y="25"/>
                  <a:pt x="197" y="39"/>
                </a:cubicBezTo>
                <a:cubicBezTo>
                  <a:pt x="198" y="48"/>
                  <a:pt x="197" y="57"/>
                  <a:pt x="197" y="66"/>
                </a:cubicBezTo>
                <a:cubicBezTo>
                  <a:pt x="197" y="76"/>
                  <a:pt x="197" y="86"/>
                  <a:pt x="196" y="96"/>
                </a:cubicBezTo>
                <a:cubicBezTo>
                  <a:pt x="195" y="105"/>
                  <a:pt x="195" y="140"/>
                  <a:pt x="175" y="125"/>
                </a:cubicBezTo>
                <a:cubicBezTo>
                  <a:pt x="174" y="124"/>
                  <a:pt x="172" y="124"/>
                  <a:pt x="171" y="126"/>
                </a:cubicBezTo>
                <a:cubicBezTo>
                  <a:pt x="169" y="125"/>
                  <a:pt x="167" y="125"/>
                  <a:pt x="167" y="128"/>
                </a:cubicBezTo>
                <a:cubicBezTo>
                  <a:pt x="162" y="160"/>
                  <a:pt x="153" y="191"/>
                  <a:pt x="142" y="221"/>
                </a:cubicBezTo>
                <a:cubicBezTo>
                  <a:pt x="136" y="237"/>
                  <a:pt x="128" y="272"/>
                  <a:pt x="110" y="273"/>
                </a:cubicBezTo>
                <a:cubicBezTo>
                  <a:pt x="95" y="274"/>
                  <a:pt x="76" y="257"/>
                  <a:pt x="63" y="250"/>
                </a:cubicBezTo>
                <a:cubicBezTo>
                  <a:pt x="48" y="242"/>
                  <a:pt x="31" y="235"/>
                  <a:pt x="19" y="223"/>
                </a:cubicBezTo>
                <a:cubicBezTo>
                  <a:pt x="0" y="204"/>
                  <a:pt x="26" y="185"/>
                  <a:pt x="39" y="171"/>
                </a:cubicBezTo>
                <a:close/>
                <a:moveTo>
                  <a:pt x="172" y="147"/>
                </a:moveTo>
                <a:cubicBezTo>
                  <a:pt x="171" y="147"/>
                  <a:pt x="172" y="147"/>
                  <a:pt x="171" y="147"/>
                </a:cubicBezTo>
                <a:cubicBezTo>
                  <a:pt x="171" y="147"/>
                  <a:pt x="171" y="146"/>
                  <a:pt x="170" y="146"/>
                </a:cubicBezTo>
                <a:cubicBezTo>
                  <a:pt x="171" y="142"/>
                  <a:pt x="172" y="137"/>
                  <a:pt x="173" y="132"/>
                </a:cubicBezTo>
                <a:cubicBezTo>
                  <a:pt x="174" y="133"/>
                  <a:pt x="176" y="135"/>
                  <a:pt x="178" y="136"/>
                </a:cubicBezTo>
                <a:cubicBezTo>
                  <a:pt x="175" y="139"/>
                  <a:pt x="173" y="143"/>
                  <a:pt x="172" y="147"/>
                </a:cubicBezTo>
                <a:close/>
                <a:moveTo>
                  <a:pt x="6" y="218"/>
                </a:moveTo>
                <a:cubicBezTo>
                  <a:pt x="8" y="222"/>
                  <a:pt x="11" y="226"/>
                  <a:pt x="16" y="230"/>
                </a:cubicBezTo>
                <a:cubicBezTo>
                  <a:pt x="14" y="234"/>
                  <a:pt x="13" y="238"/>
                  <a:pt x="11" y="241"/>
                </a:cubicBezTo>
                <a:cubicBezTo>
                  <a:pt x="11" y="241"/>
                  <a:pt x="11" y="241"/>
                  <a:pt x="11" y="241"/>
                </a:cubicBezTo>
                <a:cubicBezTo>
                  <a:pt x="8" y="234"/>
                  <a:pt x="6" y="226"/>
                  <a:pt x="6" y="218"/>
                </a:cubicBezTo>
                <a:close/>
                <a:moveTo>
                  <a:pt x="12" y="242"/>
                </a:moveTo>
                <a:cubicBezTo>
                  <a:pt x="12" y="242"/>
                  <a:pt x="13" y="242"/>
                  <a:pt x="13" y="242"/>
                </a:cubicBezTo>
                <a:cubicBezTo>
                  <a:pt x="14" y="238"/>
                  <a:pt x="16" y="235"/>
                  <a:pt x="17" y="232"/>
                </a:cubicBezTo>
                <a:cubicBezTo>
                  <a:pt x="19" y="233"/>
                  <a:pt x="21" y="235"/>
                  <a:pt x="23" y="236"/>
                </a:cubicBezTo>
                <a:cubicBezTo>
                  <a:pt x="20" y="240"/>
                  <a:pt x="18" y="244"/>
                  <a:pt x="17" y="249"/>
                </a:cubicBezTo>
                <a:cubicBezTo>
                  <a:pt x="15" y="247"/>
                  <a:pt x="13" y="245"/>
                  <a:pt x="12" y="242"/>
                </a:cubicBezTo>
                <a:close/>
                <a:moveTo>
                  <a:pt x="18" y="250"/>
                </a:moveTo>
                <a:cubicBezTo>
                  <a:pt x="20" y="246"/>
                  <a:pt x="22" y="242"/>
                  <a:pt x="24" y="237"/>
                </a:cubicBezTo>
                <a:cubicBezTo>
                  <a:pt x="27" y="239"/>
                  <a:pt x="29" y="240"/>
                  <a:pt x="31" y="242"/>
                </a:cubicBezTo>
                <a:cubicBezTo>
                  <a:pt x="28" y="246"/>
                  <a:pt x="26" y="251"/>
                  <a:pt x="25" y="256"/>
                </a:cubicBezTo>
                <a:cubicBezTo>
                  <a:pt x="22" y="254"/>
                  <a:pt x="20" y="252"/>
                  <a:pt x="18" y="250"/>
                </a:cubicBezTo>
                <a:close/>
                <a:moveTo>
                  <a:pt x="26" y="257"/>
                </a:moveTo>
                <a:cubicBezTo>
                  <a:pt x="28" y="252"/>
                  <a:pt x="31" y="247"/>
                  <a:pt x="33" y="243"/>
                </a:cubicBezTo>
                <a:cubicBezTo>
                  <a:pt x="35" y="244"/>
                  <a:pt x="37" y="246"/>
                  <a:pt x="40" y="247"/>
                </a:cubicBezTo>
                <a:cubicBezTo>
                  <a:pt x="37" y="251"/>
                  <a:pt x="35" y="256"/>
                  <a:pt x="33" y="261"/>
                </a:cubicBezTo>
                <a:cubicBezTo>
                  <a:pt x="31" y="260"/>
                  <a:pt x="28" y="258"/>
                  <a:pt x="26" y="257"/>
                </a:cubicBezTo>
                <a:close/>
                <a:moveTo>
                  <a:pt x="34" y="262"/>
                </a:moveTo>
                <a:cubicBezTo>
                  <a:pt x="37" y="257"/>
                  <a:pt x="40" y="253"/>
                  <a:pt x="41" y="248"/>
                </a:cubicBezTo>
                <a:cubicBezTo>
                  <a:pt x="43" y="249"/>
                  <a:pt x="45" y="249"/>
                  <a:pt x="46" y="250"/>
                </a:cubicBezTo>
                <a:cubicBezTo>
                  <a:pt x="43" y="255"/>
                  <a:pt x="41" y="259"/>
                  <a:pt x="38" y="264"/>
                </a:cubicBezTo>
                <a:cubicBezTo>
                  <a:pt x="37" y="263"/>
                  <a:pt x="36" y="263"/>
                  <a:pt x="34" y="262"/>
                </a:cubicBezTo>
                <a:close/>
                <a:moveTo>
                  <a:pt x="42" y="266"/>
                </a:moveTo>
                <a:cubicBezTo>
                  <a:pt x="42" y="266"/>
                  <a:pt x="41" y="266"/>
                  <a:pt x="40" y="265"/>
                </a:cubicBezTo>
                <a:cubicBezTo>
                  <a:pt x="43" y="261"/>
                  <a:pt x="46" y="256"/>
                  <a:pt x="48" y="251"/>
                </a:cubicBezTo>
                <a:cubicBezTo>
                  <a:pt x="51" y="253"/>
                  <a:pt x="53" y="254"/>
                  <a:pt x="55" y="255"/>
                </a:cubicBezTo>
                <a:cubicBezTo>
                  <a:pt x="53" y="260"/>
                  <a:pt x="50" y="265"/>
                  <a:pt x="48" y="270"/>
                </a:cubicBezTo>
                <a:cubicBezTo>
                  <a:pt x="46" y="269"/>
                  <a:pt x="44" y="267"/>
                  <a:pt x="42" y="266"/>
                </a:cubicBezTo>
                <a:close/>
                <a:moveTo>
                  <a:pt x="50" y="271"/>
                </a:moveTo>
                <a:cubicBezTo>
                  <a:pt x="52" y="266"/>
                  <a:pt x="55" y="261"/>
                  <a:pt x="57" y="256"/>
                </a:cubicBezTo>
                <a:cubicBezTo>
                  <a:pt x="59" y="257"/>
                  <a:pt x="60" y="257"/>
                  <a:pt x="61" y="258"/>
                </a:cubicBezTo>
                <a:cubicBezTo>
                  <a:pt x="63" y="259"/>
                  <a:pt x="65" y="260"/>
                  <a:pt x="66" y="261"/>
                </a:cubicBezTo>
                <a:cubicBezTo>
                  <a:pt x="64" y="266"/>
                  <a:pt x="61" y="271"/>
                  <a:pt x="59" y="276"/>
                </a:cubicBezTo>
                <a:cubicBezTo>
                  <a:pt x="56" y="274"/>
                  <a:pt x="53" y="272"/>
                  <a:pt x="50" y="271"/>
                </a:cubicBezTo>
                <a:close/>
                <a:moveTo>
                  <a:pt x="61" y="277"/>
                </a:moveTo>
                <a:cubicBezTo>
                  <a:pt x="64" y="272"/>
                  <a:pt x="66" y="267"/>
                  <a:pt x="68" y="262"/>
                </a:cubicBezTo>
                <a:cubicBezTo>
                  <a:pt x="71" y="264"/>
                  <a:pt x="74" y="266"/>
                  <a:pt x="76" y="267"/>
                </a:cubicBezTo>
                <a:cubicBezTo>
                  <a:pt x="74" y="272"/>
                  <a:pt x="72" y="277"/>
                  <a:pt x="70" y="281"/>
                </a:cubicBezTo>
                <a:cubicBezTo>
                  <a:pt x="67" y="280"/>
                  <a:pt x="64" y="278"/>
                  <a:pt x="61" y="277"/>
                </a:cubicBezTo>
                <a:close/>
                <a:moveTo>
                  <a:pt x="75" y="284"/>
                </a:moveTo>
                <a:cubicBezTo>
                  <a:pt x="73" y="283"/>
                  <a:pt x="72" y="283"/>
                  <a:pt x="71" y="282"/>
                </a:cubicBezTo>
                <a:cubicBezTo>
                  <a:pt x="74" y="278"/>
                  <a:pt x="77" y="273"/>
                  <a:pt x="78" y="268"/>
                </a:cubicBezTo>
                <a:cubicBezTo>
                  <a:pt x="81" y="270"/>
                  <a:pt x="84" y="272"/>
                  <a:pt x="86" y="273"/>
                </a:cubicBezTo>
                <a:cubicBezTo>
                  <a:pt x="84" y="277"/>
                  <a:pt x="81" y="282"/>
                  <a:pt x="79" y="286"/>
                </a:cubicBezTo>
                <a:cubicBezTo>
                  <a:pt x="77" y="285"/>
                  <a:pt x="76" y="285"/>
                  <a:pt x="75" y="284"/>
                </a:cubicBezTo>
                <a:close/>
                <a:moveTo>
                  <a:pt x="81" y="287"/>
                </a:moveTo>
                <a:cubicBezTo>
                  <a:pt x="83" y="283"/>
                  <a:pt x="86" y="279"/>
                  <a:pt x="89" y="274"/>
                </a:cubicBezTo>
                <a:cubicBezTo>
                  <a:pt x="91" y="275"/>
                  <a:pt x="93" y="277"/>
                  <a:pt x="96" y="278"/>
                </a:cubicBezTo>
                <a:cubicBezTo>
                  <a:pt x="93" y="281"/>
                  <a:pt x="91" y="285"/>
                  <a:pt x="89" y="289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86" y="289"/>
                  <a:pt x="83" y="288"/>
                  <a:pt x="81" y="287"/>
                </a:cubicBezTo>
                <a:close/>
                <a:moveTo>
                  <a:pt x="91" y="290"/>
                </a:moveTo>
                <a:cubicBezTo>
                  <a:pt x="93" y="286"/>
                  <a:pt x="96" y="282"/>
                  <a:pt x="98" y="278"/>
                </a:cubicBezTo>
                <a:cubicBezTo>
                  <a:pt x="100" y="279"/>
                  <a:pt x="102" y="280"/>
                  <a:pt x="104" y="280"/>
                </a:cubicBezTo>
                <a:cubicBezTo>
                  <a:pt x="102" y="283"/>
                  <a:pt x="100" y="287"/>
                  <a:pt x="97" y="290"/>
                </a:cubicBezTo>
                <a:cubicBezTo>
                  <a:pt x="95" y="290"/>
                  <a:pt x="93" y="290"/>
                  <a:pt x="91" y="290"/>
                </a:cubicBezTo>
                <a:close/>
                <a:moveTo>
                  <a:pt x="103" y="289"/>
                </a:moveTo>
                <a:cubicBezTo>
                  <a:pt x="102" y="289"/>
                  <a:pt x="101" y="289"/>
                  <a:pt x="101" y="289"/>
                </a:cubicBezTo>
                <a:cubicBezTo>
                  <a:pt x="103" y="287"/>
                  <a:pt x="105" y="284"/>
                  <a:pt x="106" y="281"/>
                </a:cubicBezTo>
                <a:cubicBezTo>
                  <a:pt x="110" y="281"/>
                  <a:pt x="113" y="281"/>
                  <a:pt x="117" y="280"/>
                </a:cubicBezTo>
                <a:cubicBezTo>
                  <a:pt x="112" y="284"/>
                  <a:pt x="108" y="288"/>
                  <a:pt x="103" y="28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7E016C-9F13-4EF6-ADB9-11FCB876DBB8}"/>
              </a:ext>
            </a:extLst>
          </p:cNvPr>
          <p:cNvGrpSpPr/>
          <p:nvPr/>
        </p:nvGrpSpPr>
        <p:grpSpPr>
          <a:xfrm>
            <a:off x="3795685" y="1178985"/>
            <a:ext cx="4667546" cy="2823409"/>
            <a:chOff x="3795685" y="1178985"/>
            <a:chExt cx="4667546" cy="2823409"/>
          </a:xfrm>
        </p:grpSpPr>
        <p:grpSp>
          <p:nvGrpSpPr>
            <p:cNvPr id="5" name="Group 4"/>
            <p:cNvGrpSpPr/>
            <p:nvPr/>
          </p:nvGrpSpPr>
          <p:grpSpPr>
            <a:xfrm>
              <a:off x="4395287" y="1178985"/>
              <a:ext cx="4067944" cy="1015663"/>
              <a:chOff x="6900095" y="4131675"/>
              <a:chExt cx="4067944" cy="1015663"/>
            </a:xfrm>
          </p:grpSpPr>
          <p:sp>
            <p:nvSpPr>
              <p:cNvPr id="67" name="Freeform 6"/>
              <p:cNvSpPr/>
              <p:nvPr/>
            </p:nvSpPr>
            <p:spPr bwMode="auto">
              <a:xfrm>
                <a:off x="10647780" y="4483931"/>
                <a:ext cx="49213" cy="311150"/>
              </a:xfrm>
              <a:custGeom>
                <a:avLst/>
                <a:gdLst>
                  <a:gd name="T0" fmla="*/ 3 w 4"/>
                  <a:gd name="T1" fmla="*/ 0 h 25"/>
                  <a:gd name="T2" fmla="*/ 3 w 4"/>
                  <a:gd name="T3" fmla="*/ 25 h 25"/>
                  <a:gd name="T4" fmla="*/ 2 w 4"/>
                  <a:gd name="T5" fmla="*/ 21 h 25"/>
                  <a:gd name="T6" fmla="*/ 1 w 4"/>
                  <a:gd name="T7" fmla="*/ 1 h 25"/>
                  <a:gd name="T8" fmla="*/ 3 w 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5">
                    <a:moveTo>
                      <a:pt x="3" y="0"/>
                    </a:moveTo>
                    <a:cubicBezTo>
                      <a:pt x="3" y="7"/>
                      <a:pt x="4" y="17"/>
                      <a:pt x="3" y="25"/>
                    </a:cubicBezTo>
                    <a:cubicBezTo>
                      <a:pt x="0" y="25"/>
                      <a:pt x="2" y="23"/>
                      <a:pt x="2" y="21"/>
                    </a:cubicBezTo>
                    <a:cubicBezTo>
                      <a:pt x="2" y="15"/>
                      <a:pt x="1" y="7"/>
                      <a:pt x="1" y="1"/>
                    </a:cubicBezTo>
                    <a:cubicBezTo>
                      <a:pt x="1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900095" y="4514467"/>
                <a:ext cx="49213" cy="349250"/>
              </a:xfrm>
              <a:custGeom>
                <a:avLst/>
                <a:gdLst>
                  <a:gd name="T0" fmla="*/ 1 w 4"/>
                  <a:gd name="T1" fmla="*/ 0 h 28"/>
                  <a:gd name="T2" fmla="*/ 2 w 4"/>
                  <a:gd name="T3" fmla="*/ 0 h 28"/>
                  <a:gd name="T4" fmla="*/ 1 w 4"/>
                  <a:gd name="T5" fmla="*/ 6 h 28"/>
                  <a:gd name="T6" fmla="*/ 4 w 4"/>
                  <a:gd name="T7" fmla="*/ 27 h 28"/>
                  <a:gd name="T8" fmla="*/ 3 w 4"/>
                  <a:gd name="T9" fmla="*/ 27 h 28"/>
                  <a:gd name="T10" fmla="*/ 1 w 4"/>
                  <a:gd name="T11" fmla="*/ 22 h 28"/>
                  <a:gd name="T12" fmla="*/ 0 w 4"/>
                  <a:gd name="T13" fmla="*/ 2 h 28"/>
                  <a:gd name="T14" fmla="*/ 1 w 4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8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1" y="6"/>
                    </a:cubicBezTo>
                    <a:cubicBezTo>
                      <a:pt x="3" y="13"/>
                      <a:pt x="1" y="21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1" y="28"/>
                      <a:pt x="1" y="23"/>
                      <a:pt x="1" y="22"/>
                    </a:cubicBezTo>
                    <a:cubicBezTo>
                      <a:pt x="0" y="16"/>
                      <a:pt x="0" y="10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矩形 26"/>
              <p:cNvSpPr/>
              <p:nvPr/>
            </p:nvSpPr>
            <p:spPr>
              <a:xfrm>
                <a:off x="7026894" y="4131675"/>
                <a:ext cx="394114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en-US" altLang="zh-CN" sz="2000" dirty="0"/>
                  <a:t>We simulate asking questions for 10,000 times  then compute the means as the utilities of everyone </a:t>
                </a:r>
              </a:p>
            </p:txBody>
          </p:sp>
        </p:grpSp>
        <p:sp>
          <p:nvSpPr>
            <p:cNvPr id="70" name="Freeform 14"/>
            <p:cNvSpPr>
              <a:spLocks noEditPoints="1"/>
            </p:cNvSpPr>
            <p:nvPr/>
          </p:nvSpPr>
          <p:spPr bwMode="auto">
            <a:xfrm rot="1408551">
              <a:off x="3795685" y="2781589"/>
              <a:ext cx="481013" cy="695325"/>
            </a:xfrm>
            <a:custGeom>
              <a:avLst/>
              <a:gdLst>
                <a:gd name="T0" fmla="*/ 186 w 205"/>
                <a:gd name="T1" fmla="*/ 153 h 296"/>
                <a:gd name="T2" fmla="*/ 203 w 205"/>
                <a:gd name="T3" fmla="*/ 35 h 296"/>
                <a:gd name="T4" fmla="*/ 104 w 205"/>
                <a:gd name="T5" fmla="*/ 51 h 296"/>
                <a:gd name="T6" fmla="*/ 90 w 205"/>
                <a:gd name="T7" fmla="*/ 108 h 296"/>
                <a:gd name="T8" fmla="*/ 4 w 205"/>
                <a:gd name="T9" fmla="*/ 202 h 296"/>
                <a:gd name="T10" fmla="*/ 44 w 205"/>
                <a:gd name="T11" fmla="*/ 274 h 296"/>
                <a:gd name="T12" fmla="*/ 135 w 205"/>
                <a:gd name="T13" fmla="*/ 262 h 296"/>
                <a:gd name="T14" fmla="*/ 188 w 205"/>
                <a:gd name="T15" fmla="*/ 143 h 296"/>
                <a:gd name="T16" fmla="*/ 186 w 205"/>
                <a:gd name="T17" fmla="*/ 138 h 296"/>
                <a:gd name="T18" fmla="*/ 173 w 205"/>
                <a:gd name="T19" fmla="*/ 147 h 296"/>
                <a:gd name="T20" fmla="*/ 177 w 205"/>
                <a:gd name="T21" fmla="*/ 149 h 296"/>
                <a:gd name="T22" fmla="*/ 83 w 205"/>
                <a:gd name="T23" fmla="*/ 83 h 296"/>
                <a:gd name="T24" fmla="*/ 85 w 205"/>
                <a:gd name="T25" fmla="*/ 85 h 296"/>
                <a:gd name="T26" fmla="*/ 85 w 205"/>
                <a:gd name="T27" fmla="*/ 99 h 296"/>
                <a:gd name="T28" fmla="*/ 90 w 205"/>
                <a:gd name="T29" fmla="*/ 102 h 296"/>
                <a:gd name="T30" fmla="*/ 89 w 205"/>
                <a:gd name="T31" fmla="*/ 92 h 296"/>
                <a:gd name="T32" fmla="*/ 89 w 205"/>
                <a:gd name="T33" fmla="*/ 101 h 296"/>
                <a:gd name="T34" fmla="*/ 98 w 205"/>
                <a:gd name="T35" fmla="*/ 93 h 296"/>
                <a:gd name="T36" fmla="*/ 90 w 205"/>
                <a:gd name="T37" fmla="*/ 102 h 296"/>
                <a:gd name="T38" fmla="*/ 111 w 205"/>
                <a:gd name="T39" fmla="*/ 94 h 296"/>
                <a:gd name="T40" fmla="*/ 119 w 205"/>
                <a:gd name="T41" fmla="*/ 48 h 296"/>
                <a:gd name="T42" fmla="*/ 197 w 205"/>
                <a:gd name="T43" fmla="*/ 39 h 296"/>
                <a:gd name="T44" fmla="*/ 175 w 205"/>
                <a:gd name="T45" fmla="*/ 125 h 296"/>
                <a:gd name="T46" fmla="*/ 142 w 205"/>
                <a:gd name="T47" fmla="*/ 221 h 296"/>
                <a:gd name="T48" fmla="*/ 19 w 205"/>
                <a:gd name="T49" fmla="*/ 223 h 296"/>
                <a:gd name="T50" fmla="*/ 171 w 205"/>
                <a:gd name="T51" fmla="*/ 147 h 296"/>
                <a:gd name="T52" fmla="*/ 178 w 205"/>
                <a:gd name="T53" fmla="*/ 136 h 296"/>
                <a:gd name="T54" fmla="*/ 16 w 205"/>
                <a:gd name="T55" fmla="*/ 230 h 296"/>
                <a:gd name="T56" fmla="*/ 6 w 205"/>
                <a:gd name="T57" fmla="*/ 218 h 296"/>
                <a:gd name="T58" fmla="*/ 17 w 205"/>
                <a:gd name="T59" fmla="*/ 232 h 296"/>
                <a:gd name="T60" fmla="*/ 12 w 205"/>
                <a:gd name="T61" fmla="*/ 242 h 296"/>
                <a:gd name="T62" fmla="*/ 31 w 205"/>
                <a:gd name="T63" fmla="*/ 242 h 296"/>
                <a:gd name="T64" fmla="*/ 26 w 205"/>
                <a:gd name="T65" fmla="*/ 257 h 296"/>
                <a:gd name="T66" fmla="*/ 33 w 205"/>
                <a:gd name="T67" fmla="*/ 261 h 296"/>
                <a:gd name="T68" fmla="*/ 41 w 205"/>
                <a:gd name="T69" fmla="*/ 248 h 296"/>
                <a:gd name="T70" fmla="*/ 34 w 205"/>
                <a:gd name="T71" fmla="*/ 262 h 296"/>
                <a:gd name="T72" fmla="*/ 48 w 205"/>
                <a:gd name="T73" fmla="*/ 251 h 296"/>
                <a:gd name="T74" fmla="*/ 42 w 205"/>
                <a:gd name="T75" fmla="*/ 266 h 296"/>
                <a:gd name="T76" fmla="*/ 61 w 205"/>
                <a:gd name="T77" fmla="*/ 258 h 296"/>
                <a:gd name="T78" fmla="*/ 50 w 205"/>
                <a:gd name="T79" fmla="*/ 271 h 296"/>
                <a:gd name="T80" fmla="*/ 76 w 205"/>
                <a:gd name="T81" fmla="*/ 267 h 296"/>
                <a:gd name="T82" fmla="*/ 75 w 205"/>
                <a:gd name="T83" fmla="*/ 284 h 296"/>
                <a:gd name="T84" fmla="*/ 86 w 205"/>
                <a:gd name="T85" fmla="*/ 273 h 296"/>
                <a:gd name="T86" fmla="*/ 81 w 205"/>
                <a:gd name="T87" fmla="*/ 287 h 296"/>
                <a:gd name="T88" fmla="*/ 89 w 205"/>
                <a:gd name="T89" fmla="*/ 289 h 296"/>
                <a:gd name="T90" fmla="*/ 91 w 205"/>
                <a:gd name="T91" fmla="*/ 290 h 296"/>
                <a:gd name="T92" fmla="*/ 97 w 205"/>
                <a:gd name="T93" fmla="*/ 290 h 296"/>
                <a:gd name="T94" fmla="*/ 101 w 205"/>
                <a:gd name="T95" fmla="*/ 289 h 296"/>
                <a:gd name="T96" fmla="*/ 103 w 205"/>
                <a:gd name="T97" fmla="*/ 28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5" h="296">
                  <a:moveTo>
                    <a:pt x="135" y="262"/>
                  </a:moveTo>
                  <a:cubicBezTo>
                    <a:pt x="149" y="227"/>
                    <a:pt x="161" y="190"/>
                    <a:pt x="169" y="152"/>
                  </a:cubicBezTo>
                  <a:cubicBezTo>
                    <a:pt x="175" y="155"/>
                    <a:pt x="180" y="158"/>
                    <a:pt x="186" y="153"/>
                  </a:cubicBezTo>
                  <a:cubicBezTo>
                    <a:pt x="193" y="147"/>
                    <a:pt x="197" y="140"/>
                    <a:pt x="199" y="131"/>
                  </a:cubicBezTo>
                  <a:cubicBezTo>
                    <a:pt x="205" y="121"/>
                    <a:pt x="203" y="101"/>
                    <a:pt x="203" y="91"/>
                  </a:cubicBezTo>
                  <a:cubicBezTo>
                    <a:pt x="204" y="72"/>
                    <a:pt x="205" y="53"/>
                    <a:pt x="203" y="35"/>
                  </a:cubicBezTo>
                  <a:cubicBezTo>
                    <a:pt x="202" y="26"/>
                    <a:pt x="200" y="9"/>
                    <a:pt x="191" y="5"/>
                  </a:cubicBezTo>
                  <a:cubicBezTo>
                    <a:pt x="180" y="0"/>
                    <a:pt x="164" y="11"/>
                    <a:pt x="156" y="16"/>
                  </a:cubicBezTo>
                  <a:cubicBezTo>
                    <a:pt x="138" y="27"/>
                    <a:pt x="121" y="39"/>
                    <a:pt x="104" y="51"/>
                  </a:cubicBezTo>
                  <a:cubicBezTo>
                    <a:pt x="97" y="55"/>
                    <a:pt x="80" y="63"/>
                    <a:pt x="79" y="74"/>
                  </a:cubicBezTo>
                  <a:cubicBezTo>
                    <a:pt x="75" y="80"/>
                    <a:pt x="74" y="87"/>
                    <a:pt x="75" y="94"/>
                  </a:cubicBezTo>
                  <a:cubicBezTo>
                    <a:pt x="76" y="100"/>
                    <a:pt x="83" y="106"/>
                    <a:pt x="90" y="108"/>
                  </a:cubicBezTo>
                  <a:cubicBezTo>
                    <a:pt x="77" y="121"/>
                    <a:pt x="65" y="134"/>
                    <a:pt x="53" y="147"/>
                  </a:cubicBezTo>
                  <a:cubicBezTo>
                    <a:pt x="38" y="161"/>
                    <a:pt x="20" y="176"/>
                    <a:pt x="8" y="193"/>
                  </a:cubicBezTo>
                  <a:cubicBezTo>
                    <a:pt x="6" y="196"/>
                    <a:pt x="5" y="199"/>
                    <a:pt x="4" y="202"/>
                  </a:cubicBezTo>
                  <a:cubicBezTo>
                    <a:pt x="3" y="202"/>
                    <a:pt x="2" y="202"/>
                    <a:pt x="2" y="203"/>
                  </a:cubicBezTo>
                  <a:cubicBezTo>
                    <a:pt x="1" y="217"/>
                    <a:pt x="0" y="232"/>
                    <a:pt x="6" y="244"/>
                  </a:cubicBezTo>
                  <a:cubicBezTo>
                    <a:pt x="14" y="259"/>
                    <a:pt x="30" y="267"/>
                    <a:pt x="44" y="274"/>
                  </a:cubicBezTo>
                  <a:cubicBezTo>
                    <a:pt x="56" y="282"/>
                    <a:pt x="76" y="296"/>
                    <a:pt x="91" y="296"/>
                  </a:cubicBezTo>
                  <a:cubicBezTo>
                    <a:pt x="101" y="296"/>
                    <a:pt x="113" y="286"/>
                    <a:pt x="122" y="278"/>
                  </a:cubicBezTo>
                  <a:cubicBezTo>
                    <a:pt x="127" y="276"/>
                    <a:pt x="131" y="270"/>
                    <a:pt x="135" y="262"/>
                  </a:cubicBezTo>
                  <a:close/>
                  <a:moveTo>
                    <a:pt x="186" y="138"/>
                  </a:moveTo>
                  <a:cubicBezTo>
                    <a:pt x="188" y="139"/>
                    <a:pt x="190" y="138"/>
                    <a:pt x="192" y="138"/>
                  </a:cubicBezTo>
                  <a:cubicBezTo>
                    <a:pt x="191" y="140"/>
                    <a:pt x="189" y="142"/>
                    <a:pt x="188" y="143"/>
                  </a:cubicBezTo>
                  <a:cubicBezTo>
                    <a:pt x="186" y="145"/>
                    <a:pt x="185" y="147"/>
                    <a:pt x="183" y="148"/>
                  </a:cubicBezTo>
                  <a:cubicBezTo>
                    <a:pt x="181" y="149"/>
                    <a:pt x="180" y="149"/>
                    <a:pt x="179" y="149"/>
                  </a:cubicBezTo>
                  <a:cubicBezTo>
                    <a:pt x="181" y="146"/>
                    <a:pt x="184" y="142"/>
                    <a:pt x="186" y="138"/>
                  </a:cubicBezTo>
                  <a:close/>
                  <a:moveTo>
                    <a:pt x="177" y="149"/>
                  </a:moveTo>
                  <a:cubicBezTo>
                    <a:pt x="175" y="149"/>
                    <a:pt x="174" y="148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5" y="144"/>
                    <a:pt x="178" y="140"/>
                    <a:pt x="180" y="136"/>
                  </a:cubicBezTo>
                  <a:cubicBezTo>
                    <a:pt x="181" y="137"/>
                    <a:pt x="182" y="137"/>
                    <a:pt x="183" y="138"/>
                  </a:cubicBezTo>
                  <a:cubicBezTo>
                    <a:pt x="181" y="141"/>
                    <a:pt x="179" y="145"/>
                    <a:pt x="177" y="149"/>
                  </a:cubicBezTo>
                  <a:close/>
                  <a:moveTo>
                    <a:pt x="80" y="88"/>
                  </a:moveTo>
                  <a:cubicBezTo>
                    <a:pt x="80" y="86"/>
                    <a:pt x="80" y="83"/>
                    <a:pt x="81" y="81"/>
                  </a:cubicBezTo>
                  <a:cubicBezTo>
                    <a:pt x="82" y="82"/>
                    <a:pt x="82" y="82"/>
                    <a:pt x="83" y="83"/>
                  </a:cubicBezTo>
                  <a:cubicBezTo>
                    <a:pt x="82" y="85"/>
                    <a:pt x="81" y="87"/>
                    <a:pt x="80" y="88"/>
                  </a:cubicBezTo>
                  <a:close/>
                  <a:moveTo>
                    <a:pt x="80" y="92"/>
                  </a:moveTo>
                  <a:cubicBezTo>
                    <a:pt x="81" y="90"/>
                    <a:pt x="83" y="87"/>
                    <a:pt x="85" y="85"/>
                  </a:cubicBezTo>
                  <a:cubicBezTo>
                    <a:pt x="86" y="86"/>
                    <a:pt x="87" y="87"/>
                    <a:pt x="89" y="88"/>
                  </a:cubicBezTo>
                  <a:cubicBezTo>
                    <a:pt x="86" y="91"/>
                    <a:pt x="85" y="95"/>
                    <a:pt x="85" y="98"/>
                  </a:cubicBezTo>
                  <a:cubicBezTo>
                    <a:pt x="85" y="98"/>
                    <a:pt x="85" y="99"/>
                    <a:pt x="85" y="99"/>
                  </a:cubicBezTo>
                  <a:cubicBezTo>
                    <a:pt x="83" y="97"/>
                    <a:pt x="81" y="95"/>
                    <a:pt x="80" y="92"/>
                  </a:cubicBezTo>
                  <a:close/>
                  <a:moveTo>
                    <a:pt x="89" y="101"/>
                  </a:moveTo>
                  <a:cubicBezTo>
                    <a:pt x="89" y="101"/>
                    <a:pt x="89" y="101"/>
                    <a:pt x="90" y="102"/>
                  </a:cubicBezTo>
                  <a:cubicBezTo>
                    <a:pt x="88" y="101"/>
                    <a:pt x="86" y="100"/>
                    <a:pt x="85" y="99"/>
                  </a:cubicBezTo>
                  <a:cubicBezTo>
                    <a:pt x="85" y="99"/>
                    <a:pt x="85" y="99"/>
                    <a:pt x="86" y="99"/>
                  </a:cubicBezTo>
                  <a:cubicBezTo>
                    <a:pt x="87" y="97"/>
                    <a:pt x="88" y="94"/>
                    <a:pt x="89" y="92"/>
                  </a:cubicBezTo>
                  <a:cubicBezTo>
                    <a:pt x="89" y="91"/>
                    <a:pt x="90" y="90"/>
                    <a:pt x="91" y="89"/>
                  </a:cubicBezTo>
                  <a:cubicBezTo>
                    <a:pt x="92" y="90"/>
                    <a:pt x="94" y="91"/>
                    <a:pt x="96" y="92"/>
                  </a:cubicBezTo>
                  <a:cubicBezTo>
                    <a:pt x="93" y="94"/>
                    <a:pt x="91" y="98"/>
                    <a:pt x="89" y="101"/>
                  </a:cubicBezTo>
                  <a:close/>
                  <a:moveTo>
                    <a:pt x="90" y="102"/>
                  </a:moveTo>
                  <a:cubicBezTo>
                    <a:pt x="90" y="102"/>
                    <a:pt x="91" y="102"/>
                    <a:pt x="91" y="102"/>
                  </a:cubicBezTo>
                  <a:cubicBezTo>
                    <a:pt x="93" y="98"/>
                    <a:pt x="95" y="96"/>
                    <a:pt x="98" y="93"/>
                  </a:cubicBezTo>
                  <a:cubicBezTo>
                    <a:pt x="100" y="94"/>
                    <a:pt x="102" y="95"/>
                    <a:pt x="104" y="95"/>
                  </a:cubicBezTo>
                  <a:cubicBezTo>
                    <a:pt x="101" y="98"/>
                    <a:pt x="97" y="101"/>
                    <a:pt x="94" y="104"/>
                  </a:cubicBezTo>
                  <a:cubicBezTo>
                    <a:pt x="93" y="103"/>
                    <a:pt x="91" y="103"/>
                    <a:pt x="90" y="102"/>
                  </a:cubicBezTo>
                  <a:close/>
                  <a:moveTo>
                    <a:pt x="39" y="171"/>
                  </a:moveTo>
                  <a:cubicBezTo>
                    <a:pt x="62" y="147"/>
                    <a:pt x="90" y="124"/>
                    <a:pt x="110" y="97"/>
                  </a:cubicBezTo>
                  <a:cubicBezTo>
                    <a:pt x="111" y="97"/>
                    <a:pt x="113" y="95"/>
                    <a:pt x="111" y="94"/>
                  </a:cubicBezTo>
                  <a:cubicBezTo>
                    <a:pt x="104" y="88"/>
                    <a:pt x="85" y="81"/>
                    <a:pt x="91" y="68"/>
                  </a:cubicBezTo>
                  <a:cubicBezTo>
                    <a:pt x="93" y="65"/>
                    <a:pt x="100" y="61"/>
                    <a:pt x="103" y="59"/>
                  </a:cubicBezTo>
                  <a:cubicBezTo>
                    <a:pt x="108" y="55"/>
                    <a:pt x="113" y="52"/>
                    <a:pt x="119" y="48"/>
                  </a:cubicBezTo>
                  <a:cubicBezTo>
                    <a:pt x="128" y="41"/>
                    <a:pt x="138" y="35"/>
                    <a:pt x="147" y="29"/>
                  </a:cubicBezTo>
                  <a:cubicBezTo>
                    <a:pt x="156" y="23"/>
                    <a:pt x="166" y="15"/>
                    <a:pt x="176" y="13"/>
                  </a:cubicBezTo>
                  <a:cubicBezTo>
                    <a:pt x="194" y="8"/>
                    <a:pt x="196" y="25"/>
                    <a:pt x="197" y="39"/>
                  </a:cubicBezTo>
                  <a:cubicBezTo>
                    <a:pt x="198" y="48"/>
                    <a:pt x="197" y="57"/>
                    <a:pt x="197" y="66"/>
                  </a:cubicBezTo>
                  <a:cubicBezTo>
                    <a:pt x="197" y="76"/>
                    <a:pt x="197" y="86"/>
                    <a:pt x="196" y="96"/>
                  </a:cubicBezTo>
                  <a:cubicBezTo>
                    <a:pt x="195" y="105"/>
                    <a:pt x="195" y="140"/>
                    <a:pt x="175" y="125"/>
                  </a:cubicBezTo>
                  <a:cubicBezTo>
                    <a:pt x="174" y="124"/>
                    <a:pt x="172" y="124"/>
                    <a:pt x="171" y="126"/>
                  </a:cubicBezTo>
                  <a:cubicBezTo>
                    <a:pt x="169" y="125"/>
                    <a:pt x="167" y="125"/>
                    <a:pt x="167" y="128"/>
                  </a:cubicBezTo>
                  <a:cubicBezTo>
                    <a:pt x="162" y="160"/>
                    <a:pt x="153" y="191"/>
                    <a:pt x="142" y="221"/>
                  </a:cubicBezTo>
                  <a:cubicBezTo>
                    <a:pt x="136" y="237"/>
                    <a:pt x="128" y="272"/>
                    <a:pt x="110" y="273"/>
                  </a:cubicBezTo>
                  <a:cubicBezTo>
                    <a:pt x="95" y="274"/>
                    <a:pt x="76" y="257"/>
                    <a:pt x="63" y="250"/>
                  </a:cubicBezTo>
                  <a:cubicBezTo>
                    <a:pt x="48" y="242"/>
                    <a:pt x="31" y="235"/>
                    <a:pt x="19" y="223"/>
                  </a:cubicBezTo>
                  <a:cubicBezTo>
                    <a:pt x="0" y="204"/>
                    <a:pt x="26" y="185"/>
                    <a:pt x="39" y="171"/>
                  </a:cubicBezTo>
                  <a:close/>
                  <a:moveTo>
                    <a:pt x="172" y="147"/>
                  </a:moveTo>
                  <a:cubicBezTo>
                    <a:pt x="171" y="147"/>
                    <a:pt x="172" y="147"/>
                    <a:pt x="171" y="147"/>
                  </a:cubicBezTo>
                  <a:cubicBezTo>
                    <a:pt x="171" y="147"/>
                    <a:pt x="171" y="146"/>
                    <a:pt x="170" y="146"/>
                  </a:cubicBezTo>
                  <a:cubicBezTo>
                    <a:pt x="171" y="142"/>
                    <a:pt x="172" y="137"/>
                    <a:pt x="173" y="132"/>
                  </a:cubicBezTo>
                  <a:cubicBezTo>
                    <a:pt x="174" y="133"/>
                    <a:pt x="176" y="135"/>
                    <a:pt x="178" y="136"/>
                  </a:cubicBezTo>
                  <a:cubicBezTo>
                    <a:pt x="175" y="139"/>
                    <a:pt x="173" y="143"/>
                    <a:pt x="172" y="147"/>
                  </a:cubicBezTo>
                  <a:close/>
                  <a:moveTo>
                    <a:pt x="6" y="218"/>
                  </a:moveTo>
                  <a:cubicBezTo>
                    <a:pt x="8" y="222"/>
                    <a:pt x="11" y="226"/>
                    <a:pt x="16" y="230"/>
                  </a:cubicBezTo>
                  <a:cubicBezTo>
                    <a:pt x="14" y="234"/>
                    <a:pt x="13" y="238"/>
                    <a:pt x="11" y="241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8" y="234"/>
                    <a:pt x="6" y="226"/>
                    <a:pt x="6" y="218"/>
                  </a:cubicBezTo>
                  <a:close/>
                  <a:moveTo>
                    <a:pt x="12" y="242"/>
                  </a:moveTo>
                  <a:cubicBezTo>
                    <a:pt x="12" y="242"/>
                    <a:pt x="13" y="242"/>
                    <a:pt x="13" y="242"/>
                  </a:cubicBezTo>
                  <a:cubicBezTo>
                    <a:pt x="14" y="238"/>
                    <a:pt x="16" y="235"/>
                    <a:pt x="17" y="232"/>
                  </a:cubicBezTo>
                  <a:cubicBezTo>
                    <a:pt x="19" y="233"/>
                    <a:pt x="21" y="235"/>
                    <a:pt x="23" y="236"/>
                  </a:cubicBezTo>
                  <a:cubicBezTo>
                    <a:pt x="20" y="240"/>
                    <a:pt x="18" y="244"/>
                    <a:pt x="17" y="249"/>
                  </a:cubicBezTo>
                  <a:cubicBezTo>
                    <a:pt x="15" y="247"/>
                    <a:pt x="13" y="245"/>
                    <a:pt x="12" y="242"/>
                  </a:cubicBezTo>
                  <a:close/>
                  <a:moveTo>
                    <a:pt x="18" y="250"/>
                  </a:moveTo>
                  <a:cubicBezTo>
                    <a:pt x="20" y="246"/>
                    <a:pt x="22" y="242"/>
                    <a:pt x="24" y="237"/>
                  </a:cubicBezTo>
                  <a:cubicBezTo>
                    <a:pt x="27" y="239"/>
                    <a:pt x="29" y="240"/>
                    <a:pt x="31" y="242"/>
                  </a:cubicBezTo>
                  <a:cubicBezTo>
                    <a:pt x="28" y="246"/>
                    <a:pt x="26" y="251"/>
                    <a:pt x="25" y="256"/>
                  </a:cubicBezTo>
                  <a:cubicBezTo>
                    <a:pt x="22" y="254"/>
                    <a:pt x="20" y="252"/>
                    <a:pt x="18" y="250"/>
                  </a:cubicBezTo>
                  <a:close/>
                  <a:moveTo>
                    <a:pt x="26" y="257"/>
                  </a:moveTo>
                  <a:cubicBezTo>
                    <a:pt x="28" y="252"/>
                    <a:pt x="31" y="247"/>
                    <a:pt x="33" y="243"/>
                  </a:cubicBezTo>
                  <a:cubicBezTo>
                    <a:pt x="35" y="244"/>
                    <a:pt x="37" y="246"/>
                    <a:pt x="40" y="247"/>
                  </a:cubicBezTo>
                  <a:cubicBezTo>
                    <a:pt x="37" y="251"/>
                    <a:pt x="35" y="256"/>
                    <a:pt x="33" y="261"/>
                  </a:cubicBezTo>
                  <a:cubicBezTo>
                    <a:pt x="31" y="260"/>
                    <a:pt x="28" y="258"/>
                    <a:pt x="26" y="257"/>
                  </a:cubicBezTo>
                  <a:close/>
                  <a:moveTo>
                    <a:pt x="34" y="262"/>
                  </a:moveTo>
                  <a:cubicBezTo>
                    <a:pt x="37" y="257"/>
                    <a:pt x="40" y="253"/>
                    <a:pt x="41" y="248"/>
                  </a:cubicBezTo>
                  <a:cubicBezTo>
                    <a:pt x="43" y="249"/>
                    <a:pt x="45" y="249"/>
                    <a:pt x="46" y="250"/>
                  </a:cubicBezTo>
                  <a:cubicBezTo>
                    <a:pt x="43" y="255"/>
                    <a:pt x="41" y="259"/>
                    <a:pt x="38" y="264"/>
                  </a:cubicBezTo>
                  <a:cubicBezTo>
                    <a:pt x="37" y="263"/>
                    <a:pt x="36" y="263"/>
                    <a:pt x="34" y="262"/>
                  </a:cubicBezTo>
                  <a:close/>
                  <a:moveTo>
                    <a:pt x="42" y="266"/>
                  </a:moveTo>
                  <a:cubicBezTo>
                    <a:pt x="42" y="266"/>
                    <a:pt x="41" y="266"/>
                    <a:pt x="40" y="265"/>
                  </a:cubicBezTo>
                  <a:cubicBezTo>
                    <a:pt x="43" y="261"/>
                    <a:pt x="46" y="256"/>
                    <a:pt x="48" y="251"/>
                  </a:cubicBezTo>
                  <a:cubicBezTo>
                    <a:pt x="51" y="253"/>
                    <a:pt x="53" y="254"/>
                    <a:pt x="55" y="255"/>
                  </a:cubicBezTo>
                  <a:cubicBezTo>
                    <a:pt x="53" y="260"/>
                    <a:pt x="50" y="265"/>
                    <a:pt x="48" y="270"/>
                  </a:cubicBezTo>
                  <a:cubicBezTo>
                    <a:pt x="46" y="269"/>
                    <a:pt x="44" y="267"/>
                    <a:pt x="42" y="266"/>
                  </a:cubicBezTo>
                  <a:close/>
                  <a:moveTo>
                    <a:pt x="50" y="271"/>
                  </a:moveTo>
                  <a:cubicBezTo>
                    <a:pt x="52" y="266"/>
                    <a:pt x="55" y="261"/>
                    <a:pt x="57" y="256"/>
                  </a:cubicBezTo>
                  <a:cubicBezTo>
                    <a:pt x="59" y="257"/>
                    <a:pt x="60" y="257"/>
                    <a:pt x="61" y="258"/>
                  </a:cubicBezTo>
                  <a:cubicBezTo>
                    <a:pt x="63" y="259"/>
                    <a:pt x="65" y="260"/>
                    <a:pt x="66" y="261"/>
                  </a:cubicBezTo>
                  <a:cubicBezTo>
                    <a:pt x="64" y="266"/>
                    <a:pt x="61" y="271"/>
                    <a:pt x="59" y="276"/>
                  </a:cubicBezTo>
                  <a:cubicBezTo>
                    <a:pt x="56" y="274"/>
                    <a:pt x="53" y="272"/>
                    <a:pt x="50" y="271"/>
                  </a:cubicBezTo>
                  <a:close/>
                  <a:moveTo>
                    <a:pt x="61" y="277"/>
                  </a:moveTo>
                  <a:cubicBezTo>
                    <a:pt x="64" y="272"/>
                    <a:pt x="66" y="267"/>
                    <a:pt x="68" y="262"/>
                  </a:cubicBezTo>
                  <a:cubicBezTo>
                    <a:pt x="71" y="264"/>
                    <a:pt x="74" y="266"/>
                    <a:pt x="76" y="267"/>
                  </a:cubicBezTo>
                  <a:cubicBezTo>
                    <a:pt x="74" y="272"/>
                    <a:pt x="72" y="277"/>
                    <a:pt x="70" y="281"/>
                  </a:cubicBezTo>
                  <a:cubicBezTo>
                    <a:pt x="67" y="280"/>
                    <a:pt x="64" y="278"/>
                    <a:pt x="61" y="277"/>
                  </a:cubicBezTo>
                  <a:close/>
                  <a:moveTo>
                    <a:pt x="75" y="284"/>
                  </a:moveTo>
                  <a:cubicBezTo>
                    <a:pt x="73" y="283"/>
                    <a:pt x="72" y="283"/>
                    <a:pt x="71" y="282"/>
                  </a:cubicBezTo>
                  <a:cubicBezTo>
                    <a:pt x="74" y="278"/>
                    <a:pt x="77" y="273"/>
                    <a:pt x="78" y="268"/>
                  </a:cubicBezTo>
                  <a:cubicBezTo>
                    <a:pt x="81" y="270"/>
                    <a:pt x="84" y="272"/>
                    <a:pt x="86" y="273"/>
                  </a:cubicBezTo>
                  <a:cubicBezTo>
                    <a:pt x="84" y="277"/>
                    <a:pt x="81" y="282"/>
                    <a:pt x="79" y="286"/>
                  </a:cubicBezTo>
                  <a:cubicBezTo>
                    <a:pt x="77" y="285"/>
                    <a:pt x="76" y="285"/>
                    <a:pt x="75" y="284"/>
                  </a:cubicBezTo>
                  <a:close/>
                  <a:moveTo>
                    <a:pt x="81" y="287"/>
                  </a:moveTo>
                  <a:cubicBezTo>
                    <a:pt x="83" y="283"/>
                    <a:pt x="86" y="279"/>
                    <a:pt x="89" y="274"/>
                  </a:cubicBezTo>
                  <a:cubicBezTo>
                    <a:pt x="91" y="275"/>
                    <a:pt x="93" y="277"/>
                    <a:pt x="96" y="278"/>
                  </a:cubicBezTo>
                  <a:cubicBezTo>
                    <a:pt x="93" y="281"/>
                    <a:pt x="91" y="285"/>
                    <a:pt x="89" y="289"/>
                  </a:cubicBezTo>
                  <a:cubicBezTo>
                    <a:pt x="89" y="289"/>
                    <a:pt x="89" y="289"/>
                    <a:pt x="89" y="289"/>
                  </a:cubicBezTo>
                  <a:cubicBezTo>
                    <a:pt x="86" y="289"/>
                    <a:pt x="83" y="288"/>
                    <a:pt x="81" y="287"/>
                  </a:cubicBezTo>
                  <a:close/>
                  <a:moveTo>
                    <a:pt x="91" y="290"/>
                  </a:moveTo>
                  <a:cubicBezTo>
                    <a:pt x="93" y="286"/>
                    <a:pt x="96" y="282"/>
                    <a:pt x="98" y="278"/>
                  </a:cubicBezTo>
                  <a:cubicBezTo>
                    <a:pt x="100" y="279"/>
                    <a:pt x="102" y="280"/>
                    <a:pt x="104" y="280"/>
                  </a:cubicBezTo>
                  <a:cubicBezTo>
                    <a:pt x="102" y="283"/>
                    <a:pt x="100" y="287"/>
                    <a:pt x="97" y="290"/>
                  </a:cubicBezTo>
                  <a:cubicBezTo>
                    <a:pt x="95" y="290"/>
                    <a:pt x="93" y="290"/>
                    <a:pt x="91" y="290"/>
                  </a:cubicBezTo>
                  <a:close/>
                  <a:moveTo>
                    <a:pt x="103" y="289"/>
                  </a:moveTo>
                  <a:cubicBezTo>
                    <a:pt x="102" y="289"/>
                    <a:pt x="101" y="289"/>
                    <a:pt x="101" y="289"/>
                  </a:cubicBezTo>
                  <a:cubicBezTo>
                    <a:pt x="103" y="287"/>
                    <a:pt x="105" y="284"/>
                    <a:pt x="106" y="281"/>
                  </a:cubicBezTo>
                  <a:cubicBezTo>
                    <a:pt x="110" y="281"/>
                    <a:pt x="113" y="281"/>
                    <a:pt x="117" y="280"/>
                  </a:cubicBezTo>
                  <a:cubicBezTo>
                    <a:pt x="112" y="284"/>
                    <a:pt x="108" y="288"/>
                    <a:pt x="103" y="28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32252" y="2546872"/>
              <a:ext cx="1533402" cy="1455522"/>
              <a:chOff x="5299712" y="2462839"/>
              <a:chExt cx="1533402" cy="1455522"/>
            </a:xfrm>
          </p:grpSpPr>
          <p:sp>
            <p:nvSpPr>
              <p:cNvPr id="71" name="Freeform 17"/>
              <p:cNvSpPr>
                <a:spLocks noEditPoints="1"/>
              </p:cNvSpPr>
              <p:nvPr/>
            </p:nvSpPr>
            <p:spPr bwMode="auto">
              <a:xfrm>
                <a:off x="5299712" y="2462839"/>
                <a:ext cx="684213" cy="633413"/>
              </a:xfrm>
              <a:custGeom>
                <a:avLst/>
                <a:gdLst>
                  <a:gd name="T0" fmla="*/ 33 w 55"/>
                  <a:gd name="T1" fmla="*/ 5 h 51"/>
                  <a:gd name="T2" fmla="*/ 42 w 55"/>
                  <a:gd name="T3" fmla="*/ 26 h 51"/>
                  <a:gd name="T4" fmla="*/ 53 w 55"/>
                  <a:gd name="T5" fmla="*/ 36 h 51"/>
                  <a:gd name="T6" fmla="*/ 53 w 55"/>
                  <a:gd name="T7" fmla="*/ 40 h 51"/>
                  <a:gd name="T8" fmla="*/ 47 w 55"/>
                  <a:gd name="T9" fmla="*/ 50 h 51"/>
                  <a:gd name="T10" fmla="*/ 47 w 55"/>
                  <a:gd name="T11" fmla="*/ 45 h 51"/>
                  <a:gd name="T12" fmla="*/ 42 w 55"/>
                  <a:gd name="T13" fmla="*/ 45 h 51"/>
                  <a:gd name="T14" fmla="*/ 7 w 55"/>
                  <a:gd name="T15" fmla="*/ 48 h 51"/>
                  <a:gd name="T16" fmla="*/ 3 w 55"/>
                  <a:gd name="T17" fmla="*/ 47 h 51"/>
                  <a:gd name="T18" fmla="*/ 22 w 55"/>
                  <a:gd name="T19" fmla="*/ 27 h 51"/>
                  <a:gd name="T20" fmla="*/ 17 w 55"/>
                  <a:gd name="T21" fmla="*/ 19 h 51"/>
                  <a:gd name="T22" fmla="*/ 20 w 55"/>
                  <a:gd name="T23" fmla="*/ 7 h 51"/>
                  <a:gd name="T24" fmla="*/ 33 w 55"/>
                  <a:gd name="T25" fmla="*/ 4 h 51"/>
                  <a:gd name="T26" fmla="*/ 31 w 55"/>
                  <a:gd name="T27" fmla="*/ 5 h 51"/>
                  <a:gd name="T28" fmla="*/ 19 w 55"/>
                  <a:gd name="T29" fmla="*/ 16 h 51"/>
                  <a:gd name="T30" fmla="*/ 20 w 55"/>
                  <a:gd name="T31" fmla="*/ 19 h 51"/>
                  <a:gd name="T32" fmla="*/ 26 w 55"/>
                  <a:gd name="T33" fmla="*/ 3 h 51"/>
                  <a:gd name="T34" fmla="*/ 27 w 55"/>
                  <a:gd name="T35" fmla="*/ 15 h 51"/>
                  <a:gd name="T36" fmla="*/ 26 w 55"/>
                  <a:gd name="T37" fmla="*/ 16 h 51"/>
                  <a:gd name="T38" fmla="*/ 24 w 55"/>
                  <a:gd name="T39" fmla="*/ 23 h 51"/>
                  <a:gd name="T40" fmla="*/ 32 w 55"/>
                  <a:gd name="T41" fmla="*/ 8 h 51"/>
                  <a:gd name="T42" fmla="*/ 27 w 55"/>
                  <a:gd name="T43" fmla="*/ 15 h 51"/>
                  <a:gd name="T44" fmla="*/ 33 w 55"/>
                  <a:gd name="T45" fmla="*/ 12 h 51"/>
                  <a:gd name="T46" fmla="*/ 26 w 55"/>
                  <a:gd name="T47" fmla="*/ 22 h 51"/>
                  <a:gd name="T48" fmla="*/ 26 w 55"/>
                  <a:gd name="T49" fmla="*/ 22 h 51"/>
                  <a:gd name="T50" fmla="*/ 25 w 55"/>
                  <a:gd name="T51" fmla="*/ 23 h 51"/>
                  <a:gd name="T52" fmla="*/ 21 w 55"/>
                  <a:gd name="T53" fmla="*/ 33 h 51"/>
                  <a:gd name="T54" fmla="*/ 15 w 55"/>
                  <a:gd name="T55" fmla="*/ 43 h 51"/>
                  <a:gd name="T56" fmla="*/ 15 w 55"/>
                  <a:gd name="T57" fmla="*/ 46 h 51"/>
                  <a:gd name="T58" fmla="*/ 24 w 55"/>
                  <a:gd name="T59" fmla="*/ 29 h 51"/>
                  <a:gd name="T60" fmla="*/ 24 w 55"/>
                  <a:gd name="T61" fmla="*/ 37 h 51"/>
                  <a:gd name="T62" fmla="*/ 33 w 55"/>
                  <a:gd name="T63" fmla="*/ 29 h 51"/>
                  <a:gd name="T64" fmla="*/ 25 w 55"/>
                  <a:gd name="T65" fmla="*/ 40 h 51"/>
                  <a:gd name="T66" fmla="*/ 21 w 55"/>
                  <a:gd name="T67" fmla="*/ 46 h 51"/>
                  <a:gd name="T68" fmla="*/ 30 w 55"/>
                  <a:gd name="T69" fmla="*/ 32 h 51"/>
                  <a:gd name="T70" fmla="*/ 28 w 55"/>
                  <a:gd name="T71" fmla="*/ 40 h 51"/>
                  <a:gd name="T72" fmla="*/ 36 w 55"/>
                  <a:gd name="T73" fmla="*/ 29 h 51"/>
                  <a:gd name="T74" fmla="*/ 7 w 55"/>
                  <a:gd name="T75" fmla="*/ 43 h 51"/>
                  <a:gd name="T76" fmla="*/ 8 w 55"/>
                  <a:gd name="T77" fmla="*/ 46 h 51"/>
                  <a:gd name="T78" fmla="*/ 18 w 55"/>
                  <a:gd name="T79" fmla="*/ 30 h 51"/>
                  <a:gd name="T80" fmla="*/ 43 w 55"/>
                  <a:gd name="T81" fmla="*/ 30 h 51"/>
                  <a:gd name="T82" fmla="*/ 45 w 55"/>
                  <a:gd name="T83" fmla="*/ 32 h 51"/>
                  <a:gd name="T84" fmla="*/ 49 w 55"/>
                  <a:gd name="T85" fmla="*/ 33 h 51"/>
                  <a:gd name="T86" fmla="*/ 45 w 55"/>
                  <a:gd name="T87" fmla="*/ 32 h 51"/>
                  <a:gd name="T88" fmla="*/ 14 w 55"/>
                  <a:gd name="T89" fmla="*/ 30 h 51"/>
                  <a:gd name="T90" fmla="*/ 31 w 55"/>
                  <a:gd name="T91" fmla="*/ 44 h 51"/>
                  <a:gd name="T92" fmla="*/ 43 w 55"/>
                  <a:gd name="T93" fmla="*/ 32 h 51"/>
                  <a:gd name="T94" fmla="*/ 31 w 55"/>
                  <a:gd name="T95" fmla="*/ 44 h 51"/>
                  <a:gd name="T96" fmla="*/ 35 w 55"/>
                  <a:gd name="T97" fmla="*/ 34 h 51"/>
                  <a:gd name="T98" fmla="*/ 39 w 55"/>
                  <a:gd name="T99" fmla="*/ 44 h 51"/>
                  <a:gd name="T100" fmla="*/ 39 w 55"/>
                  <a:gd name="T101" fmla="*/ 44 h 51"/>
                  <a:gd name="T102" fmla="*/ 47 w 55"/>
                  <a:gd name="T103" fmla="*/ 41 h 51"/>
                  <a:gd name="T104" fmla="*/ 49 w 55"/>
                  <a:gd name="T105" fmla="*/ 43 h 51"/>
                  <a:gd name="T106" fmla="*/ 47 w 55"/>
                  <a:gd name="T107" fmla="*/ 38 h 51"/>
                  <a:gd name="T108" fmla="*/ 25 w 55"/>
                  <a:gd name="T109" fmla="*/ 45 h 51"/>
                  <a:gd name="T110" fmla="*/ 32 w 55"/>
                  <a:gd name="T111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" h="51">
                    <a:moveTo>
                      <a:pt x="33" y="4"/>
                    </a:moveTo>
                    <a:cubicBezTo>
                      <a:pt x="34" y="4"/>
                      <a:pt x="34" y="5"/>
                      <a:pt x="33" y="5"/>
                    </a:cubicBezTo>
                    <a:cubicBezTo>
                      <a:pt x="38" y="12"/>
                      <a:pt x="32" y="23"/>
                      <a:pt x="28" y="27"/>
                    </a:cubicBezTo>
                    <a:cubicBezTo>
                      <a:pt x="33" y="26"/>
                      <a:pt x="38" y="28"/>
                      <a:pt x="42" y="26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9" y="27"/>
                      <a:pt x="52" y="32"/>
                      <a:pt x="53" y="36"/>
                    </a:cubicBezTo>
                    <a:cubicBezTo>
                      <a:pt x="53" y="37"/>
                      <a:pt x="54" y="36"/>
                      <a:pt x="55" y="37"/>
                    </a:cubicBezTo>
                    <a:cubicBezTo>
                      <a:pt x="55" y="38"/>
                      <a:pt x="54" y="39"/>
                      <a:pt x="53" y="40"/>
                    </a:cubicBezTo>
                    <a:cubicBezTo>
                      <a:pt x="54" y="41"/>
                      <a:pt x="54" y="41"/>
                      <a:pt x="54" y="43"/>
                    </a:cubicBezTo>
                    <a:cubicBezTo>
                      <a:pt x="50" y="44"/>
                      <a:pt x="49" y="47"/>
                      <a:pt x="47" y="50"/>
                    </a:cubicBezTo>
                    <a:cubicBezTo>
                      <a:pt x="46" y="49"/>
                      <a:pt x="47" y="47"/>
                      <a:pt x="48" y="47"/>
                    </a:cubicBezTo>
                    <a:cubicBezTo>
                      <a:pt x="48" y="46"/>
                      <a:pt x="46" y="46"/>
                      <a:pt x="47" y="45"/>
                    </a:cubicBezTo>
                    <a:cubicBezTo>
                      <a:pt x="45" y="45"/>
                      <a:pt x="43" y="45"/>
                      <a:pt x="43" y="46"/>
                    </a:cubicBezTo>
                    <a:cubicBezTo>
                      <a:pt x="42" y="47"/>
                      <a:pt x="42" y="45"/>
                      <a:pt x="42" y="45"/>
                    </a:cubicBezTo>
                    <a:cubicBezTo>
                      <a:pt x="32" y="46"/>
                      <a:pt x="20" y="47"/>
                      <a:pt x="10" y="49"/>
                    </a:cubicBezTo>
                    <a:cubicBezTo>
                      <a:pt x="9" y="48"/>
                      <a:pt x="8" y="49"/>
                      <a:pt x="7" y="48"/>
                    </a:cubicBezTo>
                    <a:cubicBezTo>
                      <a:pt x="6" y="49"/>
                      <a:pt x="1" y="51"/>
                      <a:pt x="0" y="48"/>
                    </a:cubicBezTo>
                    <a:cubicBezTo>
                      <a:pt x="1" y="47"/>
                      <a:pt x="2" y="47"/>
                      <a:pt x="3" y="47"/>
                    </a:cubicBezTo>
                    <a:cubicBezTo>
                      <a:pt x="5" y="41"/>
                      <a:pt x="3" y="35"/>
                      <a:pt x="8" y="31"/>
                    </a:cubicBezTo>
                    <a:cubicBezTo>
                      <a:pt x="11" y="29"/>
                      <a:pt x="17" y="28"/>
                      <a:pt x="22" y="27"/>
                    </a:cubicBezTo>
                    <a:cubicBezTo>
                      <a:pt x="22" y="25"/>
                      <a:pt x="20" y="24"/>
                      <a:pt x="19" y="24"/>
                    </a:cubicBezTo>
                    <a:cubicBezTo>
                      <a:pt x="19" y="22"/>
                      <a:pt x="18" y="21"/>
                      <a:pt x="17" y="19"/>
                    </a:cubicBezTo>
                    <a:cubicBezTo>
                      <a:pt x="17" y="15"/>
                      <a:pt x="15" y="10"/>
                      <a:pt x="18" y="7"/>
                    </a:cubicBezTo>
                    <a:cubicBezTo>
                      <a:pt x="19" y="6"/>
                      <a:pt x="19" y="7"/>
                      <a:pt x="20" y="7"/>
                    </a:cubicBezTo>
                    <a:cubicBezTo>
                      <a:pt x="21" y="3"/>
                      <a:pt x="24" y="0"/>
                      <a:pt x="29" y="1"/>
                    </a:cubicBezTo>
                    <a:cubicBezTo>
                      <a:pt x="30" y="1"/>
                      <a:pt x="31" y="3"/>
                      <a:pt x="33" y="4"/>
                    </a:cubicBezTo>
                    <a:close/>
                    <a:moveTo>
                      <a:pt x="20" y="19"/>
                    </a:moveTo>
                    <a:cubicBezTo>
                      <a:pt x="24" y="15"/>
                      <a:pt x="29" y="10"/>
                      <a:pt x="31" y="5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6" y="8"/>
                      <a:pt x="23" y="12"/>
                      <a:pt x="19" y="16"/>
                    </a:cubicBezTo>
                    <a:cubicBezTo>
                      <a:pt x="22" y="17"/>
                      <a:pt x="23" y="12"/>
                      <a:pt x="25" y="12"/>
                    </a:cubicBezTo>
                    <a:cubicBezTo>
                      <a:pt x="24" y="14"/>
                      <a:pt x="20" y="16"/>
                      <a:pt x="20" y="19"/>
                    </a:cubicBezTo>
                    <a:close/>
                    <a:moveTo>
                      <a:pt x="20" y="12"/>
                    </a:moveTo>
                    <a:cubicBezTo>
                      <a:pt x="23" y="10"/>
                      <a:pt x="26" y="6"/>
                      <a:pt x="26" y="3"/>
                    </a:cubicBezTo>
                    <a:cubicBezTo>
                      <a:pt x="22" y="4"/>
                      <a:pt x="21" y="9"/>
                      <a:pt x="20" y="12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5" y="15"/>
                      <a:pt x="25" y="16"/>
                    </a:cubicBezTo>
                    <a:cubicBezTo>
                      <a:pt x="25" y="17"/>
                      <a:pt x="25" y="16"/>
                      <a:pt x="26" y="16"/>
                    </a:cubicBezTo>
                    <a:cubicBezTo>
                      <a:pt x="25" y="18"/>
                      <a:pt x="25" y="20"/>
                      <a:pt x="23" y="20"/>
                    </a:cubicBezTo>
                    <a:cubicBezTo>
                      <a:pt x="23" y="22"/>
                      <a:pt x="22" y="22"/>
                      <a:pt x="24" y="23"/>
                    </a:cubicBezTo>
                    <a:cubicBezTo>
                      <a:pt x="26" y="20"/>
                      <a:pt x="29" y="15"/>
                      <a:pt x="31" y="11"/>
                    </a:cubicBezTo>
                    <a:cubicBezTo>
                      <a:pt x="31" y="10"/>
                      <a:pt x="33" y="10"/>
                      <a:pt x="32" y="8"/>
                    </a:cubicBezTo>
                    <a:cubicBezTo>
                      <a:pt x="32" y="8"/>
                      <a:pt x="32" y="7"/>
                      <a:pt x="32" y="7"/>
                    </a:cubicBezTo>
                    <a:cubicBezTo>
                      <a:pt x="30" y="10"/>
                      <a:pt x="28" y="12"/>
                      <a:pt x="27" y="15"/>
                    </a:cubicBezTo>
                    <a:close/>
                    <a:moveTo>
                      <a:pt x="26" y="22"/>
                    </a:moveTo>
                    <a:cubicBezTo>
                      <a:pt x="31" y="20"/>
                      <a:pt x="32" y="16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5"/>
                      <a:pt x="28" y="17"/>
                      <a:pt x="26" y="22"/>
                    </a:cubicBezTo>
                    <a:close/>
                    <a:moveTo>
                      <a:pt x="25" y="23"/>
                    </a:moveTo>
                    <a:cubicBezTo>
                      <a:pt x="26" y="23"/>
                      <a:pt x="26" y="23"/>
                      <a:pt x="26" y="22"/>
                    </a:cubicBezTo>
                    <a:cubicBezTo>
                      <a:pt x="26" y="22"/>
                      <a:pt x="26" y="22"/>
                      <a:pt x="25" y="22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4" y="29"/>
                    </a:moveTo>
                    <a:cubicBezTo>
                      <a:pt x="24" y="30"/>
                      <a:pt x="23" y="33"/>
                      <a:pt x="21" y="33"/>
                    </a:cubicBezTo>
                    <a:cubicBezTo>
                      <a:pt x="19" y="38"/>
                      <a:pt x="14" y="40"/>
                      <a:pt x="13" y="44"/>
                    </a:cubicBezTo>
                    <a:cubicBezTo>
                      <a:pt x="14" y="44"/>
                      <a:pt x="14" y="42"/>
                      <a:pt x="15" y="43"/>
                    </a:cubicBezTo>
                    <a:cubicBezTo>
                      <a:pt x="14" y="44"/>
                      <a:pt x="13" y="45"/>
                      <a:pt x="13" y="46"/>
                    </a:cubicBezTo>
                    <a:cubicBezTo>
                      <a:pt x="14" y="46"/>
                      <a:pt x="15" y="46"/>
                      <a:pt x="15" y="46"/>
                    </a:cubicBezTo>
                    <a:cubicBezTo>
                      <a:pt x="19" y="40"/>
                      <a:pt x="25" y="35"/>
                      <a:pt x="28" y="29"/>
                    </a:cubicBezTo>
                    <a:cubicBezTo>
                      <a:pt x="27" y="28"/>
                      <a:pt x="26" y="29"/>
                      <a:pt x="24" y="29"/>
                    </a:cubicBezTo>
                    <a:close/>
                    <a:moveTo>
                      <a:pt x="33" y="29"/>
                    </a:moveTo>
                    <a:cubicBezTo>
                      <a:pt x="29" y="29"/>
                      <a:pt x="27" y="35"/>
                      <a:pt x="24" y="37"/>
                    </a:cubicBezTo>
                    <a:cubicBezTo>
                      <a:pt x="25" y="38"/>
                      <a:pt x="22" y="40"/>
                      <a:pt x="23" y="40"/>
                    </a:cubicBezTo>
                    <a:cubicBezTo>
                      <a:pt x="26" y="36"/>
                      <a:pt x="29" y="33"/>
                      <a:pt x="33" y="29"/>
                    </a:cubicBezTo>
                    <a:close/>
                    <a:moveTo>
                      <a:pt x="30" y="32"/>
                    </a:moveTo>
                    <a:cubicBezTo>
                      <a:pt x="29" y="35"/>
                      <a:pt x="25" y="37"/>
                      <a:pt x="25" y="40"/>
                    </a:cubicBezTo>
                    <a:cubicBezTo>
                      <a:pt x="21" y="40"/>
                      <a:pt x="22" y="45"/>
                      <a:pt x="19" y="46"/>
                    </a:cubicBezTo>
                    <a:cubicBezTo>
                      <a:pt x="20" y="46"/>
                      <a:pt x="20" y="46"/>
                      <a:pt x="21" y="46"/>
                    </a:cubicBezTo>
                    <a:cubicBezTo>
                      <a:pt x="24" y="41"/>
                      <a:pt x="29" y="37"/>
                      <a:pt x="32" y="32"/>
                    </a:cubicBezTo>
                    <a:cubicBezTo>
                      <a:pt x="31" y="32"/>
                      <a:pt x="31" y="33"/>
                      <a:pt x="30" y="32"/>
                    </a:cubicBezTo>
                    <a:close/>
                    <a:moveTo>
                      <a:pt x="36" y="29"/>
                    </a:moveTo>
                    <a:cubicBezTo>
                      <a:pt x="33" y="32"/>
                      <a:pt x="31" y="36"/>
                      <a:pt x="28" y="40"/>
                    </a:cubicBezTo>
                    <a:cubicBezTo>
                      <a:pt x="32" y="37"/>
                      <a:pt x="35" y="33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lose/>
                    <a:moveTo>
                      <a:pt x="18" y="30"/>
                    </a:moveTo>
                    <a:cubicBezTo>
                      <a:pt x="15" y="35"/>
                      <a:pt x="9" y="37"/>
                      <a:pt x="7" y="43"/>
                    </a:cubicBezTo>
                    <a:cubicBezTo>
                      <a:pt x="8" y="44"/>
                      <a:pt x="7" y="44"/>
                      <a:pt x="7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13" y="41"/>
                      <a:pt x="18" y="36"/>
                      <a:pt x="22" y="29"/>
                    </a:cubicBezTo>
                    <a:cubicBezTo>
                      <a:pt x="21" y="29"/>
                      <a:pt x="19" y="30"/>
                      <a:pt x="18" y="30"/>
                    </a:cubicBezTo>
                    <a:close/>
                    <a:moveTo>
                      <a:pt x="36" y="37"/>
                    </a:moveTo>
                    <a:cubicBezTo>
                      <a:pt x="38" y="34"/>
                      <a:pt x="41" y="32"/>
                      <a:pt x="43" y="30"/>
                    </a:cubicBezTo>
                    <a:cubicBezTo>
                      <a:pt x="39" y="28"/>
                      <a:pt x="37" y="34"/>
                      <a:pt x="36" y="37"/>
                    </a:cubicBezTo>
                    <a:close/>
                    <a:moveTo>
                      <a:pt x="45" y="32"/>
                    </a:moveTo>
                    <a:cubicBezTo>
                      <a:pt x="43" y="36"/>
                      <a:pt x="40" y="38"/>
                      <a:pt x="38" y="43"/>
                    </a:cubicBezTo>
                    <a:cubicBezTo>
                      <a:pt x="42" y="40"/>
                      <a:pt x="45" y="36"/>
                      <a:pt x="49" y="33"/>
                    </a:cubicBezTo>
                    <a:cubicBezTo>
                      <a:pt x="48" y="32"/>
                      <a:pt x="46" y="30"/>
                      <a:pt x="44" y="30"/>
                    </a:cubicBezTo>
                    <a:cubicBezTo>
                      <a:pt x="45" y="30"/>
                      <a:pt x="45" y="31"/>
                      <a:pt x="45" y="32"/>
                    </a:cubicBezTo>
                    <a:close/>
                    <a:moveTo>
                      <a:pt x="7" y="41"/>
                    </a:moveTo>
                    <a:cubicBezTo>
                      <a:pt x="9" y="38"/>
                      <a:pt x="13" y="34"/>
                      <a:pt x="14" y="30"/>
                    </a:cubicBezTo>
                    <a:cubicBezTo>
                      <a:pt x="10" y="32"/>
                      <a:pt x="5" y="35"/>
                      <a:pt x="7" y="41"/>
                    </a:cubicBezTo>
                    <a:close/>
                    <a:moveTo>
                      <a:pt x="31" y="44"/>
                    </a:moveTo>
                    <a:cubicBezTo>
                      <a:pt x="33" y="45"/>
                      <a:pt x="33" y="44"/>
                      <a:pt x="35" y="44"/>
                    </a:cubicBezTo>
                    <a:cubicBezTo>
                      <a:pt x="37" y="40"/>
                      <a:pt x="40" y="36"/>
                      <a:pt x="43" y="32"/>
                    </a:cubicBezTo>
                    <a:cubicBezTo>
                      <a:pt x="43" y="32"/>
                      <a:pt x="43" y="31"/>
                      <a:pt x="43" y="32"/>
                    </a:cubicBezTo>
                    <a:cubicBezTo>
                      <a:pt x="38" y="35"/>
                      <a:pt x="34" y="39"/>
                      <a:pt x="31" y="44"/>
                    </a:cubicBezTo>
                    <a:close/>
                    <a:moveTo>
                      <a:pt x="32" y="37"/>
                    </a:moveTo>
                    <a:cubicBezTo>
                      <a:pt x="34" y="36"/>
                      <a:pt x="34" y="35"/>
                      <a:pt x="35" y="34"/>
                    </a:cubicBezTo>
                    <a:cubicBezTo>
                      <a:pt x="34" y="35"/>
                      <a:pt x="33" y="36"/>
                      <a:pt x="32" y="37"/>
                    </a:cubicBezTo>
                    <a:close/>
                    <a:moveTo>
                      <a:pt x="39" y="44"/>
                    </a:moveTo>
                    <a:cubicBezTo>
                      <a:pt x="44" y="45"/>
                      <a:pt x="46" y="38"/>
                      <a:pt x="49" y="35"/>
                    </a:cubicBezTo>
                    <a:cubicBezTo>
                      <a:pt x="45" y="37"/>
                      <a:pt x="41" y="40"/>
                      <a:pt x="39" y="44"/>
                    </a:cubicBezTo>
                    <a:close/>
                    <a:moveTo>
                      <a:pt x="46" y="42"/>
                    </a:moveTo>
                    <a:cubicBezTo>
                      <a:pt x="46" y="42"/>
                      <a:pt x="46" y="41"/>
                      <a:pt x="47" y="41"/>
                    </a:cubicBezTo>
                    <a:cubicBezTo>
                      <a:pt x="47" y="42"/>
                      <a:pt x="46" y="42"/>
                      <a:pt x="46" y="43"/>
                    </a:cubicBezTo>
                    <a:cubicBezTo>
                      <a:pt x="47" y="43"/>
                      <a:pt x="48" y="43"/>
                      <a:pt x="49" y="43"/>
                    </a:cubicBezTo>
                    <a:cubicBezTo>
                      <a:pt x="51" y="41"/>
                      <a:pt x="52" y="38"/>
                      <a:pt x="50" y="36"/>
                    </a:cubicBezTo>
                    <a:cubicBezTo>
                      <a:pt x="49" y="36"/>
                      <a:pt x="49" y="38"/>
                      <a:pt x="47" y="38"/>
                    </a:cubicBezTo>
                    <a:cubicBezTo>
                      <a:pt x="48" y="40"/>
                      <a:pt x="45" y="41"/>
                      <a:pt x="46" y="42"/>
                    </a:cubicBezTo>
                    <a:close/>
                    <a:moveTo>
                      <a:pt x="25" y="45"/>
                    </a:moveTo>
                    <a:cubicBezTo>
                      <a:pt x="27" y="45"/>
                      <a:pt x="27" y="44"/>
                      <a:pt x="28" y="44"/>
                    </a:cubicBezTo>
                    <a:cubicBezTo>
                      <a:pt x="28" y="42"/>
                      <a:pt x="33" y="39"/>
                      <a:pt x="32" y="37"/>
                    </a:cubicBezTo>
                    <a:cubicBezTo>
                      <a:pt x="30" y="39"/>
                      <a:pt x="28" y="42"/>
                      <a:pt x="25" y="45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72" name="Freeform 17"/>
              <p:cNvSpPr>
                <a:spLocks noEditPoints="1"/>
              </p:cNvSpPr>
              <p:nvPr/>
            </p:nvSpPr>
            <p:spPr bwMode="auto">
              <a:xfrm>
                <a:off x="5355992" y="3263869"/>
                <a:ext cx="684213" cy="633413"/>
              </a:xfrm>
              <a:custGeom>
                <a:avLst/>
                <a:gdLst>
                  <a:gd name="T0" fmla="*/ 33 w 55"/>
                  <a:gd name="T1" fmla="*/ 5 h 51"/>
                  <a:gd name="T2" fmla="*/ 42 w 55"/>
                  <a:gd name="T3" fmla="*/ 26 h 51"/>
                  <a:gd name="T4" fmla="*/ 53 w 55"/>
                  <a:gd name="T5" fmla="*/ 36 h 51"/>
                  <a:gd name="T6" fmla="*/ 53 w 55"/>
                  <a:gd name="T7" fmla="*/ 40 h 51"/>
                  <a:gd name="T8" fmla="*/ 47 w 55"/>
                  <a:gd name="T9" fmla="*/ 50 h 51"/>
                  <a:gd name="T10" fmla="*/ 47 w 55"/>
                  <a:gd name="T11" fmla="*/ 45 h 51"/>
                  <a:gd name="T12" fmla="*/ 42 w 55"/>
                  <a:gd name="T13" fmla="*/ 45 h 51"/>
                  <a:gd name="T14" fmla="*/ 7 w 55"/>
                  <a:gd name="T15" fmla="*/ 48 h 51"/>
                  <a:gd name="T16" fmla="*/ 3 w 55"/>
                  <a:gd name="T17" fmla="*/ 47 h 51"/>
                  <a:gd name="T18" fmla="*/ 22 w 55"/>
                  <a:gd name="T19" fmla="*/ 27 h 51"/>
                  <a:gd name="T20" fmla="*/ 17 w 55"/>
                  <a:gd name="T21" fmla="*/ 19 h 51"/>
                  <a:gd name="T22" fmla="*/ 20 w 55"/>
                  <a:gd name="T23" fmla="*/ 7 h 51"/>
                  <a:gd name="T24" fmla="*/ 33 w 55"/>
                  <a:gd name="T25" fmla="*/ 4 h 51"/>
                  <a:gd name="T26" fmla="*/ 31 w 55"/>
                  <a:gd name="T27" fmla="*/ 5 h 51"/>
                  <a:gd name="T28" fmla="*/ 19 w 55"/>
                  <a:gd name="T29" fmla="*/ 16 h 51"/>
                  <a:gd name="T30" fmla="*/ 20 w 55"/>
                  <a:gd name="T31" fmla="*/ 19 h 51"/>
                  <a:gd name="T32" fmla="*/ 26 w 55"/>
                  <a:gd name="T33" fmla="*/ 3 h 51"/>
                  <a:gd name="T34" fmla="*/ 27 w 55"/>
                  <a:gd name="T35" fmla="*/ 15 h 51"/>
                  <a:gd name="T36" fmla="*/ 26 w 55"/>
                  <a:gd name="T37" fmla="*/ 16 h 51"/>
                  <a:gd name="T38" fmla="*/ 24 w 55"/>
                  <a:gd name="T39" fmla="*/ 23 h 51"/>
                  <a:gd name="T40" fmla="*/ 32 w 55"/>
                  <a:gd name="T41" fmla="*/ 8 h 51"/>
                  <a:gd name="T42" fmla="*/ 27 w 55"/>
                  <a:gd name="T43" fmla="*/ 15 h 51"/>
                  <a:gd name="T44" fmla="*/ 33 w 55"/>
                  <a:gd name="T45" fmla="*/ 12 h 51"/>
                  <a:gd name="T46" fmla="*/ 26 w 55"/>
                  <a:gd name="T47" fmla="*/ 22 h 51"/>
                  <a:gd name="T48" fmla="*/ 26 w 55"/>
                  <a:gd name="T49" fmla="*/ 22 h 51"/>
                  <a:gd name="T50" fmla="*/ 25 w 55"/>
                  <a:gd name="T51" fmla="*/ 23 h 51"/>
                  <a:gd name="T52" fmla="*/ 21 w 55"/>
                  <a:gd name="T53" fmla="*/ 33 h 51"/>
                  <a:gd name="T54" fmla="*/ 15 w 55"/>
                  <a:gd name="T55" fmla="*/ 43 h 51"/>
                  <a:gd name="T56" fmla="*/ 15 w 55"/>
                  <a:gd name="T57" fmla="*/ 46 h 51"/>
                  <a:gd name="T58" fmla="*/ 24 w 55"/>
                  <a:gd name="T59" fmla="*/ 29 h 51"/>
                  <a:gd name="T60" fmla="*/ 24 w 55"/>
                  <a:gd name="T61" fmla="*/ 37 h 51"/>
                  <a:gd name="T62" fmla="*/ 33 w 55"/>
                  <a:gd name="T63" fmla="*/ 29 h 51"/>
                  <a:gd name="T64" fmla="*/ 25 w 55"/>
                  <a:gd name="T65" fmla="*/ 40 h 51"/>
                  <a:gd name="T66" fmla="*/ 21 w 55"/>
                  <a:gd name="T67" fmla="*/ 46 h 51"/>
                  <a:gd name="T68" fmla="*/ 30 w 55"/>
                  <a:gd name="T69" fmla="*/ 32 h 51"/>
                  <a:gd name="T70" fmla="*/ 28 w 55"/>
                  <a:gd name="T71" fmla="*/ 40 h 51"/>
                  <a:gd name="T72" fmla="*/ 36 w 55"/>
                  <a:gd name="T73" fmla="*/ 29 h 51"/>
                  <a:gd name="T74" fmla="*/ 7 w 55"/>
                  <a:gd name="T75" fmla="*/ 43 h 51"/>
                  <a:gd name="T76" fmla="*/ 8 w 55"/>
                  <a:gd name="T77" fmla="*/ 46 h 51"/>
                  <a:gd name="T78" fmla="*/ 18 w 55"/>
                  <a:gd name="T79" fmla="*/ 30 h 51"/>
                  <a:gd name="T80" fmla="*/ 43 w 55"/>
                  <a:gd name="T81" fmla="*/ 30 h 51"/>
                  <a:gd name="T82" fmla="*/ 45 w 55"/>
                  <a:gd name="T83" fmla="*/ 32 h 51"/>
                  <a:gd name="T84" fmla="*/ 49 w 55"/>
                  <a:gd name="T85" fmla="*/ 33 h 51"/>
                  <a:gd name="T86" fmla="*/ 45 w 55"/>
                  <a:gd name="T87" fmla="*/ 32 h 51"/>
                  <a:gd name="T88" fmla="*/ 14 w 55"/>
                  <a:gd name="T89" fmla="*/ 30 h 51"/>
                  <a:gd name="T90" fmla="*/ 31 w 55"/>
                  <a:gd name="T91" fmla="*/ 44 h 51"/>
                  <a:gd name="T92" fmla="*/ 43 w 55"/>
                  <a:gd name="T93" fmla="*/ 32 h 51"/>
                  <a:gd name="T94" fmla="*/ 31 w 55"/>
                  <a:gd name="T95" fmla="*/ 44 h 51"/>
                  <a:gd name="T96" fmla="*/ 35 w 55"/>
                  <a:gd name="T97" fmla="*/ 34 h 51"/>
                  <a:gd name="T98" fmla="*/ 39 w 55"/>
                  <a:gd name="T99" fmla="*/ 44 h 51"/>
                  <a:gd name="T100" fmla="*/ 39 w 55"/>
                  <a:gd name="T101" fmla="*/ 44 h 51"/>
                  <a:gd name="T102" fmla="*/ 47 w 55"/>
                  <a:gd name="T103" fmla="*/ 41 h 51"/>
                  <a:gd name="T104" fmla="*/ 49 w 55"/>
                  <a:gd name="T105" fmla="*/ 43 h 51"/>
                  <a:gd name="T106" fmla="*/ 47 w 55"/>
                  <a:gd name="T107" fmla="*/ 38 h 51"/>
                  <a:gd name="T108" fmla="*/ 25 w 55"/>
                  <a:gd name="T109" fmla="*/ 45 h 51"/>
                  <a:gd name="T110" fmla="*/ 32 w 55"/>
                  <a:gd name="T111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" h="51">
                    <a:moveTo>
                      <a:pt x="33" y="4"/>
                    </a:moveTo>
                    <a:cubicBezTo>
                      <a:pt x="34" y="4"/>
                      <a:pt x="34" y="5"/>
                      <a:pt x="33" y="5"/>
                    </a:cubicBezTo>
                    <a:cubicBezTo>
                      <a:pt x="38" y="12"/>
                      <a:pt x="32" y="23"/>
                      <a:pt x="28" y="27"/>
                    </a:cubicBezTo>
                    <a:cubicBezTo>
                      <a:pt x="33" y="26"/>
                      <a:pt x="38" y="28"/>
                      <a:pt x="42" y="26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9" y="27"/>
                      <a:pt x="52" y="32"/>
                      <a:pt x="53" y="36"/>
                    </a:cubicBezTo>
                    <a:cubicBezTo>
                      <a:pt x="53" y="37"/>
                      <a:pt x="54" y="36"/>
                      <a:pt x="55" y="37"/>
                    </a:cubicBezTo>
                    <a:cubicBezTo>
                      <a:pt x="55" y="38"/>
                      <a:pt x="54" y="39"/>
                      <a:pt x="53" y="40"/>
                    </a:cubicBezTo>
                    <a:cubicBezTo>
                      <a:pt x="54" y="41"/>
                      <a:pt x="54" y="41"/>
                      <a:pt x="54" y="43"/>
                    </a:cubicBezTo>
                    <a:cubicBezTo>
                      <a:pt x="50" y="44"/>
                      <a:pt x="49" y="47"/>
                      <a:pt x="47" y="50"/>
                    </a:cubicBezTo>
                    <a:cubicBezTo>
                      <a:pt x="46" y="49"/>
                      <a:pt x="47" y="47"/>
                      <a:pt x="48" y="47"/>
                    </a:cubicBezTo>
                    <a:cubicBezTo>
                      <a:pt x="48" y="46"/>
                      <a:pt x="46" y="46"/>
                      <a:pt x="47" y="45"/>
                    </a:cubicBezTo>
                    <a:cubicBezTo>
                      <a:pt x="45" y="45"/>
                      <a:pt x="43" y="45"/>
                      <a:pt x="43" y="46"/>
                    </a:cubicBezTo>
                    <a:cubicBezTo>
                      <a:pt x="42" y="47"/>
                      <a:pt x="42" y="45"/>
                      <a:pt x="42" y="45"/>
                    </a:cubicBezTo>
                    <a:cubicBezTo>
                      <a:pt x="32" y="46"/>
                      <a:pt x="20" y="47"/>
                      <a:pt x="10" y="49"/>
                    </a:cubicBezTo>
                    <a:cubicBezTo>
                      <a:pt x="9" y="48"/>
                      <a:pt x="8" y="49"/>
                      <a:pt x="7" y="48"/>
                    </a:cubicBezTo>
                    <a:cubicBezTo>
                      <a:pt x="6" y="49"/>
                      <a:pt x="1" y="51"/>
                      <a:pt x="0" y="48"/>
                    </a:cubicBezTo>
                    <a:cubicBezTo>
                      <a:pt x="1" y="47"/>
                      <a:pt x="2" y="47"/>
                      <a:pt x="3" y="47"/>
                    </a:cubicBezTo>
                    <a:cubicBezTo>
                      <a:pt x="5" y="41"/>
                      <a:pt x="3" y="35"/>
                      <a:pt x="8" y="31"/>
                    </a:cubicBezTo>
                    <a:cubicBezTo>
                      <a:pt x="11" y="29"/>
                      <a:pt x="17" y="28"/>
                      <a:pt x="22" y="27"/>
                    </a:cubicBezTo>
                    <a:cubicBezTo>
                      <a:pt x="22" y="25"/>
                      <a:pt x="20" y="24"/>
                      <a:pt x="19" y="24"/>
                    </a:cubicBezTo>
                    <a:cubicBezTo>
                      <a:pt x="19" y="22"/>
                      <a:pt x="18" y="21"/>
                      <a:pt x="17" y="19"/>
                    </a:cubicBezTo>
                    <a:cubicBezTo>
                      <a:pt x="17" y="15"/>
                      <a:pt x="15" y="10"/>
                      <a:pt x="18" y="7"/>
                    </a:cubicBezTo>
                    <a:cubicBezTo>
                      <a:pt x="19" y="6"/>
                      <a:pt x="19" y="7"/>
                      <a:pt x="20" y="7"/>
                    </a:cubicBezTo>
                    <a:cubicBezTo>
                      <a:pt x="21" y="3"/>
                      <a:pt x="24" y="0"/>
                      <a:pt x="29" y="1"/>
                    </a:cubicBezTo>
                    <a:cubicBezTo>
                      <a:pt x="30" y="1"/>
                      <a:pt x="31" y="3"/>
                      <a:pt x="33" y="4"/>
                    </a:cubicBezTo>
                    <a:close/>
                    <a:moveTo>
                      <a:pt x="20" y="19"/>
                    </a:moveTo>
                    <a:cubicBezTo>
                      <a:pt x="24" y="15"/>
                      <a:pt x="29" y="10"/>
                      <a:pt x="31" y="5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6" y="8"/>
                      <a:pt x="23" y="12"/>
                      <a:pt x="19" y="16"/>
                    </a:cubicBezTo>
                    <a:cubicBezTo>
                      <a:pt x="22" y="17"/>
                      <a:pt x="23" y="12"/>
                      <a:pt x="25" y="12"/>
                    </a:cubicBezTo>
                    <a:cubicBezTo>
                      <a:pt x="24" y="14"/>
                      <a:pt x="20" y="16"/>
                      <a:pt x="20" y="19"/>
                    </a:cubicBezTo>
                    <a:close/>
                    <a:moveTo>
                      <a:pt x="20" y="12"/>
                    </a:moveTo>
                    <a:cubicBezTo>
                      <a:pt x="23" y="10"/>
                      <a:pt x="26" y="6"/>
                      <a:pt x="26" y="3"/>
                    </a:cubicBezTo>
                    <a:cubicBezTo>
                      <a:pt x="22" y="4"/>
                      <a:pt x="21" y="9"/>
                      <a:pt x="20" y="12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5" y="15"/>
                      <a:pt x="25" y="16"/>
                    </a:cubicBezTo>
                    <a:cubicBezTo>
                      <a:pt x="25" y="17"/>
                      <a:pt x="25" y="16"/>
                      <a:pt x="26" y="16"/>
                    </a:cubicBezTo>
                    <a:cubicBezTo>
                      <a:pt x="25" y="18"/>
                      <a:pt x="25" y="20"/>
                      <a:pt x="23" y="20"/>
                    </a:cubicBezTo>
                    <a:cubicBezTo>
                      <a:pt x="23" y="22"/>
                      <a:pt x="22" y="22"/>
                      <a:pt x="24" y="23"/>
                    </a:cubicBezTo>
                    <a:cubicBezTo>
                      <a:pt x="26" y="20"/>
                      <a:pt x="29" y="15"/>
                      <a:pt x="31" y="11"/>
                    </a:cubicBezTo>
                    <a:cubicBezTo>
                      <a:pt x="31" y="10"/>
                      <a:pt x="33" y="10"/>
                      <a:pt x="32" y="8"/>
                    </a:cubicBezTo>
                    <a:cubicBezTo>
                      <a:pt x="32" y="8"/>
                      <a:pt x="32" y="7"/>
                      <a:pt x="32" y="7"/>
                    </a:cubicBezTo>
                    <a:cubicBezTo>
                      <a:pt x="30" y="10"/>
                      <a:pt x="28" y="12"/>
                      <a:pt x="27" y="15"/>
                    </a:cubicBezTo>
                    <a:close/>
                    <a:moveTo>
                      <a:pt x="26" y="22"/>
                    </a:moveTo>
                    <a:cubicBezTo>
                      <a:pt x="31" y="20"/>
                      <a:pt x="32" y="16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5"/>
                      <a:pt x="28" y="17"/>
                      <a:pt x="26" y="22"/>
                    </a:cubicBezTo>
                    <a:close/>
                    <a:moveTo>
                      <a:pt x="25" y="23"/>
                    </a:moveTo>
                    <a:cubicBezTo>
                      <a:pt x="26" y="23"/>
                      <a:pt x="26" y="23"/>
                      <a:pt x="26" y="22"/>
                    </a:cubicBezTo>
                    <a:cubicBezTo>
                      <a:pt x="26" y="22"/>
                      <a:pt x="26" y="22"/>
                      <a:pt x="25" y="22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4" y="29"/>
                    </a:moveTo>
                    <a:cubicBezTo>
                      <a:pt x="24" y="30"/>
                      <a:pt x="23" y="33"/>
                      <a:pt x="21" y="33"/>
                    </a:cubicBezTo>
                    <a:cubicBezTo>
                      <a:pt x="19" y="38"/>
                      <a:pt x="14" y="40"/>
                      <a:pt x="13" y="44"/>
                    </a:cubicBezTo>
                    <a:cubicBezTo>
                      <a:pt x="14" y="44"/>
                      <a:pt x="14" y="42"/>
                      <a:pt x="15" y="43"/>
                    </a:cubicBezTo>
                    <a:cubicBezTo>
                      <a:pt x="14" y="44"/>
                      <a:pt x="13" y="45"/>
                      <a:pt x="13" y="46"/>
                    </a:cubicBezTo>
                    <a:cubicBezTo>
                      <a:pt x="14" y="46"/>
                      <a:pt x="15" y="46"/>
                      <a:pt x="15" y="46"/>
                    </a:cubicBezTo>
                    <a:cubicBezTo>
                      <a:pt x="19" y="40"/>
                      <a:pt x="25" y="35"/>
                      <a:pt x="28" y="29"/>
                    </a:cubicBezTo>
                    <a:cubicBezTo>
                      <a:pt x="27" y="28"/>
                      <a:pt x="26" y="29"/>
                      <a:pt x="24" y="29"/>
                    </a:cubicBezTo>
                    <a:close/>
                    <a:moveTo>
                      <a:pt x="33" y="29"/>
                    </a:moveTo>
                    <a:cubicBezTo>
                      <a:pt x="29" y="29"/>
                      <a:pt x="27" y="35"/>
                      <a:pt x="24" y="37"/>
                    </a:cubicBezTo>
                    <a:cubicBezTo>
                      <a:pt x="25" y="38"/>
                      <a:pt x="22" y="40"/>
                      <a:pt x="23" y="40"/>
                    </a:cubicBezTo>
                    <a:cubicBezTo>
                      <a:pt x="26" y="36"/>
                      <a:pt x="29" y="33"/>
                      <a:pt x="33" y="29"/>
                    </a:cubicBezTo>
                    <a:close/>
                    <a:moveTo>
                      <a:pt x="30" y="32"/>
                    </a:moveTo>
                    <a:cubicBezTo>
                      <a:pt x="29" y="35"/>
                      <a:pt x="25" y="37"/>
                      <a:pt x="25" y="40"/>
                    </a:cubicBezTo>
                    <a:cubicBezTo>
                      <a:pt x="21" y="40"/>
                      <a:pt x="22" y="45"/>
                      <a:pt x="19" y="46"/>
                    </a:cubicBezTo>
                    <a:cubicBezTo>
                      <a:pt x="20" y="46"/>
                      <a:pt x="20" y="46"/>
                      <a:pt x="21" y="46"/>
                    </a:cubicBezTo>
                    <a:cubicBezTo>
                      <a:pt x="24" y="41"/>
                      <a:pt x="29" y="37"/>
                      <a:pt x="32" y="32"/>
                    </a:cubicBezTo>
                    <a:cubicBezTo>
                      <a:pt x="31" y="32"/>
                      <a:pt x="31" y="33"/>
                      <a:pt x="30" y="32"/>
                    </a:cubicBezTo>
                    <a:close/>
                    <a:moveTo>
                      <a:pt x="36" y="29"/>
                    </a:moveTo>
                    <a:cubicBezTo>
                      <a:pt x="33" y="32"/>
                      <a:pt x="31" y="36"/>
                      <a:pt x="28" y="40"/>
                    </a:cubicBezTo>
                    <a:cubicBezTo>
                      <a:pt x="32" y="37"/>
                      <a:pt x="35" y="33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lose/>
                    <a:moveTo>
                      <a:pt x="18" y="30"/>
                    </a:moveTo>
                    <a:cubicBezTo>
                      <a:pt x="15" y="35"/>
                      <a:pt x="9" y="37"/>
                      <a:pt x="7" y="43"/>
                    </a:cubicBezTo>
                    <a:cubicBezTo>
                      <a:pt x="8" y="44"/>
                      <a:pt x="7" y="44"/>
                      <a:pt x="7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13" y="41"/>
                      <a:pt x="18" y="36"/>
                      <a:pt x="22" y="29"/>
                    </a:cubicBezTo>
                    <a:cubicBezTo>
                      <a:pt x="21" y="29"/>
                      <a:pt x="19" y="30"/>
                      <a:pt x="18" y="30"/>
                    </a:cubicBezTo>
                    <a:close/>
                    <a:moveTo>
                      <a:pt x="36" y="37"/>
                    </a:moveTo>
                    <a:cubicBezTo>
                      <a:pt x="38" y="34"/>
                      <a:pt x="41" y="32"/>
                      <a:pt x="43" y="30"/>
                    </a:cubicBezTo>
                    <a:cubicBezTo>
                      <a:pt x="39" y="28"/>
                      <a:pt x="37" y="34"/>
                      <a:pt x="36" y="37"/>
                    </a:cubicBezTo>
                    <a:close/>
                    <a:moveTo>
                      <a:pt x="45" y="32"/>
                    </a:moveTo>
                    <a:cubicBezTo>
                      <a:pt x="43" y="36"/>
                      <a:pt x="40" y="38"/>
                      <a:pt x="38" y="43"/>
                    </a:cubicBezTo>
                    <a:cubicBezTo>
                      <a:pt x="42" y="40"/>
                      <a:pt x="45" y="36"/>
                      <a:pt x="49" y="33"/>
                    </a:cubicBezTo>
                    <a:cubicBezTo>
                      <a:pt x="48" y="32"/>
                      <a:pt x="46" y="30"/>
                      <a:pt x="44" y="30"/>
                    </a:cubicBezTo>
                    <a:cubicBezTo>
                      <a:pt x="45" y="30"/>
                      <a:pt x="45" y="31"/>
                      <a:pt x="45" y="32"/>
                    </a:cubicBezTo>
                    <a:close/>
                    <a:moveTo>
                      <a:pt x="7" y="41"/>
                    </a:moveTo>
                    <a:cubicBezTo>
                      <a:pt x="9" y="38"/>
                      <a:pt x="13" y="34"/>
                      <a:pt x="14" y="30"/>
                    </a:cubicBezTo>
                    <a:cubicBezTo>
                      <a:pt x="10" y="32"/>
                      <a:pt x="5" y="35"/>
                      <a:pt x="7" y="41"/>
                    </a:cubicBezTo>
                    <a:close/>
                    <a:moveTo>
                      <a:pt x="31" y="44"/>
                    </a:moveTo>
                    <a:cubicBezTo>
                      <a:pt x="33" y="45"/>
                      <a:pt x="33" y="44"/>
                      <a:pt x="35" y="44"/>
                    </a:cubicBezTo>
                    <a:cubicBezTo>
                      <a:pt x="37" y="40"/>
                      <a:pt x="40" y="36"/>
                      <a:pt x="43" y="32"/>
                    </a:cubicBezTo>
                    <a:cubicBezTo>
                      <a:pt x="43" y="32"/>
                      <a:pt x="43" y="31"/>
                      <a:pt x="43" y="32"/>
                    </a:cubicBezTo>
                    <a:cubicBezTo>
                      <a:pt x="38" y="35"/>
                      <a:pt x="34" y="39"/>
                      <a:pt x="31" y="44"/>
                    </a:cubicBezTo>
                    <a:close/>
                    <a:moveTo>
                      <a:pt x="32" y="37"/>
                    </a:moveTo>
                    <a:cubicBezTo>
                      <a:pt x="34" y="36"/>
                      <a:pt x="34" y="35"/>
                      <a:pt x="35" y="34"/>
                    </a:cubicBezTo>
                    <a:cubicBezTo>
                      <a:pt x="34" y="35"/>
                      <a:pt x="33" y="36"/>
                      <a:pt x="32" y="37"/>
                    </a:cubicBezTo>
                    <a:close/>
                    <a:moveTo>
                      <a:pt x="39" y="44"/>
                    </a:moveTo>
                    <a:cubicBezTo>
                      <a:pt x="44" y="45"/>
                      <a:pt x="46" y="38"/>
                      <a:pt x="49" y="35"/>
                    </a:cubicBezTo>
                    <a:cubicBezTo>
                      <a:pt x="45" y="37"/>
                      <a:pt x="41" y="40"/>
                      <a:pt x="39" y="44"/>
                    </a:cubicBezTo>
                    <a:close/>
                    <a:moveTo>
                      <a:pt x="46" y="42"/>
                    </a:moveTo>
                    <a:cubicBezTo>
                      <a:pt x="46" y="42"/>
                      <a:pt x="46" y="41"/>
                      <a:pt x="47" y="41"/>
                    </a:cubicBezTo>
                    <a:cubicBezTo>
                      <a:pt x="47" y="42"/>
                      <a:pt x="46" y="42"/>
                      <a:pt x="46" y="43"/>
                    </a:cubicBezTo>
                    <a:cubicBezTo>
                      <a:pt x="47" y="43"/>
                      <a:pt x="48" y="43"/>
                      <a:pt x="49" y="43"/>
                    </a:cubicBezTo>
                    <a:cubicBezTo>
                      <a:pt x="51" y="41"/>
                      <a:pt x="52" y="38"/>
                      <a:pt x="50" y="36"/>
                    </a:cubicBezTo>
                    <a:cubicBezTo>
                      <a:pt x="49" y="36"/>
                      <a:pt x="49" y="38"/>
                      <a:pt x="47" y="38"/>
                    </a:cubicBezTo>
                    <a:cubicBezTo>
                      <a:pt x="48" y="40"/>
                      <a:pt x="45" y="41"/>
                      <a:pt x="46" y="42"/>
                    </a:cubicBezTo>
                    <a:close/>
                    <a:moveTo>
                      <a:pt x="25" y="45"/>
                    </a:moveTo>
                    <a:cubicBezTo>
                      <a:pt x="27" y="45"/>
                      <a:pt x="27" y="44"/>
                      <a:pt x="28" y="44"/>
                    </a:cubicBezTo>
                    <a:cubicBezTo>
                      <a:pt x="28" y="42"/>
                      <a:pt x="33" y="39"/>
                      <a:pt x="32" y="37"/>
                    </a:cubicBezTo>
                    <a:cubicBezTo>
                      <a:pt x="30" y="39"/>
                      <a:pt x="28" y="42"/>
                      <a:pt x="25" y="45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305893" y="2553216"/>
                <a:ext cx="527221" cy="502617"/>
                <a:chOff x="7807325" y="5465763"/>
                <a:chExt cx="344488" cy="342900"/>
              </a:xfrm>
            </p:grpSpPr>
            <p:sp>
              <p:nvSpPr>
                <p:cNvPr id="85" name="Freeform 88"/>
                <p:cNvSpPr>
                  <a:spLocks noEditPoints="1"/>
                </p:cNvSpPr>
                <p:nvPr/>
              </p:nvSpPr>
              <p:spPr bwMode="auto">
                <a:xfrm>
                  <a:off x="7807325" y="5465763"/>
                  <a:ext cx="344488" cy="342900"/>
                </a:xfrm>
                <a:custGeom>
                  <a:avLst/>
                  <a:gdLst>
                    <a:gd name="T0" fmla="*/ 78 w 147"/>
                    <a:gd name="T1" fmla="*/ 2 h 146"/>
                    <a:gd name="T2" fmla="*/ 133 w 147"/>
                    <a:gd name="T3" fmla="*/ 90 h 146"/>
                    <a:gd name="T4" fmla="*/ 143 w 147"/>
                    <a:gd name="T5" fmla="*/ 62 h 146"/>
                    <a:gd name="T6" fmla="*/ 60 w 147"/>
                    <a:gd name="T7" fmla="*/ 12 h 146"/>
                    <a:gd name="T8" fmla="*/ 52 w 147"/>
                    <a:gd name="T9" fmla="*/ 16 h 146"/>
                    <a:gd name="T10" fmla="*/ 47 w 147"/>
                    <a:gd name="T11" fmla="*/ 19 h 146"/>
                    <a:gd name="T12" fmla="*/ 48 w 147"/>
                    <a:gd name="T13" fmla="*/ 25 h 146"/>
                    <a:gd name="T14" fmla="*/ 47 w 147"/>
                    <a:gd name="T15" fmla="*/ 19 h 146"/>
                    <a:gd name="T16" fmla="*/ 37 w 147"/>
                    <a:gd name="T17" fmla="*/ 28 h 146"/>
                    <a:gd name="T18" fmla="*/ 40 w 147"/>
                    <a:gd name="T19" fmla="*/ 37 h 146"/>
                    <a:gd name="T20" fmla="*/ 30 w 147"/>
                    <a:gd name="T21" fmla="*/ 37 h 146"/>
                    <a:gd name="T22" fmla="*/ 29 w 147"/>
                    <a:gd name="T23" fmla="*/ 40 h 146"/>
                    <a:gd name="T24" fmla="*/ 38 w 147"/>
                    <a:gd name="T25" fmla="*/ 41 h 146"/>
                    <a:gd name="T26" fmla="*/ 34 w 147"/>
                    <a:gd name="T27" fmla="*/ 51 h 146"/>
                    <a:gd name="T28" fmla="*/ 29 w 147"/>
                    <a:gd name="T29" fmla="*/ 40 h 146"/>
                    <a:gd name="T30" fmla="*/ 23 w 147"/>
                    <a:gd name="T31" fmla="*/ 56 h 146"/>
                    <a:gd name="T32" fmla="*/ 32 w 147"/>
                    <a:gd name="T33" fmla="*/ 63 h 146"/>
                    <a:gd name="T34" fmla="*/ 23 w 147"/>
                    <a:gd name="T35" fmla="*/ 56 h 146"/>
                    <a:gd name="T36" fmla="*/ 33 w 147"/>
                    <a:gd name="T37" fmla="*/ 67 h 146"/>
                    <a:gd name="T38" fmla="*/ 33 w 147"/>
                    <a:gd name="T39" fmla="*/ 76 h 146"/>
                    <a:gd name="T40" fmla="*/ 22 w 147"/>
                    <a:gd name="T41" fmla="*/ 68 h 146"/>
                    <a:gd name="T42" fmla="*/ 34 w 147"/>
                    <a:gd name="T43" fmla="*/ 78 h 146"/>
                    <a:gd name="T44" fmla="*/ 32 w 147"/>
                    <a:gd name="T45" fmla="*/ 89 h 146"/>
                    <a:gd name="T46" fmla="*/ 23 w 147"/>
                    <a:gd name="T47" fmla="*/ 83 h 146"/>
                    <a:gd name="T48" fmla="*/ 29 w 147"/>
                    <a:gd name="T49" fmla="*/ 98 h 146"/>
                    <a:gd name="T50" fmla="*/ 34 w 147"/>
                    <a:gd name="T51" fmla="*/ 92 h 146"/>
                    <a:gd name="T52" fmla="*/ 43 w 147"/>
                    <a:gd name="T53" fmla="*/ 96 h 146"/>
                    <a:gd name="T54" fmla="*/ 34 w 147"/>
                    <a:gd name="T55" fmla="*/ 105 h 146"/>
                    <a:gd name="T56" fmla="*/ 41 w 147"/>
                    <a:gd name="T57" fmla="*/ 102 h 146"/>
                    <a:gd name="T58" fmla="*/ 51 w 147"/>
                    <a:gd name="T59" fmla="*/ 104 h 146"/>
                    <a:gd name="T60" fmla="*/ 36 w 147"/>
                    <a:gd name="T61" fmla="*/ 107 h 146"/>
                    <a:gd name="T62" fmla="*/ 53 w 147"/>
                    <a:gd name="T63" fmla="*/ 105 h 146"/>
                    <a:gd name="T64" fmla="*/ 57 w 147"/>
                    <a:gd name="T65" fmla="*/ 114 h 146"/>
                    <a:gd name="T66" fmla="*/ 45 w 147"/>
                    <a:gd name="T67" fmla="*/ 115 h 146"/>
                    <a:gd name="T68" fmla="*/ 61 w 147"/>
                    <a:gd name="T69" fmla="*/ 117 h 146"/>
                    <a:gd name="T70" fmla="*/ 72 w 147"/>
                    <a:gd name="T71" fmla="*/ 114 h 146"/>
                    <a:gd name="T72" fmla="*/ 56 w 147"/>
                    <a:gd name="T73" fmla="*/ 122 h 146"/>
                    <a:gd name="T74" fmla="*/ 75 w 147"/>
                    <a:gd name="T75" fmla="*/ 115 h 146"/>
                    <a:gd name="T76" fmla="*/ 76 w 147"/>
                    <a:gd name="T77" fmla="*/ 115 h 146"/>
                    <a:gd name="T78" fmla="*/ 85 w 147"/>
                    <a:gd name="T79" fmla="*/ 116 h 146"/>
                    <a:gd name="T80" fmla="*/ 69 w 147"/>
                    <a:gd name="T81" fmla="*/ 125 h 146"/>
                    <a:gd name="T82" fmla="*/ 93 w 147"/>
                    <a:gd name="T83" fmla="*/ 123 h 146"/>
                    <a:gd name="T84" fmla="*/ 88 w 147"/>
                    <a:gd name="T85" fmla="*/ 117 h 146"/>
                    <a:gd name="T86" fmla="*/ 95 w 147"/>
                    <a:gd name="T87" fmla="*/ 114 h 146"/>
                    <a:gd name="T88" fmla="*/ 97 w 147"/>
                    <a:gd name="T89" fmla="*/ 122 h 146"/>
                    <a:gd name="T90" fmla="*/ 101 w 147"/>
                    <a:gd name="T91" fmla="*/ 113 h 146"/>
                    <a:gd name="T92" fmla="*/ 109 w 147"/>
                    <a:gd name="T93" fmla="*/ 116 h 146"/>
                    <a:gd name="T94" fmla="*/ 115 w 147"/>
                    <a:gd name="T95" fmla="*/ 111 h 146"/>
                    <a:gd name="T96" fmla="*/ 116 w 147"/>
                    <a:gd name="T97" fmla="*/ 106 h 146"/>
                    <a:gd name="T98" fmla="*/ 115 w 147"/>
                    <a:gd name="T99" fmla="*/ 111 h 146"/>
                    <a:gd name="T100" fmla="*/ 77 w 147"/>
                    <a:gd name="T101" fmla="*/ 108 h 146"/>
                    <a:gd name="T102" fmla="*/ 93 w 147"/>
                    <a:gd name="T103" fmla="*/ 7 h 146"/>
                    <a:gd name="T104" fmla="*/ 135 w 147"/>
                    <a:gd name="T105" fmla="*/ 67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47" h="146">
                      <a:moveTo>
                        <a:pt x="101" y="3"/>
                      </a:moveTo>
                      <a:cubicBezTo>
                        <a:pt x="93" y="0"/>
                        <a:pt x="85" y="0"/>
                        <a:pt x="78" y="2"/>
                      </a:cubicBezTo>
                      <a:cubicBezTo>
                        <a:pt x="30" y="5"/>
                        <a:pt x="0" y="66"/>
                        <a:pt x="28" y="106"/>
                      </a:cubicBezTo>
                      <a:cubicBezTo>
                        <a:pt x="57" y="146"/>
                        <a:pt x="118" y="137"/>
                        <a:pt x="133" y="90"/>
                      </a:cubicBezTo>
                      <a:cubicBezTo>
                        <a:pt x="133" y="90"/>
                        <a:pt x="133" y="89"/>
                        <a:pt x="133" y="89"/>
                      </a:cubicBezTo>
                      <a:cubicBezTo>
                        <a:pt x="138" y="81"/>
                        <a:pt x="142" y="72"/>
                        <a:pt x="143" y="62"/>
                      </a:cubicBezTo>
                      <a:cubicBezTo>
                        <a:pt x="147" y="34"/>
                        <a:pt x="130" y="5"/>
                        <a:pt x="101" y="3"/>
                      </a:cubicBezTo>
                      <a:close/>
                      <a:moveTo>
                        <a:pt x="60" y="12"/>
                      </a:moveTo>
                      <a:cubicBezTo>
                        <a:pt x="59" y="13"/>
                        <a:pt x="57" y="15"/>
                        <a:pt x="55" y="16"/>
                      </a:cubicBezTo>
                      <a:cubicBezTo>
                        <a:pt x="54" y="16"/>
                        <a:pt x="53" y="16"/>
                        <a:pt x="52" y="16"/>
                      </a:cubicBezTo>
                      <a:cubicBezTo>
                        <a:pt x="55" y="14"/>
                        <a:pt x="58" y="13"/>
                        <a:pt x="60" y="12"/>
                      </a:cubicBezTo>
                      <a:close/>
                      <a:moveTo>
                        <a:pt x="47" y="19"/>
                      </a:moveTo>
                      <a:cubicBezTo>
                        <a:pt x="49" y="19"/>
                        <a:pt x="50" y="20"/>
                        <a:pt x="52" y="20"/>
                      </a:cubicBezTo>
                      <a:cubicBezTo>
                        <a:pt x="50" y="21"/>
                        <a:pt x="49" y="23"/>
                        <a:pt x="48" y="25"/>
                      </a:cubicBezTo>
                      <a:cubicBezTo>
                        <a:pt x="45" y="25"/>
                        <a:pt x="43" y="25"/>
                        <a:pt x="40" y="25"/>
                      </a:cubicBezTo>
                      <a:cubicBezTo>
                        <a:pt x="42" y="23"/>
                        <a:pt x="45" y="21"/>
                        <a:pt x="47" y="19"/>
                      </a:cubicBezTo>
                      <a:close/>
                      <a:moveTo>
                        <a:pt x="33" y="33"/>
                      </a:moveTo>
                      <a:cubicBezTo>
                        <a:pt x="34" y="31"/>
                        <a:pt x="36" y="29"/>
                        <a:pt x="37" y="28"/>
                      </a:cubicBezTo>
                      <a:cubicBezTo>
                        <a:pt x="40" y="28"/>
                        <a:pt x="42" y="29"/>
                        <a:pt x="45" y="29"/>
                      </a:cubicBezTo>
                      <a:cubicBezTo>
                        <a:pt x="43" y="31"/>
                        <a:pt x="41" y="34"/>
                        <a:pt x="40" y="37"/>
                      </a:cubicBezTo>
                      <a:cubicBezTo>
                        <a:pt x="39" y="37"/>
                        <a:pt x="37" y="37"/>
                        <a:pt x="36" y="37"/>
                      </a:cubicBezTo>
                      <a:cubicBezTo>
                        <a:pt x="34" y="37"/>
                        <a:pt x="32" y="37"/>
                        <a:pt x="30" y="37"/>
                      </a:cubicBezTo>
                      <a:cubicBezTo>
                        <a:pt x="31" y="36"/>
                        <a:pt x="32" y="34"/>
                        <a:pt x="33" y="33"/>
                      </a:cubicBezTo>
                      <a:close/>
                      <a:moveTo>
                        <a:pt x="29" y="40"/>
                      </a:moveTo>
                      <a:cubicBezTo>
                        <a:pt x="29" y="40"/>
                        <a:pt x="29" y="40"/>
                        <a:pt x="29" y="40"/>
                      </a:cubicBezTo>
                      <a:cubicBezTo>
                        <a:pt x="32" y="41"/>
                        <a:pt x="35" y="41"/>
                        <a:pt x="38" y="41"/>
                      </a:cubicBezTo>
                      <a:cubicBezTo>
                        <a:pt x="37" y="42"/>
                        <a:pt x="37" y="44"/>
                        <a:pt x="36" y="45"/>
                      </a:cubicBezTo>
                      <a:cubicBezTo>
                        <a:pt x="35" y="47"/>
                        <a:pt x="35" y="49"/>
                        <a:pt x="34" y="51"/>
                      </a:cubicBezTo>
                      <a:cubicBezTo>
                        <a:pt x="31" y="51"/>
                        <a:pt x="27" y="52"/>
                        <a:pt x="24" y="53"/>
                      </a:cubicBezTo>
                      <a:cubicBezTo>
                        <a:pt x="25" y="49"/>
                        <a:pt x="27" y="44"/>
                        <a:pt x="29" y="40"/>
                      </a:cubicBezTo>
                      <a:close/>
                      <a:moveTo>
                        <a:pt x="23" y="56"/>
                      </a:moveTo>
                      <a:cubicBezTo>
                        <a:pt x="23" y="56"/>
                        <a:pt x="23" y="56"/>
                        <a:pt x="23" y="56"/>
                      </a:cubicBezTo>
                      <a:cubicBezTo>
                        <a:pt x="27" y="56"/>
                        <a:pt x="30" y="56"/>
                        <a:pt x="33" y="55"/>
                      </a:cubicBezTo>
                      <a:cubicBezTo>
                        <a:pt x="33" y="58"/>
                        <a:pt x="33" y="61"/>
                        <a:pt x="32" y="63"/>
                      </a:cubicBezTo>
                      <a:cubicBezTo>
                        <a:pt x="29" y="64"/>
                        <a:pt x="26" y="65"/>
                        <a:pt x="22" y="66"/>
                      </a:cubicBezTo>
                      <a:cubicBezTo>
                        <a:pt x="22" y="62"/>
                        <a:pt x="22" y="59"/>
                        <a:pt x="23" y="56"/>
                      </a:cubicBezTo>
                      <a:close/>
                      <a:moveTo>
                        <a:pt x="22" y="68"/>
                      </a:moveTo>
                      <a:cubicBezTo>
                        <a:pt x="25" y="69"/>
                        <a:pt x="29" y="68"/>
                        <a:pt x="33" y="67"/>
                      </a:cubicBezTo>
                      <a:cubicBezTo>
                        <a:pt x="33" y="70"/>
                        <a:pt x="33" y="73"/>
                        <a:pt x="34" y="76"/>
                      </a:cubicBezTo>
                      <a:cubicBezTo>
                        <a:pt x="34" y="76"/>
                        <a:pt x="33" y="76"/>
                        <a:pt x="33" y="76"/>
                      </a:cubicBezTo>
                      <a:cubicBezTo>
                        <a:pt x="29" y="77"/>
                        <a:pt x="26" y="79"/>
                        <a:pt x="23" y="80"/>
                      </a:cubicBezTo>
                      <a:cubicBezTo>
                        <a:pt x="22" y="76"/>
                        <a:pt x="22" y="72"/>
                        <a:pt x="22" y="68"/>
                      </a:cubicBezTo>
                      <a:close/>
                      <a:moveTo>
                        <a:pt x="23" y="83"/>
                      </a:moveTo>
                      <a:cubicBezTo>
                        <a:pt x="27" y="82"/>
                        <a:pt x="31" y="81"/>
                        <a:pt x="34" y="78"/>
                      </a:cubicBezTo>
                      <a:cubicBezTo>
                        <a:pt x="35" y="80"/>
                        <a:pt x="36" y="82"/>
                        <a:pt x="37" y="84"/>
                      </a:cubicBezTo>
                      <a:cubicBezTo>
                        <a:pt x="35" y="86"/>
                        <a:pt x="33" y="87"/>
                        <a:pt x="32" y="89"/>
                      </a:cubicBezTo>
                      <a:cubicBezTo>
                        <a:pt x="30" y="90"/>
                        <a:pt x="28" y="91"/>
                        <a:pt x="26" y="92"/>
                      </a:cubicBezTo>
                      <a:cubicBezTo>
                        <a:pt x="25" y="89"/>
                        <a:pt x="24" y="86"/>
                        <a:pt x="23" y="83"/>
                      </a:cubicBezTo>
                      <a:close/>
                      <a:moveTo>
                        <a:pt x="34" y="105"/>
                      </a:moveTo>
                      <a:cubicBezTo>
                        <a:pt x="32" y="103"/>
                        <a:pt x="30" y="100"/>
                        <a:pt x="29" y="98"/>
                      </a:cubicBezTo>
                      <a:cubicBezTo>
                        <a:pt x="28" y="97"/>
                        <a:pt x="28" y="96"/>
                        <a:pt x="28" y="95"/>
                      </a:cubicBezTo>
                      <a:cubicBezTo>
                        <a:pt x="30" y="95"/>
                        <a:pt x="32" y="93"/>
                        <a:pt x="34" y="92"/>
                      </a:cubicBezTo>
                      <a:cubicBezTo>
                        <a:pt x="35" y="91"/>
                        <a:pt x="37" y="90"/>
                        <a:pt x="38" y="88"/>
                      </a:cubicBezTo>
                      <a:cubicBezTo>
                        <a:pt x="40" y="91"/>
                        <a:pt x="42" y="94"/>
                        <a:pt x="43" y="96"/>
                      </a:cubicBezTo>
                      <a:cubicBezTo>
                        <a:pt x="42" y="97"/>
                        <a:pt x="41" y="98"/>
                        <a:pt x="39" y="100"/>
                      </a:cubicBezTo>
                      <a:cubicBezTo>
                        <a:pt x="37" y="101"/>
                        <a:pt x="35" y="103"/>
                        <a:pt x="34" y="105"/>
                      </a:cubicBezTo>
                      <a:close/>
                      <a:moveTo>
                        <a:pt x="36" y="107"/>
                      </a:moveTo>
                      <a:cubicBezTo>
                        <a:pt x="38" y="106"/>
                        <a:pt x="40" y="104"/>
                        <a:pt x="41" y="102"/>
                      </a:cubicBezTo>
                      <a:cubicBezTo>
                        <a:pt x="43" y="101"/>
                        <a:pt x="44" y="100"/>
                        <a:pt x="46" y="99"/>
                      </a:cubicBezTo>
                      <a:cubicBezTo>
                        <a:pt x="47" y="101"/>
                        <a:pt x="49" y="102"/>
                        <a:pt x="51" y="104"/>
                      </a:cubicBezTo>
                      <a:cubicBezTo>
                        <a:pt x="48" y="107"/>
                        <a:pt x="45" y="110"/>
                        <a:pt x="43" y="114"/>
                      </a:cubicBezTo>
                      <a:cubicBezTo>
                        <a:pt x="40" y="112"/>
                        <a:pt x="38" y="110"/>
                        <a:pt x="36" y="107"/>
                      </a:cubicBezTo>
                      <a:close/>
                      <a:moveTo>
                        <a:pt x="45" y="115"/>
                      </a:moveTo>
                      <a:cubicBezTo>
                        <a:pt x="48" y="112"/>
                        <a:pt x="51" y="109"/>
                        <a:pt x="53" y="105"/>
                      </a:cubicBezTo>
                      <a:cubicBezTo>
                        <a:pt x="55" y="107"/>
                        <a:pt x="58" y="108"/>
                        <a:pt x="60" y="110"/>
                      </a:cubicBezTo>
                      <a:cubicBezTo>
                        <a:pt x="59" y="111"/>
                        <a:pt x="58" y="112"/>
                        <a:pt x="57" y="114"/>
                      </a:cubicBezTo>
                      <a:cubicBezTo>
                        <a:pt x="56" y="116"/>
                        <a:pt x="54" y="118"/>
                        <a:pt x="53" y="120"/>
                      </a:cubicBezTo>
                      <a:cubicBezTo>
                        <a:pt x="50" y="119"/>
                        <a:pt x="47" y="117"/>
                        <a:pt x="45" y="115"/>
                      </a:cubicBezTo>
                      <a:close/>
                      <a:moveTo>
                        <a:pt x="56" y="122"/>
                      </a:moveTo>
                      <a:cubicBezTo>
                        <a:pt x="58" y="120"/>
                        <a:pt x="59" y="118"/>
                        <a:pt x="61" y="117"/>
                      </a:cubicBezTo>
                      <a:cubicBezTo>
                        <a:pt x="62" y="115"/>
                        <a:pt x="63" y="113"/>
                        <a:pt x="64" y="112"/>
                      </a:cubicBezTo>
                      <a:cubicBezTo>
                        <a:pt x="66" y="112"/>
                        <a:pt x="69" y="113"/>
                        <a:pt x="72" y="114"/>
                      </a:cubicBezTo>
                      <a:cubicBezTo>
                        <a:pt x="69" y="117"/>
                        <a:pt x="67" y="121"/>
                        <a:pt x="65" y="124"/>
                      </a:cubicBezTo>
                      <a:cubicBezTo>
                        <a:pt x="62" y="124"/>
                        <a:pt x="59" y="123"/>
                        <a:pt x="56" y="122"/>
                      </a:cubicBezTo>
                      <a:close/>
                      <a:moveTo>
                        <a:pt x="69" y="125"/>
                      </a:moveTo>
                      <a:cubicBezTo>
                        <a:pt x="71" y="122"/>
                        <a:pt x="74" y="119"/>
                        <a:pt x="75" y="115"/>
                      </a:cubicBezTo>
                      <a:cubicBezTo>
                        <a:pt x="75" y="115"/>
                        <a:pt x="75" y="115"/>
                        <a:pt x="75" y="115"/>
                      </a:cubicBezTo>
                      <a:cubicBezTo>
                        <a:pt x="75" y="115"/>
                        <a:pt x="76" y="115"/>
                        <a:pt x="76" y="115"/>
                      </a:cubicBezTo>
                      <a:cubicBezTo>
                        <a:pt x="79" y="115"/>
                        <a:pt x="82" y="115"/>
                        <a:pt x="85" y="115"/>
                      </a:cubicBezTo>
                      <a:cubicBezTo>
                        <a:pt x="85" y="116"/>
                        <a:pt x="85" y="116"/>
                        <a:pt x="85" y="116"/>
                      </a:cubicBezTo>
                      <a:cubicBezTo>
                        <a:pt x="83" y="119"/>
                        <a:pt x="82" y="122"/>
                        <a:pt x="80" y="126"/>
                      </a:cubicBezTo>
                      <a:cubicBezTo>
                        <a:pt x="77" y="126"/>
                        <a:pt x="73" y="126"/>
                        <a:pt x="69" y="125"/>
                      </a:cubicBezTo>
                      <a:close/>
                      <a:moveTo>
                        <a:pt x="95" y="117"/>
                      </a:moveTo>
                      <a:cubicBezTo>
                        <a:pt x="94" y="119"/>
                        <a:pt x="93" y="121"/>
                        <a:pt x="93" y="123"/>
                      </a:cubicBezTo>
                      <a:cubicBezTo>
                        <a:pt x="90" y="124"/>
                        <a:pt x="87" y="125"/>
                        <a:pt x="84" y="125"/>
                      </a:cubicBezTo>
                      <a:cubicBezTo>
                        <a:pt x="86" y="123"/>
                        <a:pt x="87" y="120"/>
                        <a:pt x="88" y="117"/>
                      </a:cubicBezTo>
                      <a:cubicBezTo>
                        <a:pt x="88" y="116"/>
                        <a:pt x="88" y="116"/>
                        <a:pt x="87" y="115"/>
                      </a:cubicBezTo>
                      <a:cubicBezTo>
                        <a:pt x="90" y="115"/>
                        <a:pt x="93" y="115"/>
                        <a:pt x="95" y="114"/>
                      </a:cubicBezTo>
                      <a:cubicBezTo>
                        <a:pt x="95" y="115"/>
                        <a:pt x="95" y="116"/>
                        <a:pt x="95" y="117"/>
                      </a:cubicBezTo>
                      <a:close/>
                      <a:moveTo>
                        <a:pt x="97" y="122"/>
                      </a:moveTo>
                      <a:cubicBezTo>
                        <a:pt x="98" y="121"/>
                        <a:pt x="98" y="120"/>
                        <a:pt x="99" y="119"/>
                      </a:cubicBezTo>
                      <a:cubicBezTo>
                        <a:pt x="100" y="117"/>
                        <a:pt x="101" y="115"/>
                        <a:pt x="101" y="113"/>
                      </a:cubicBezTo>
                      <a:cubicBezTo>
                        <a:pt x="104" y="112"/>
                        <a:pt x="107" y="110"/>
                        <a:pt x="111" y="109"/>
                      </a:cubicBezTo>
                      <a:cubicBezTo>
                        <a:pt x="110" y="111"/>
                        <a:pt x="109" y="114"/>
                        <a:pt x="109" y="116"/>
                      </a:cubicBezTo>
                      <a:cubicBezTo>
                        <a:pt x="105" y="119"/>
                        <a:pt x="101" y="121"/>
                        <a:pt x="97" y="122"/>
                      </a:cubicBezTo>
                      <a:close/>
                      <a:moveTo>
                        <a:pt x="115" y="111"/>
                      </a:moveTo>
                      <a:cubicBezTo>
                        <a:pt x="116" y="109"/>
                        <a:pt x="116" y="108"/>
                        <a:pt x="116" y="106"/>
                      </a:cubicBezTo>
                      <a:cubicBezTo>
                        <a:pt x="116" y="106"/>
                        <a:pt x="116" y="106"/>
                        <a:pt x="116" y="106"/>
                      </a:cubicBezTo>
                      <a:cubicBezTo>
                        <a:pt x="119" y="104"/>
                        <a:pt x="122" y="101"/>
                        <a:pt x="125" y="99"/>
                      </a:cubicBezTo>
                      <a:cubicBezTo>
                        <a:pt x="122" y="103"/>
                        <a:pt x="119" y="107"/>
                        <a:pt x="115" y="111"/>
                      </a:cubicBezTo>
                      <a:close/>
                      <a:moveTo>
                        <a:pt x="135" y="67"/>
                      </a:moveTo>
                      <a:cubicBezTo>
                        <a:pt x="129" y="93"/>
                        <a:pt x="105" y="112"/>
                        <a:pt x="77" y="108"/>
                      </a:cubicBezTo>
                      <a:cubicBezTo>
                        <a:pt x="45" y="104"/>
                        <a:pt x="30" y="71"/>
                        <a:pt x="44" y="43"/>
                      </a:cubicBezTo>
                      <a:cubicBezTo>
                        <a:pt x="55" y="21"/>
                        <a:pt x="71" y="9"/>
                        <a:pt x="93" y="7"/>
                      </a:cubicBezTo>
                      <a:cubicBezTo>
                        <a:pt x="94" y="8"/>
                        <a:pt x="94" y="8"/>
                        <a:pt x="95" y="8"/>
                      </a:cubicBezTo>
                      <a:cubicBezTo>
                        <a:pt x="125" y="8"/>
                        <a:pt x="143" y="39"/>
                        <a:pt x="135" y="67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89"/>
                <p:cNvSpPr/>
                <p:nvPr/>
              </p:nvSpPr>
              <p:spPr bwMode="auto">
                <a:xfrm>
                  <a:off x="7927975" y="5519738"/>
                  <a:ext cx="144463" cy="157163"/>
                </a:xfrm>
                <a:custGeom>
                  <a:avLst/>
                  <a:gdLst>
                    <a:gd name="T0" fmla="*/ 53 w 61"/>
                    <a:gd name="T1" fmla="*/ 47 h 67"/>
                    <a:gd name="T2" fmla="*/ 30 w 61"/>
                    <a:gd name="T3" fmla="*/ 54 h 67"/>
                    <a:gd name="T4" fmla="*/ 26 w 61"/>
                    <a:gd name="T5" fmla="*/ 50 h 67"/>
                    <a:gd name="T6" fmla="*/ 27 w 61"/>
                    <a:gd name="T7" fmla="*/ 50 h 67"/>
                    <a:gd name="T8" fmla="*/ 47 w 61"/>
                    <a:gd name="T9" fmla="*/ 42 h 67"/>
                    <a:gd name="T10" fmla="*/ 42 w 61"/>
                    <a:gd name="T11" fmla="*/ 33 h 67"/>
                    <a:gd name="T12" fmla="*/ 23 w 61"/>
                    <a:gd name="T13" fmla="*/ 41 h 67"/>
                    <a:gd name="T14" fmla="*/ 22 w 61"/>
                    <a:gd name="T15" fmla="*/ 41 h 67"/>
                    <a:gd name="T16" fmla="*/ 21 w 61"/>
                    <a:gd name="T17" fmla="*/ 36 h 67"/>
                    <a:gd name="T18" fmla="*/ 30 w 61"/>
                    <a:gd name="T19" fmla="*/ 34 h 67"/>
                    <a:gd name="T20" fmla="*/ 27 w 61"/>
                    <a:gd name="T21" fmla="*/ 24 h 67"/>
                    <a:gd name="T22" fmla="*/ 22 w 61"/>
                    <a:gd name="T23" fmla="*/ 25 h 67"/>
                    <a:gd name="T24" fmla="*/ 33 w 61"/>
                    <a:gd name="T25" fmla="*/ 14 h 67"/>
                    <a:gd name="T26" fmla="*/ 51 w 61"/>
                    <a:gd name="T27" fmla="*/ 12 h 67"/>
                    <a:gd name="T28" fmla="*/ 52 w 61"/>
                    <a:gd name="T29" fmla="*/ 9 h 67"/>
                    <a:gd name="T30" fmla="*/ 22 w 61"/>
                    <a:gd name="T31" fmla="*/ 9 h 67"/>
                    <a:gd name="T32" fmla="*/ 11 w 61"/>
                    <a:gd name="T33" fmla="*/ 29 h 67"/>
                    <a:gd name="T34" fmla="*/ 4 w 61"/>
                    <a:gd name="T35" fmla="*/ 32 h 67"/>
                    <a:gd name="T36" fmla="*/ 6 w 61"/>
                    <a:gd name="T37" fmla="*/ 39 h 67"/>
                    <a:gd name="T38" fmla="*/ 11 w 61"/>
                    <a:gd name="T39" fmla="*/ 38 h 67"/>
                    <a:gd name="T40" fmla="*/ 12 w 61"/>
                    <a:gd name="T41" fmla="*/ 40 h 67"/>
                    <a:gd name="T42" fmla="*/ 13 w 61"/>
                    <a:gd name="T43" fmla="*/ 45 h 67"/>
                    <a:gd name="T44" fmla="*/ 7 w 61"/>
                    <a:gd name="T45" fmla="*/ 49 h 67"/>
                    <a:gd name="T46" fmla="*/ 9 w 61"/>
                    <a:gd name="T47" fmla="*/ 56 h 67"/>
                    <a:gd name="T48" fmla="*/ 17 w 61"/>
                    <a:gd name="T49" fmla="*/ 54 h 67"/>
                    <a:gd name="T50" fmla="*/ 33 w 61"/>
                    <a:gd name="T51" fmla="*/ 65 h 67"/>
                    <a:gd name="T52" fmla="*/ 60 w 61"/>
                    <a:gd name="T53" fmla="*/ 51 h 67"/>
                    <a:gd name="T54" fmla="*/ 53 w 61"/>
                    <a:gd name="T55" fmla="*/ 4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1" h="67">
                      <a:moveTo>
                        <a:pt x="53" y="47"/>
                      </a:moveTo>
                      <a:cubicBezTo>
                        <a:pt x="47" y="54"/>
                        <a:pt x="39" y="59"/>
                        <a:pt x="30" y="54"/>
                      </a:cubicBezTo>
                      <a:cubicBezTo>
                        <a:pt x="29" y="53"/>
                        <a:pt x="27" y="52"/>
                        <a:pt x="26" y="50"/>
                      </a:cubicBezTo>
                      <a:cubicBezTo>
                        <a:pt x="26" y="50"/>
                        <a:pt x="27" y="50"/>
                        <a:pt x="27" y="50"/>
                      </a:cubicBezTo>
                      <a:cubicBezTo>
                        <a:pt x="34" y="47"/>
                        <a:pt x="40" y="44"/>
                        <a:pt x="47" y="42"/>
                      </a:cubicBezTo>
                      <a:cubicBezTo>
                        <a:pt x="53" y="39"/>
                        <a:pt x="48" y="30"/>
                        <a:pt x="42" y="33"/>
                      </a:cubicBezTo>
                      <a:cubicBezTo>
                        <a:pt x="35" y="35"/>
                        <a:pt x="29" y="38"/>
                        <a:pt x="23" y="41"/>
                      </a:cubicBezTo>
                      <a:cubicBezTo>
                        <a:pt x="23" y="41"/>
                        <a:pt x="22" y="41"/>
                        <a:pt x="22" y="41"/>
                      </a:cubicBezTo>
                      <a:cubicBezTo>
                        <a:pt x="21" y="40"/>
                        <a:pt x="21" y="38"/>
                        <a:pt x="21" y="36"/>
                      </a:cubicBezTo>
                      <a:cubicBezTo>
                        <a:pt x="24" y="36"/>
                        <a:pt x="27" y="35"/>
                        <a:pt x="30" y="34"/>
                      </a:cubicBezTo>
                      <a:cubicBezTo>
                        <a:pt x="36" y="32"/>
                        <a:pt x="33" y="22"/>
                        <a:pt x="27" y="24"/>
                      </a:cubicBezTo>
                      <a:cubicBezTo>
                        <a:pt x="25" y="24"/>
                        <a:pt x="24" y="25"/>
                        <a:pt x="22" y="25"/>
                      </a:cubicBezTo>
                      <a:cubicBezTo>
                        <a:pt x="23" y="20"/>
                        <a:pt x="27" y="16"/>
                        <a:pt x="33" y="14"/>
                      </a:cubicBezTo>
                      <a:cubicBezTo>
                        <a:pt x="39" y="12"/>
                        <a:pt x="45" y="13"/>
                        <a:pt x="51" y="12"/>
                      </a:cubicBezTo>
                      <a:cubicBezTo>
                        <a:pt x="52" y="11"/>
                        <a:pt x="52" y="10"/>
                        <a:pt x="52" y="9"/>
                      </a:cubicBezTo>
                      <a:cubicBezTo>
                        <a:pt x="45" y="0"/>
                        <a:pt x="30" y="3"/>
                        <a:pt x="22" y="9"/>
                      </a:cubicBezTo>
                      <a:cubicBezTo>
                        <a:pt x="15" y="14"/>
                        <a:pt x="12" y="21"/>
                        <a:pt x="11" y="29"/>
                      </a:cubicBezTo>
                      <a:cubicBezTo>
                        <a:pt x="9" y="30"/>
                        <a:pt x="6" y="31"/>
                        <a:pt x="4" y="32"/>
                      </a:cubicBezTo>
                      <a:cubicBezTo>
                        <a:pt x="0" y="34"/>
                        <a:pt x="2" y="39"/>
                        <a:pt x="6" y="39"/>
                      </a:cubicBezTo>
                      <a:cubicBezTo>
                        <a:pt x="7" y="39"/>
                        <a:pt x="9" y="39"/>
                        <a:pt x="11" y="38"/>
                      </a:cubicBezTo>
                      <a:cubicBezTo>
                        <a:pt x="11" y="39"/>
                        <a:pt x="12" y="40"/>
                        <a:pt x="12" y="40"/>
                      </a:cubicBezTo>
                      <a:cubicBezTo>
                        <a:pt x="12" y="42"/>
                        <a:pt x="12" y="44"/>
                        <a:pt x="13" y="45"/>
                      </a:cubicBezTo>
                      <a:cubicBezTo>
                        <a:pt x="11" y="46"/>
                        <a:pt x="8" y="47"/>
                        <a:pt x="7" y="49"/>
                      </a:cubicBezTo>
                      <a:cubicBezTo>
                        <a:pt x="3" y="51"/>
                        <a:pt x="4" y="56"/>
                        <a:pt x="9" y="56"/>
                      </a:cubicBezTo>
                      <a:cubicBezTo>
                        <a:pt x="11" y="57"/>
                        <a:pt x="14" y="56"/>
                        <a:pt x="17" y="54"/>
                      </a:cubicBezTo>
                      <a:cubicBezTo>
                        <a:pt x="21" y="60"/>
                        <a:pt x="26" y="64"/>
                        <a:pt x="33" y="65"/>
                      </a:cubicBezTo>
                      <a:cubicBezTo>
                        <a:pt x="44" y="67"/>
                        <a:pt x="56" y="62"/>
                        <a:pt x="60" y="51"/>
                      </a:cubicBezTo>
                      <a:cubicBezTo>
                        <a:pt x="61" y="47"/>
                        <a:pt x="55" y="44"/>
                        <a:pt x="53" y="47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305893" y="3344715"/>
                <a:ext cx="527221" cy="573646"/>
                <a:chOff x="7367588" y="5621338"/>
                <a:chExt cx="411163" cy="398463"/>
              </a:xfrm>
            </p:grpSpPr>
            <p:sp>
              <p:nvSpPr>
                <p:cNvPr id="87" name="Freeform 86"/>
                <p:cNvSpPr>
                  <a:spLocks noEditPoints="1"/>
                </p:cNvSpPr>
                <p:nvPr/>
              </p:nvSpPr>
              <p:spPr bwMode="auto">
                <a:xfrm>
                  <a:off x="7367588" y="5621338"/>
                  <a:ext cx="411163" cy="398463"/>
                </a:xfrm>
                <a:custGeom>
                  <a:avLst/>
                  <a:gdLst>
                    <a:gd name="T0" fmla="*/ 97 w 175"/>
                    <a:gd name="T1" fmla="*/ 11 h 170"/>
                    <a:gd name="T2" fmla="*/ 164 w 175"/>
                    <a:gd name="T3" fmla="*/ 106 h 170"/>
                    <a:gd name="T4" fmla="*/ 172 w 175"/>
                    <a:gd name="T5" fmla="*/ 62 h 170"/>
                    <a:gd name="T6" fmla="*/ 69 w 175"/>
                    <a:gd name="T7" fmla="*/ 25 h 170"/>
                    <a:gd name="T8" fmla="*/ 74 w 175"/>
                    <a:gd name="T9" fmla="*/ 22 h 170"/>
                    <a:gd name="T10" fmla="*/ 66 w 175"/>
                    <a:gd name="T11" fmla="*/ 28 h 170"/>
                    <a:gd name="T12" fmla="*/ 50 w 175"/>
                    <a:gd name="T13" fmla="*/ 34 h 170"/>
                    <a:gd name="T14" fmla="*/ 47 w 175"/>
                    <a:gd name="T15" fmla="*/ 37 h 170"/>
                    <a:gd name="T16" fmla="*/ 57 w 175"/>
                    <a:gd name="T17" fmla="*/ 37 h 170"/>
                    <a:gd name="T18" fmla="*/ 39 w 175"/>
                    <a:gd name="T19" fmla="*/ 46 h 170"/>
                    <a:gd name="T20" fmla="*/ 36 w 175"/>
                    <a:gd name="T21" fmla="*/ 51 h 170"/>
                    <a:gd name="T22" fmla="*/ 49 w 175"/>
                    <a:gd name="T23" fmla="*/ 49 h 170"/>
                    <a:gd name="T24" fmla="*/ 39 w 175"/>
                    <a:gd name="T25" fmla="*/ 60 h 170"/>
                    <a:gd name="T26" fmla="*/ 36 w 175"/>
                    <a:gd name="T27" fmla="*/ 51 h 170"/>
                    <a:gd name="T28" fmla="*/ 32 w 175"/>
                    <a:gd name="T29" fmla="*/ 63 h 170"/>
                    <a:gd name="T30" fmla="*/ 43 w 175"/>
                    <a:gd name="T31" fmla="*/ 64 h 170"/>
                    <a:gd name="T32" fmla="*/ 36 w 175"/>
                    <a:gd name="T33" fmla="*/ 74 h 170"/>
                    <a:gd name="T34" fmla="*/ 32 w 175"/>
                    <a:gd name="T35" fmla="*/ 63 h 170"/>
                    <a:gd name="T36" fmla="*/ 36 w 175"/>
                    <a:gd name="T37" fmla="*/ 77 h 170"/>
                    <a:gd name="T38" fmla="*/ 40 w 175"/>
                    <a:gd name="T39" fmla="*/ 82 h 170"/>
                    <a:gd name="T40" fmla="*/ 35 w 175"/>
                    <a:gd name="T41" fmla="*/ 85 h 170"/>
                    <a:gd name="T42" fmla="*/ 29 w 175"/>
                    <a:gd name="T43" fmla="*/ 76 h 170"/>
                    <a:gd name="T44" fmla="*/ 40 w 175"/>
                    <a:gd name="T45" fmla="*/ 87 h 170"/>
                    <a:gd name="T46" fmla="*/ 36 w 175"/>
                    <a:gd name="T47" fmla="*/ 95 h 170"/>
                    <a:gd name="T48" fmla="*/ 29 w 175"/>
                    <a:gd name="T49" fmla="*/ 87 h 170"/>
                    <a:gd name="T50" fmla="*/ 37 w 175"/>
                    <a:gd name="T51" fmla="*/ 99 h 170"/>
                    <a:gd name="T52" fmla="*/ 43 w 175"/>
                    <a:gd name="T53" fmla="*/ 103 h 170"/>
                    <a:gd name="T54" fmla="*/ 34 w 175"/>
                    <a:gd name="T55" fmla="*/ 109 h 170"/>
                    <a:gd name="T56" fmla="*/ 40 w 175"/>
                    <a:gd name="T57" fmla="*/ 119 h 170"/>
                    <a:gd name="T58" fmla="*/ 40 w 175"/>
                    <a:gd name="T59" fmla="*/ 108 h 170"/>
                    <a:gd name="T60" fmla="*/ 48 w 175"/>
                    <a:gd name="T61" fmla="*/ 113 h 170"/>
                    <a:gd name="T62" fmla="*/ 40 w 175"/>
                    <a:gd name="T63" fmla="*/ 119 h 170"/>
                    <a:gd name="T64" fmla="*/ 42 w 175"/>
                    <a:gd name="T65" fmla="*/ 121 h 170"/>
                    <a:gd name="T66" fmla="*/ 41 w 175"/>
                    <a:gd name="T67" fmla="*/ 121 h 170"/>
                    <a:gd name="T68" fmla="*/ 54 w 175"/>
                    <a:gd name="T69" fmla="*/ 121 h 170"/>
                    <a:gd name="T70" fmla="*/ 47 w 175"/>
                    <a:gd name="T71" fmla="*/ 128 h 170"/>
                    <a:gd name="T72" fmla="*/ 50 w 175"/>
                    <a:gd name="T73" fmla="*/ 129 h 170"/>
                    <a:gd name="T74" fmla="*/ 63 w 175"/>
                    <a:gd name="T75" fmla="*/ 130 h 170"/>
                    <a:gd name="T76" fmla="*/ 49 w 175"/>
                    <a:gd name="T77" fmla="*/ 130 h 170"/>
                    <a:gd name="T78" fmla="*/ 65 w 175"/>
                    <a:gd name="T79" fmla="*/ 131 h 170"/>
                    <a:gd name="T80" fmla="*/ 66 w 175"/>
                    <a:gd name="T81" fmla="*/ 142 h 170"/>
                    <a:gd name="T82" fmla="*/ 69 w 175"/>
                    <a:gd name="T83" fmla="*/ 143 h 170"/>
                    <a:gd name="T84" fmla="*/ 81 w 175"/>
                    <a:gd name="T85" fmla="*/ 139 h 170"/>
                    <a:gd name="T86" fmla="*/ 69 w 175"/>
                    <a:gd name="T87" fmla="*/ 143 h 170"/>
                    <a:gd name="T88" fmla="*/ 80 w 175"/>
                    <a:gd name="T89" fmla="*/ 146 h 170"/>
                    <a:gd name="T90" fmla="*/ 92 w 175"/>
                    <a:gd name="T91" fmla="*/ 142 h 170"/>
                    <a:gd name="T92" fmla="*/ 100 w 175"/>
                    <a:gd name="T93" fmla="*/ 147 h 170"/>
                    <a:gd name="T94" fmla="*/ 96 w 175"/>
                    <a:gd name="T95" fmla="*/ 143 h 170"/>
                    <a:gd name="T96" fmla="*/ 102 w 175"/>
                    <a:gd name="T97" fmla="*/ 143 h 170"/>
                    <a:gd name="T98" fmla="*/ 112 w 175"/>
                    <a:gd name="T99" fmla="*/ 142 h 170"/>
                    <a:gd name="T100" fmla="*/ 104 w 175"/>
                    <a:gd name="T101" fmla="*/ 146 h 170"/>
                    <a:gd name="T102" fmla="*/ 111 w 175"/>
                    <a:gd name="T103" fmla="*/ 142 h 170"/>
                    <a:gd name="T104" fmla="*/ 112 w 175"/>
                    <a:gd name="T105" fmla="*/ 142 h 170"/>
                    <a:gd name="T106" fmla="*/ 117 w 175"/>
                    <a:gd name="T107" fmla="*/ 141 h 170"/>
                    <a:gd name="T108" fmla="*/ 120 w 175"/>
                    <a:gd name="T109" fmla="*/ 142 h 170"/>
                    <a:gd name="T110" fmla="*/ 126 w 175"/>
                    <a:gd name="T111" fmla="*/ 139 h 170"/>
                    <a:gd name="T112" fmla="*/ 126 w 175"/>
                    <a:gd name="T113" fmla="*/ 138 h 170"/>
                    <a:gd name="T114" fmla="*/ 126 w 175"/>
                    <a:gd name="T115" fmla="*/ 139 h 170"/>
                    <a:gd name="T116" fmla="*/ 46 w 175"/>
                    <a:gd name="T117" fmla="*/ 77 h 170"/>
                    <a:gd name="T118" fmla="*/ 166 w 175"/>
                    <a:gd name="T119" fmla="*/ 69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75" h="170">
                      <a:moveTo>
                        <a:pt x="172" y="62"/>
                      </a:moveTo>
                      <a:cubicBezTo>
                        <a:pt x="167" y="27"/>
                        <a:pt x="131" y="0"/>
                        <a:pt x="97" y="11"/>
                      </a:cubicBezTo>
                      <a:cubicBezTo>
                        <a:pt x="42" y="16"/>
                        <a:pt x="0" y="77"/>
                        <a:pt x="37" y="125"/>
                      </a:cubicBezTo>
                      <a:cubicBezTo>
                        <a:pt x="72" y="170"/>
                        <a:pt x="144" y="159"/>
                        <a:pt x="164" y="106"/>
                      </a:cubicBezTo>
                      <a:cubicBezTo>
                        <a:pt x="164" y="106"/>
                        <a:pt x="164" y="106"/>
                        <a:pt x="164" y="106"/>
                      </a:cubicBezTo>
                      <a:cubicBezTo>
                        <a:pt x="171" y="93"/>
                        <a:pt x="175" y="78"/>
                        <a:pt x="172" y="62"/>
                      </a:cubicBezTo>
                      <a:close/>
                      <a:moveTo>
                        <a:pt x="74" y="22"/>
                      </a:moveTo>
                      <a:cubicBezTo>
                        <a:pt x="72" y="22"/>
                        <a:pt x="71" y="24"/>
                        <a:pt x="69" y="25"/>
                      </a:cubicBezTo>
                      <a:cubicBezTo>
                        <a:pt x="68" y="25"/>
                        <a:pt x="67" y="25"/>
                        <a:pt x="66" y="25"/>
                      </a:cubicBezTo>
                      <a:cubicBezTo>
                        <a:pt x="69" y="23"/>
                        <a:pt x="71" y="22"/>
                        <a:pt x="74" y="22"/>
                      </a:cubicBezTo>
                      <a:close/>
                      <a:moveTo>
                        <a:pt x="61" y="27"/>
                      </a:moveTo>
                      <a:cubicBezTo>
                        <a:pt x="62" y="28"/>
                        <a:pt x="64" y="28"/>
                        <a:pt x="66" y="28"/>
                      </a:cubicBezTo>
                      <a:cubicBezTo>
                        <a:pt x="64" y="30"/>
                        <a:pt x="62" y="32"/>
                        <a:pt x="60" y="34"/>
                      </a:cubicBezTo>
                      <a:cubicBezTo>
                        <a:pt x="57" y="33"/>
                        <a:pt x="54" y="34"/>
                        <a:pt x="50" y="34"/>
                      </a:cubicBezTo>
                      <a:cubicBezTo>
                        <a:pt x="54" y="32"/>
                        <a:pt x="57" y="29"/>
                        <a:pt x="61" y="27"/>
                      </a:cubicBezTo>
                      <a:close/>
                      <a:moveTo>
                        <a:pt x="47" y="37"/>
                      </a:moveTo>
                      <a:cubicBezTo>
                        <a:pt x="49" y="37"/>
                        <a:pt x="52" y="37"/>
                        <a:pt x="54" y="37"/>
                      </a:cubicBezTo>
                      <a:cubicBezTo>
                        <a:pt x="55" y="37"/>
                        <a:pt x="56" y="37"/>
                        <a:pt x="57" y="37"/>
                      </a:cubicBezTo>
                      <a:cubicBezTo>
                        <a:pt x="55" y="40"/>
                        <a:pt x="53" y="43"/>
                        <a:pt x="51" y="46"/>
                      </a:cubicBezTo>
                      <a:cubicBezTo>
                        <a:pt x="47" y="46"/>
                        <a:pt x="43" y="46"/>
                        <a:pt x="39" y="46"/>
                      </a:cubicBezTo>
                      <a:cubicBezTo>
                        <a:pt x="42" y="43"/>
                        <a:pt x="44" y="40"/>
                        <a:pt x="47" y="37"/>
                      </a:cubicBezTo>
                      <a:close/>
                      <a:moveTo>
                        <a:pt x="36" y="51"/>
                      </a:moveTo>
                      <a:cubicBezTo>
                        <a:pt x="37" y="50"/>
                        <a:pt x="37" y="49"/>
                        <a:pt x="38" y="48"/>
                      </a:cubicBezTo>
                      <a:cubicBezTo>
                        <a:pt x="42" y="49"/>
                        <a:pt x="45" y="49"/>
                        <a:pt x="49" y="49"/>
                      </a:cubicBezTo>
                      <a:cubicBezTo>
                        <a:pt x="47" y="53"/>
                        <a:pt x="46" y="56"/>
                        <a:pt x="44" y="60"/>
                      </a:cubicBezTo>
                      <a:cubicBezTo>
                        <a:pt x="43" y="60"/>
                        <a:pt x="41" y="60"/>
                        <a:pt x="39" y="60"/>
                      </a:cubicBezTo>
                      <a:cubicBezTo>
                        <a:pt x="37" y="60"/>
                        <a:pt x="34" y="60"/>
                        <a:pt x="32" y="60"/>
                      </a:cubicBezTo>
                      <a:cubicBezTo>
                        <a:pt x="33" y="57"/>
                        <a:pt x="35" y="54"/>
                        <a:pt x="36" y="51"/>
                      </a:cubicBezTo>
                      <a:close/>
                      <a:moveTo>
                        <a:pt x="32" y="63"/>
                      </a:move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34" y="63"/>
                        <a:pt x="36" y="63"/>
                        <a:pt x="38" y="63"/>
                      </a:cubicBezTo>
                      <a:cubicBezTo>
                        <a:pt x="40" y="64"/>
                        <a:pt x="41" y="64"/>
                        <a:pt x="43" y="64"/>
                      </a:cubicBezTo>
                      <a:cubicBezTo>
                        <a:pt x="42" y="67"/>
                        <a:pt x="41" y="70"/>
                        <a:pt x="41" y="73"/>
                      </a:cubicBezTo>
                      <a:cubicBezTo>
                        <a:pt x="39" y="73"/>
                        <a:pt x="37" y="73"/>
                        <a:pt x="36" y="74"/>
                      </a:cubicBezTo>
                      <a:cubicBezTo>
                        <a:pt x="33" y="74"/>
                        <a:pt x="31" y="74"/>
                        <a:pt x="29" y="74"/>
                      </a:cubicBezTo>
                      <a:cubicBezTo>
                        <a:pt x="30" y="70"/>
                        <a:pt x="30" y="66"/>
                        <a:pt x="32" y="63"/>
                      </a:cubicBezTo>
                      <a:close/>
                      <a:moveTo>
                        <a:pt x="29" y="76"/>
                      </a:moveTo>
                      <a:cubicBezTo>
                        <a:pt x="31" y="76"/>
                        <a:pt x="33" y="76"/>
                        <a:pt x="36" y="77"/>
                      </a:cubicBezTo>
                      <a:cubicBezTo>
                        <a:pt x="37" y="77"/>
                        <a:pt x="39" y="77"/>
                        <a:pt x="40" y="77"/>
                      </a:cubicBezTo>
                      <a:cubicBezTo>
                        <a:pt x="40" y="78"/>
                        <a:pt x="40" y="80"/>
                        <a:pt x="40" y="82"/>
                      </a:cubicBezTo>
                      <a:cubicBezTo>
                        <a:pt x="40" y="82"/>
                        <a:pt x="40" y="83"/>
                        <a:pt x="40" y="83"/>
                      </a:cubicBezTo>
                      <a:cubicBezTo>
                        <a:pt x="38" y="83"/>
                        <a:pt x="37" y="84"/>
                        <a:pt x="35" y="85"/>
                      </a:cubicBezTo>
                      <a:cubicBezTo>
                        <a:pt x="33" y="85"/>
                        <a:pt x="31" y="85"/>
                        <a:pt x="29" y="85"/>
                      </a:cubicBezTo>
                      <a:cubicBezTo>
                        <a:pt x="29" y="82"/>
                        <a:pt x="29" y="79"/>
                        <a:pt x="29" y="76"/>
                      </a:cubicBezTo>
                      <a:close/>
                      <a:moveTo>
                        <a:pt x="29" y="87"/>
                      </a:moveTo>
                      <a:cubicBezTo>
                        <a:pt x="32" y="88"/>
                        <a:pt x="37" y="88"/>
                        <a:pt x="40" y="87"/>
                      </a:cubicBezTo>
                      <a:cubicBezTo>
                        <a:pt x="40" y="89"/>
                        <a:pt x="40" y="91"/>
                        <a:pt x="41" y="93"/>
                      </a:cubicBezTo>
                      <a:cubicBezTo>
                        <a:pt x="39" y="94"/>
                        <a:pt x="37" y="95"/>
                        <a:pt x="36" y="95"/>
                      </a:cubicBezTo>
                      <a:cubicBezTo>
                        <a:pt x="34" y="96"/>
                        <a:pt x="32" y="97"/>
                        <a:pt x="30" y="98"/>
                      </a:cubicBezTo>
                      <a:cubicBezTo>
                        <a:pt x="30" y="94"/>
                        <a:pt x="29" y="91"/>
                        <a:pt x="29" y="87"/>
                      </a:cubicBezTo>
                      <a:close/>
                      <a:moveTo>
                        <a:pt x="31" y="101"/>
                      </a:moveTo>
                      <a:cubicBezTo>
                        <a:pt x="33" y="101"/>
                        <a:pt x="35" y="100"/>
                        <a:pt x="37" y="99"/>
                      </a:cubicBezTo>
                      <a:cubicBezTo>
                        <a:pt x="39" y="99"/>
                        <a:pt x="40" y="98"/>
                        <a:pt x="42" y="97"/>
                      </a:cubicBezTo>
                      <a:cubicBezTo>
                        <a:pt x="42" y="99"/>
                        <a:pt x="42" y="101"/>
                        <a:pt x="43" y="103"/>
                      </a:cubicBezTo>
                      <a:cubicBezTo>
                        <a:pt x="41" y="103"/>
                        <a:pt x="40" y="104"/>
                        <a:pt x="38" y="105"/>
                      </a:cubicBezTo>
                      <a:cubicBezTo>
                        <a:pt x="37" y="106"/>
                        <a:pt x="35" y="107"/>
                        <a:pt x="34" y="109"/>
                      </a:cubicBezTo>
                      <a:cubicBezTo>
                        <a:pt x="33" y="106"/>
                        <a:pt x="32" y="104"/>
                        <a:pt x="31" y="101"/>
                      </a:cubicBezTo>
                      <a:close/>
                      <a:moveTo>
                        <a:pt x="40" y="119"/>
                      </a:moveTo>
                      <a:cubicBezTo>
                        <a:pt x="38" y="117"/>
                        <a:pt x="37" y="114"/>
                        <a:pt x="35" y="111"/>
                      </a:cubicBezTo>
                      <a:cubicBezTo>
                        <a:pt x="37" y="110"/>
                        <a:pt x="39" y="109"/>
                        <a:pt x="40" y="108"/>
                      </a:cubicBezTo>
                      <a:cubicBezTo>
                        <a:pt x="41" y="107"/>
                        <a:pt x="43" y="106"/>
                        <a:pt x="44" y="106"/>
                      </a:cubicBezTo>
                      <a:cubicBezTo>
                        <a:pt x="45" y="108"/>
                        <a:pt x="47" y="111"/>
                        <a:pt x="48" y="113"/>
                      </a:cubicBezTo>
                      <a:cubicBezTo>
                        <a:pt x="45" y="115"/>
                        <a:pt x="43" y="117"/>
                        <a:pt x="40" y="119"/>
                      </a:cubicBezTo>
                      <a:cubicBezTo>
                        <a:pt x="40" y="119"/>
                        <a:pt x="40" y="119"/>
                        <a:pt x="40" y="119"/>
                      </a:cubicBezTo>
                      <a:close/>
                      <a:moveTo>
                        <a:pt x="47" y="128"/>
                      </a:moveTo>
                      <a:cubicBezTo>
                        <a:pt x="45" y="126"/>
                        <a:pt x="43" y="124"/>
                        <a:pt x="42" y="121"/>
                      </a:cubicBezTo>
                      <a:cubicBezTo>
                        <a:pt x="41" y="121"/>
                        <a:pt x="41" y="121"/>
                        <a:pt x="41" y="121"/>
                      </a:cubicBezTo>
                      <a:cubicBezTo>
                        <a:pt x="41" y="121"/>
                        <a:pt x="41" y="121"/>
                        <a:pt x="41" y="121"/>
                      </a:cubicBezTo>
                      <a:cubicBezTo>
                        <a:pt x="44" y="119"/>
                        <a:pt x="47" y="117"/>
                        <a:pt x="49" y="116"/>
                      </a:cubicBezTo>
                      <a:cubicBezTo>
                        <a:pt x="51" y="118"/>
                        <a:pt x="52" y="119"/>
                        <a:pt x="54" y="121"/>
                      </a:cubicBezTo>
                      <a:cubicBezTo>
                        <a:pt x="51" y="123"/>
                        <a:pt x="49" y="125"/>
                        <a:pt x="47" y="127"/>
                      </a:cubicBezTo>
                      <a:cubicBezTo>
                        <a:pt x="47" y="128"/>
                        <a:pt x="47" y="128"/>
                        <a:pt x="47" y="128"/>
                      </a:cubicBezTo>
                      <a:close/>
                      <a:moveTo>
                        <a:pt x="49" y="130"/>
                      </a:moveTo>
                      <a:cubicBezTo>
                        <a:pt x="49" y="130"/>
                        <a:pt x="49" y="130"/>
                        <a:pt x="50" y="129"/>
                      </a:cubicBezTo>
                      <a:cubicBezTo>
                        <a:pt x="52" y="128"/>
                        <a:pt x="54" y="126"/>
                        <a:pt x="56" y="124"/>
                      </a:cubicBezTo>
                      <a:cubicBezTo>
                        <a:pt x="58" y="126"/>
                        <a:pt x="60" y="128"/>
                        <a:pt x="63" y="130"/>
                      </a:cubicBezTo>
                      <a:cubicBezTo>
                        <a:pt x="60" y="131"/>
                        <a:pt x="58" y="134"/>
                        <a:pt x="56" y="136"/>
                      </a:cubicBezTo>
                      <a:cubicBezTo>
                        <a:pt x="54" y="134"/>
                        <a:pt x="51" y="132"/>
                        <a:pt x="49" y="130"/>
                      </a:cubicBezTo>
                      <a:close/>
                      <a:moveTo>
                        <a:pt x="59" y="138"/>
                      </a:moveTo>
                      <a:cubicBezTo>
                        <a:pt x="61" y="136"/>
                        <a:pt x="63" y="134"/>
                        <a:pt x="65" y="131"/>
                      </a:cubicBezTo>
                      <a:cubicBezTo>
                        <a:pt x="67" y="133"/>
                        <a:pt x="69" y="134"/>
                        <a:pt x="72" y="135"/>
                      </a:cubicBezTo>
                      <a:cubicBezTo>
                        <a:pt x="70" y="137"/>
                        <a:pt x="68" y="140"/>
                        <a:pt x="66" y="142"/>
                      </a:cubicBezTo>
                      <a:cubicBezTo>
                        <a:pt x="64" y="140"/>
                        <a:pt x="61" y="139"/>
                        <a:pt x="59" y="138"/>
                      </a:cubicBezTo>
                      <a:close/>
                      <a:moveTo>
                        <a:pt x="69" y="143"/>
                      </a:moveTo>
                      <a:cubicBezTo>
                        <a:pt x="71" y="141"/>
                        <a:pt x="73" y="139"/>
                        <a:pt x="75" y="137"/>
                      </a:cubicBezTo>
                      <a:cubicBezTo>
                        <a:pt x="77" y="138"/>
                        <a:pt x="79" y="138"/>
                        <a:pt x="81" y="139"/>
                      </a:cubicBezTo>
                      <a:cubicBezTo>
                        <a:pt x="79" y="141"/>
                        <a:pt x="78" y="143"/>
                        <a:pt x="77" y="145"/>
                      </a:cubicBezTo>
                      <a:cubicBezTo>
                        <a:pt x="74" y="145"/>
                        <a:pt x="72" y="144"/>
                        <a:pt x="69" y="143"/>
                      </a:cubicBezTo>
                      <a:close/>
                      <a:moveTo>
                        <a:pt x="88" y="147"/>
                      </a:moveTo>
                      <a:cubicBezTo>
                        <a:pt x="86" y="147"/>
                        <a:pt x="83" y="147"/>
                        <a:pt x="80" y="146"/>
                      </a:cubicBezTo>
                      <a:cubicBezTo>
                        <a:pt x="82" y="144"/>
                        <a:pt x="83" y="142"/>
                        <a:pt x="84" y="140"/>
                      </a:cubicBezTo>
                      <a:cubicBezTo>
                        <a:pt x="87" y="141"/>
                        <a:pt x="90" y="142"/>
                        <a:pt x="92" y="142"/>
                      </a:cubicBezTo>
                      <a:cubicBezTo>
                        <a:pt x="91" y="143"/>
                        <a:pt x="89" y="145"/>
                        <a:pt x="88" y="147"/>
                      </a:cubicBezTo>
                      <a:close/>
                      <a:moveTo>
                        <a:pt x="100" y="147"/>
                      </a:moveTo>
                      <a:cubicBezTo>
                        <a:pt x="98" y="147"/>
                        <a:pt x="95" y="147"/>
                        <a:pt x="93" y="147"/>
                      </a:cubicBezTo>
                      <a:cubicBezTo>
                        <a:pt x="94" y="146"/>
                        <a:pt x="95" y="144"/>
                        <a:pt x="96" y="143"/>
                      </a:cubicBezTo>
                      <a:cubicBezTo>
                        <a:pt x="96" y="142"/>
                        <a:pt x="96" y="142"/>
                        <a:pt x="96" y="142"/>
                      </a:cubicBezTo>
                      <a:cubicBezTo>
                        <a:pt x="98" y="142"/>
                        <a:pt x="100" y="143"/>
                        <a:pt x="102" y="143"/>
                      </a:cubicBezTo>
                      <a:cubicBezTo>
                        <a:pt x="101" y="144"/>
                        <a:pt x="100" y="146"/>
                        <a:pt x="100" y="147"/>
                      </a:cubicBezTo>
                      <a:close/>
                      <a:moveTo>
                        <a:pt x="112" y="142"/>
                      </a:moveTo>
                      <a:cubicBezTo>
                        <a:pt x="112" y="143"/>
                        <a:pt x="112" y="144"/>
                        <a:pt x="111" y="145"/>
                      </a:cubicBezTo>
                      <a:cubicBezTo>
                        <a:pt x="109" y="146"/>
                        <a:pt x="107" y="146"/>
                        <a:pt x="104" y="146"/>
                      </a:cubicBezTo>
                      <a:cubicBezTo>
                        <a:pt x="105" y="145"/>
                        <a:pt x="106" y="144"/>
                        <a:pt x="106" y="142"/>
                      </a:cubicBezTo>
                      <a:cubicBezTo>
                        <a:pt x="108" y="142"/>
                        <a:pt x="109" y="142"/>
                        <a:pt x="111" y="142"/>
                      </a:cubicBezTo>
                      <a:cubicBezTo>
                        <a:pt x="112" y="142"/>
                        <a:pt x="112" y="142"/>
                        <a:pt x="113" y="142"/>
                      </a:cubicBezTo>
                      <a:cubicBezTo>
                        <a:pt x="113" y="142"/>
                        <a:pt x="112" y="142"/>
                        <a:pt x="112" y="142"/>
                      </a:cubicBezTo>
                      <a:close/>
                      <a:moveTo>
                        <a:pt x="117" y="143"/>
                      </a:moveTo>
                      <a:cubicBezTo>
                        <a:pt x="117" y="142"/>
                        <a:pt x="117" y="142"/>
                        <a:pt x="117" y="141"/>
                      </a:cubicBezTo>
                      <a:cubicBezTo>
                        <a:pt x="119" y="141"/>
                        <a:pt x="120" y="140"/>
                        <a:pt x="121" y="140"/>
                      </a:cubicBezTo>
                      <a:cubicBezTo>
                        <a:pt x="121" y="141"/>
                        <a:pt x="120" y="141"/>
                        <a:pt x="120" y="142"/>
                      </a:cubicBezTo>
                      <a:cubicBezTo>
                        <a:pt x="119" y="142"/>
                        <a:pt x="118" y="143"/>
                        <a:pt x="117" y="143"/>
                      </a:cubicBezTo>
                      <a:close/>
                      <a:moveTo>
                        <a:pt x="126" y="139"/>
                      </a:moveTo>
                      <a:cubicBezTo>
                        <a:pt x="126" y="139"/>
                        <a:pt x="126" y="139"/>
                        <a:pt x="126" y="138"/>
                      </a:cubicBezTo>
                      <a:cubicBezTo>
                        <a:pt x="126" y="138"/>
                        <a:pt x="126" y="138"/>
                        <a:pt x="126" y="138"/>
                      </a:cubicBezTo>
                      <a:cubicBezTo>
                        <a:pt x="129" y="137"/>
                        <a:pt x="132" y="136"/>
                        <a:pt x="134" y="135"/>
                      </a:cubicBezTo>
                      <a:cubicBezTo>
                        <a:pt x="132" y="136"/>
                        <a:pt x="129" y="138"/>
                        <a:pt x="126" y="139"/>
                      </a:cubicBezTo>
                      <a:close/>
                      <a:moveTo>
                        <a:pt x="106" y="135"/>
                      </a:moveTo>
                      <a:cubicBezTo>
                        <a:pt x="72" y="138"/>
                        <a:pt x="44" y="112"/>
                        <a:pt x="46" y="77"/>
                      </a:cubicBezTo>
                      <a:cubicBezTo>
                        <a:pt x="49" y="45"/>
                        <a:pt x="72" y="23"/>
                        <a:pt x="101" y="14"/>
                      </a:cubicBezTo>
                      <a:cubicBezTo>
                        <a:pt x="134" y="12"/>
                        <a:pt x="163" y="34"/>
                        <a:pt x="166" y="69"/>
                      </a:cubicBezTo>
                      <a:cubicBezTo>
                        <a:pt x="168" y="103"/>
                        <a:pt x="140" y="133"/>
                        <a:pt x="106" y="135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87"/>
                <p:cNvSpPr>
                  <a:spLocks noEditPoints="1"/>
                </p:cNvSpPr>
                <p:nvPr/>
              </p:nvSpPr>
              <p:spPr bwMode="auto">
                <a:xfrm>
                  <a:off x="7535863" y="5670551"/>
                  <a:ext cx="155575" cy="239713"/>
                </a:xfrm>
                <a:custGeom>
                  <a:avLst/>
                  <a:gdLst>
                    <a:gd name="T0" fmla="*/ 66 w 66"/>
                    <a:gd name="T1" fmla="*/ 60 h 102"/>
                    <a:gd name="T2" fmla="*/ 45 w 66"/>
                    <a:gd name="T3" fmla="*/ 37 h 102"/>
                    <a:gd name="T4" fmla="*/ 39 w 66"/>
                    <a:gd name="T5" fmla="*/ 24 h 102"/>
                    <a:gd name="T6" fmla="*/ 44 w 66"/>
                    <a:gd name="T7" fmla="*/ 24 h 102"/>
                    <a:gd name="T8" fmla="*/ 45 w 66"/>
                    <a:gd name="T9" fmla="*/ 20 h 102"/>
                    <a:gd name="T10" fmla="*/ 36 w 66"/>
                    <a:gd name="T11" fmla="*/ 16 h 102"/>
                    <a:gd name="T12" fmla="*/ 30 w 66"/>
                    <a:gd name="T13" fmla="*/ 3 h 102"/>
                    <a:gd name="T14" fmla="*/ 26 w 66"/>
                    <a:gd name="T15" fmla="*/ 5 h 102"/>
                    <a:gd name="T16" fmla="*/ 29 w 66"/>
                    <a:gd name="T17" fmla="*/ 16 h 102"/>
                    <a:gd name="T18" fmla="*/ 21 w 66"/>
                    <a:gd name="T19" fmla="*/ 17 h 102"/>
                    <a:gd name="T20" fmla="*/ 19 w 66"/>
                    <a:gd name="T21" fmla="*/ 10 h 102"/>
                    <a:gd name="T22" fmla="*/ 14 w 66"/>
                    <a:gd name="T23" fmla="*/ 11 h 102"/>
                    <a:gd name="T24" fmla="*/ 15 w 66"/>
                    <a:gd name="T25" fmla="*/ 21 h 102"/>
                    <a:gd name="T26" fmla="*/ 12 w 66"/>
                    <a:gd name="T27" fmla="*/ 23 h 102"/>
                    <a:gd name="T28" fmla="*/ 8 w 66"/>
                    <a:gd name="T29" fmla="*/ 46 h 102"/>
                    <a:gd name="T30" fmla="*/ 20 w 66"/>
                    <a:gd name="T31" fmla="*/ 50 h 102"/>
                    <a:gd name="T32" fmla="*/ 26 w 66"/>
                    <a:gd name="T33" fmla="*/ 76 h 102"/>
                    <a:gd name="T34" fmla="*/ 13 w 66"/>
                    <a:gd name="T35" fmla="*/ 70 h 102"/>
                    <a:gd name="T36" fmla="*/ 7 w 66"/>
                    <a:gd name="T37" fmla="*/ 72 h 102"/>
                    <a:gd name="T38" fmla="*/ 29 w 66"/>
                    <a:gd name="T39" fmla="*/ 85 h 102"/>
                    <a:gd name="T40" fmla="*/ 33 w 66"/>
                    <a:gd name="T41" fmla="*/ 98 h 102"/>
                    <a:gd name="T42" fmla="*/ 40 w 66"/>
                    <a:gd name="T43" fmla="*/ 96 h 102"/>
                    <a:gd name="T44" fmla="*/ 39 w 66"/>
                    <a:gd name="T45" fmla="*/ 85 h 102"/>
                    <a:gd name="T46" fmla="*/ 40 w 66"/>
                    <a:gd name="T47" fmla="*/ 85 h 102"/>
                    <a:gd name="T48" fmla="*/ 49 w 66"/>
                    <a:gd name="T49" fmla="*/ 82 h 102"/>
                    <a:gd name="T50" fmla="*/ 49 w 66"/>
                    <a:gd name="T51" fmla="*/ 83 h 102"/>
                    <a:gd name="T52" fmla="*/ 56 w 66"/>
                    <a:gd name="T53" fmla="*/ 82 h 102"/>
                    <a:gd name="T54" fmla="*/ 56 w 66"/>
                    <a:gd name="T55" fmla="*/ 78 h 102"/>
                    <a:gd name="T56" fmla="*/ 66 w 66"/>
                    <a:gd name="T57" fmla="*/ 60 h 102"/>
                    <a:gd name="T58" fmla="*/ 16 w 66"/>
                    <a:gd name="T59" fmla="*/ 31 h 102"/>
                    <a:gd name="T60" fmla="*/ 18 w 66"/>
                    <a:gd name="T61" fmla="*/ 41 h 102"/>
                    <a:gd name="T62" fmla="*/ 16 w 66"/>
                    <a:gd name="T63" fmla="*/ 31 h 102"/>
                    <a:gd name="T64" fmla="*/ 28 w 66"/>
                    <a:gd name="T65" fmla="*/ 40 h 102"/>
                    <a:gd name="T66" fmla="*/ 24 w 66"/>
                    <a:gd name="T67" fmla="*/ 26 h 102"/>
                    <a:gd name="T68" fmla="*/ 28 w 66"/>
                    <a:gd name="T69" fmla="*/ 25 h 102"/>
                    <a:gd name="T70" fmla="*/ 31 w 66"/>
                    <a:gd name="T71" fmla="*/ 24 h 102"/>
                    <a:gd name="T72" fmla="*/ 34 w 66"/>
                    <a:gd name="T73" fmla="*/ 38 h 102"/>
                    <a:gd name="T74" fmla="*/ 33 w 66"/>
                    <a:gd name="T75" fmla="*/ 38 h 102"/>
                    <a:gd name="T76" fmla="*/ 28 w 66"/>
                    <a:gd name="T77" fmla="*/ 40 h 102"/>
                    <a:gd name="T78" fmla="*/ 44 w 66"/>
                    <a:gd name="T79" fmla="*/ 75 h 102"/>
                    <a:gd name="T80" fmla="*/ 37 w 66"/>
                    <a:gd name="T81" fmla="*/ 76 h 102"/>
                    <a:gd name="T82" fmla="*/ 30 w 66"/>
                    <a:gd name="T83" fmla="*/ 48 h 102"/>
                    <a:gd name="T84" fmla="*/ 37 w 66"/>
                    <a:gd name="T85" fmla="*/ 46 h 102"/>
                    <a:gd name="T86" fmla="*/ 46 w 66"/>
                    <a:gd name="T87" fmla="*/ 74 h 102"/>
                    <a:gd name="T88" fmla="*/ 44 w 66"/>
                    <a:gd name="T89" fmla="*/ 75 h 102"/>
                    <a:gd name="T90" fmla="*/ 54 w 66"/>
                    <a:gd name="T91" fmla="*/ 68 h 102"/>
                    <a:gd name="T92" fmla="*/ 48 w 66"/>
                    <a:gd name="T93" fmla="*/ 47 h 102"/>
                    <a:gd name="T94" fmla="*/ 54 w 66"/>
                    <a:gd name="T95" fmla="*/ 68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6" h="102">
                      <a:moveTo>
                        <a:pt x="66" y="60"/>
                      </a:moveTo>
                      <a:cubicBezTo>
                        <a:pt x="66" y="48"/>
                        <a:pt x="56" y="38"/>
                        <a:pt x="45" y="37"/>
                      </a:cubicBezTo>
                      <a:cubicBezTo>
                        <a:pt x="43" y="32"/>
                        <a:pt x="41" y="28"/>
                        <a:pt x="39" y="24"/>
                      </a:cubicBezTo>
                      <a:cubicBezTo>
                        <a:pt x="41" y="24"/>
                        <a:pt x="42" y="24"/>
                        <a:pt x="44" y="24"/>
                      </a:cubicBezTo>
                      <a:cubicBezTo>
                        <a:pt x="46" y="24"/>
                        <a:pt x="46" y="21"/>
                        <a:pt x="45" y="20"/>
                      </a:cubicBezTo>
                      <a:cubicBezTo>
                        <a:pt x="42" y="18"/>
                        <a:pt x="39" y="17"/>
                        <a:pt x="36" y="16"/>
                      </a:cubicBezTo>
                      <a:cubicBezTo>
                        <a:pt x="34" y="12"/>
                        <a:pt x="32" y="7"/>
                        <a:pt x="30" y="3"/>
                      </a:cubicBezTo>
                      <a:cubicBezTo>
                        <a:pt x="29" y="0"/>
                        <a:pt x="25" y="2"/>
                        <a:pt x="26" y="5"/>
                      </a:cubicBezTo>
                      <a:cubicBezTo>
                        <a:pt x="27" y="8"/>
                        <a:pt x="28" y="12"/>
                        <a:pt x="29" y="16"/>
                      </a:cubicBezTo>
                      <a:cubicBezTo>
                        <a:pt x="26" y="16"/>
                        <a:pt x="24" y="16"/>
                        <a:pt x="21" y="17"/>
                      </a:cubicBezTo>
                      <a:cubicBezTo>
                        <a:pt x="20" y="15"/>
                        <a:pt x="20" y="12"/>
                        <a:pt x="19" y="10"/>
                      </a:cubicBezTo>
                      <a:cubicBezTo>
                        <a:pt x="18" y="7"/>
                        <a:pt x="13" y="7"/>
                        <a:pt x="14" y="11"/>
                      </a:cubicBezTo>
                      <a:cubicBezTo>
                        <a:pt x="14" y="14"/>
                        <a:pt x="14" y="17"/>
                        <a:pt x="15" y="21"/>
                      </a:cubicBezTo>
                      <a:cubicBezTo>
                        <a:pt x="14" y="21"/>
                        <a:pt x="13" y="22"/>
                        <a:pt x="12" y="23"/>
                      </a:cubicBezTo>
                      <a:cubicBezTo>
                        <a:pt x="5" y="28"/>
                        <a:pt x="0" y="39"/>
                        <a:pt x="8" y="46"/>
                      </a:cubicBezTo>
                      <a:cubicBezTo>
                        <a:pt x="11" y="50"/>
                        <a:pt x="15" y="50"/>
                        <a:pt x="20" y="50"/>
                      </a:cubicBezTo>
                      <a:cubicBezTo>
                        <a:pt x="22" y="59"/>
                        <a:pt x="24" y="67"/>
                        <a:pt x="26" y="76"/>
                      </a:cubicBezTo>
                      <a:cubicBezTo>
                        <a:pt x="21" y="75"/>
                        <a:pt x="16" y="73"/>
                        <a:pt x="13" y="70"/>
                      </a:cubicBezTo>
                      <a:cubicBezTo>
                        <a:pt x="11" y="67"/>
                        <a:pt x="7" y="69"/>
                        <a:pt x="7" y="72"/>
                      </a:cubicBezTo>
                      <a:cubicBezTo>
                        <a:pt x="8" y="81"/>
                        <a:pt x="19" y="84"/>
                        <a:pt x="29" y="85"/>
                      </a:cubicBezTo>
                      <a:cubicBezTo>
                        <a:pt x="30" y="89"/>
                        <a:pt x="32" y="94"/>
                        <a:pt x="33" y="98"/>
                      </a:cubicBezTo>
                      <a:cubicBezTo>
                        <a:pt x="35" y="102"/>
                        <a:pt x="41" y="100"/>
                        <a:pt x="40" y="96"/>
                      </a:cubicBezTo>
                      <a:cubicBezTo>
                        <a:pt x="40" y="92"/>
                        <a:pt x="39" y="89"/>
                        <a:pt x="39" y="85"/>
                      </a:cubicBezTo>
                      <a:cubicBezTo>
                        <a:pt x="39" y="85"/>
                        <a:pt x="39" y="85"/>
                        <a:pt x="40" y="85"/>
                      </a:cubicBezTo>
                      <a:cubicBezTo>
                        <a:pt x="43" y="84"/>
                        <a:pt x="46" y="84"/>
                        <a:pt x="49" y="82"/>
                      </a:cubicBezTo>
                      <a:cubicBezTo>
                        <a:pt x="49" y="83"/>
                        <a:pt x="49" y="83"/>
                        <a:pt x="49" y="83"/>
                      </a:cubicBezTo>
                      <a:cubicBezTo>
                        <a:pt x="51" y="87"/>
                        <a:pt x="57" y="87"/>
                        <a:pt x="56" y="82"/>
                      </a:cubicBezTo>
                      <a:cubicBezTo>
                        <a:pt x="56" y="81"/>
                        <a:pt x="56" y="80"/>
                        <a:pt x="56" y="78"/>
                      </a:cubicBezTo>
                      <a:cubicBezTo>
                        <a:pt x="61" y="74"/>
                        <a:pt x="66" y="68"/>
                        <a:pt x="66" y="60"/>
                      </a:cubicBezTo>
                      <a:close/>
                      <a:moveTo>
                        <a:pt x="16" y="31"/>
                      </a:moveTo>
                      <a:cubicBezTo>
                        <a:pt x="17" y="34"/>
                        <a:pt x="18" y="37"/>
                        <a:pt x="18" y="41"/>
                      </a:cubicBezTo>
                      <a:cubicBezTo>
                        <a:pt x="11" y="38"/>
                        <a:pt x="13" y="34"/>
                        <a:pt x="16" y="31"/>
                      </a:cubicBezTo>
                      <a:close/>
                      <a:moveTo>
                        <a:pt x="28" y="40"/>
                      </a:moveTo>
                      <a:cubicBezTo>
                        <a:pt x="27" y="35"/>
                        <a:pt x="26" y="31"/>
                        <a:pt x="24" y="26"/>
                      </a:cubicBezTo>
                      <a:cubicBezTo>
                        <a:pt x="26" y="25"/>
                        <a:pt x="27" y="25"/>
                        <a:pt x="28" y="25"/>
                      </a:cubicBezTo>
                      <a:cubicBezTo>
                        <a:pt x="29" y="25"/>
                        <a:pt x="30" y="24"/>
                        <a:pt x="31" y="24"/>
                      </a:cubicBezTo>
                      <a:cubicBezTo>
                        <a:pt x="32" y="29"/>
                        <a:pt x="33" y="33"/>
                        <a:pt x="34" y="38"/>
                      </a:cubicBezTo>
                      <a:cubicBezTo>
                        <a:pt x="34" y="38"/>
                        <a:pt x="34" y="38"/>
                        <a:pt x="33" y="38"/>
                      </a:cubicBezTo>
                      <a:cubicBezTo>
                        <a:pt x="32" y="38"/>
                        <a:pt x="30" y="39"/>
                        <a:pt x="28" y="40"/>
                      </a:cubicBezTo>
                      <a:close/>
                      <a:moveTo>
                        <a:pt x="44" y="75"/>
                      </a:moveTo>
                      <a:cubicBezTo>
                        <a:pt x="42" y="76"/>
                        <a:pt x="40" y="76"/>
                        <a:pt x="37" y="76"/>
                      </a:cubicBezTo>
                      <a:cubicBezTo>
                        <a:pt x="35" y="67"/>
                        <a:pt x="33" y="57"/>
                        <a:pt x="30" y="48"/>
                      </a:cubicBezTo>
                      <a:cubicBezTo>
                        <a:pt x="33" y="47"/>
                        <a:pt x="35" y="47"/>
                        <a:pt x="37" y="46"/>
                      </a:cubicBezTo>
                      <a:cubicBezTo>
                        <a:pt x="39" y="56"/>
                        <a:pt x="42" y="65"/>
                        <a:pt x="46" y="74"/>
                      </a:cubicBezTo>
                      <a:cubicBezTo>
                        <a:pt x="45" y="75"/>
                        <a:pt x="45" y="75"/>
                        <a:pt x="44" y="75"/>
                      </a:cubicBezTo>
                      <a:close/>
                      <a:moveTo>
                        <a:pt x="54" y="68"/>
                      </a:moveTo>
                      <a:cubicBezTo>
                        <a:pt x="52" y="61"/>
                        <a:pt x="50" y="54"/>
                        <a:pt x="48" y="47"/>
                      </a:cubicBezTo>
                      <a:cubicBezTo>
                        <a:pt x="57" y="50"/>
                        <a:pt x="59" y="60"/>
                        <a:pt x="54" y="68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8955817" y="3342346"/>
            <a:ext cx="2401993" cy="1980282"/>
            <a:chOff x="8955817" y="3342346"/>
            <a:chExt cx="2401993" cy="1980282"/>
          </a:xfrm>
        </p:grpSpPr>
        <p:grpSp>
          <p:nvGrpSpPr>
            <p:cNvPr id="9" name="Group 8"/>
            <p:cNvGrpSpPr/>
            <p:nvPr/>
          </p:nvGrpSpPr>
          <p:grpSpPr>
            <a:xfrm>
              <a:off x="9565991" y="3342346"/>
              <a:ext cx="1046163" cy="1277938"/>
              <a:chOff x="5245100" y="4095751"/>
              <a:chExt cx="1046163" cy="1277938"/>
            </a:xfrm>
          </p:grpSpPr>
          <p:sp>
            <p:nvSpPr>
              <p:cNvPr id="89" name="Freeform 15"/>
              <p:cNvSpPr>
                <a:spLocks noEditPoints="1"/>
              </p:cNvSpPr>
              <p:nvPr/>
            </p:nvSpPr>
            <p:spPr bwMode="auto">
              <a:xfrm>
                <a:off x="5443538" y="4308476"/>
                <a:ext cx="676275" cy="1065213"/>
              </a:xfrm>
              <a:custGeom>
                <a:avLst/>
                <a:gdLst>
                  <a:gd name="T0" fmla="*/ 13 w 288"/>
                  <a:gd name="T1" fmla="*/ 160 h 454"/>
                  <a:gd name="T2" fmla="*/ 79 w 288"/>
                  <a:gd name="T3" fmla="*/ 270 h 454"/>
                  <a:gd name="T4" fmla="*/ 89 w 288"/>
                  <a:gd name="T5" fmla="*/ 289 h 454"/>
                  <a:gd name="T6" fmla="*/ 86 w 288"/>
                  <a:gd name="T7" fmla="*/ 366 h 454"/>
                  <a:gd name="T8" fmla="*/ 191 w 288"/>
                  <a:gd name="T9" fmla="*/ 412 h 454"/>
                  <a:gd name="T10" fmla="*/ 195 w 288"/>
                  <a:gd name="T11" fmla="*/ 366 h 454"/>
                  <a:gd name="T12" fmla="*/ 186 w 288"/>
                  <a:gd name="T13" fmla="*/ 337 h 454"/>
                  <a:gd name="T14" fmla="*/ 89 w 288"/>
                  <a:gd name="T15" fmla="*/ 370 h 454"/>
                  <a:gd name="T16" fmla="*/ 188 w 288"/>
                  <a:gd name="T17" fmla="*/ 370 h 454"/>
                  <a:gd name="T18" fmla="*/ 103 w 288"/>
                  <a:gd name="T19" fmla="*/ 420 h 454"/>
                  <a:gd name="T20" fmla="*/ 142 w 288"/>
                  <a:gd name="T21" fmla="*/ 436 h 454"/>
                  <a:gd name="T22" fmla="*/ 89 w 288"/>
                  <a:gd name="T23" fmla="*/ 392 h 454"/>
                  <a:gd name="T24" fmla="*/ 186 w 288"/>
                  <a:gd name="T25" fmla="*/ 345 h 454"/>
                  <a:gd name="T26" fmla="*/ 146 w 288"/>
                  <a:gd name="T27" fmla="*/ 378 h 454"/>
                  <a:gd name="T28" fmla="*/ 90 w 288"/>
                  <a:gd name="T29" fmla="*/ 357 h 454"/>
                  <a:gd name="T30" fmla="*/ 95 w 288"/>
                  <a:gd name="T31" fmla="*/ 349 h 454"/>
                  <a:gd name="T32" fmla="*/ 109 w 288"/>
                  <a:gd name="T33" fmla="*/ 358 h 454"/>
                  <a:gd name="T34" fmla="*/ 159 w 288"/>
                  <a:gd name="T35" fmla="*/ 362 h 454"/>
                  <a:gd name="T36" fmla="*/ 122 w 288"/>
                  <a:gd name="T37" fmla="*/ 278 h 454"/>
                  <a:gd name="T38" fmla="*/ 113 w 288"/>
                  <a:gd name="T39" fmla="*/ 184 h 454"/>
                  <a:gd name="T40" fmla="*/ 158 w 288"/>
                  <a:gd name="T41" fmla="*/ 229 h 454"/>
                  <a:gd name="T42" fmla="*/ 120 w 288"/>
                  <a:gd name="T43" fmla="*/ 353 h 454"/>
                  <a:gd name="T44" fmla="*/ 250 w 288"/>
                  <a:gd name="T45" fmla="*/ 184 h 454"/>
                  <a:gd name="T46" fmla="*/ 161 w 288"/>
                  <a:gd name="T47" fmla="*/ 355 h 454"/>
                  <a:gd name="T48" fmla="*/ 209 w 288"/>
                  <a:gd name="T49" fmla="*/ 139 h 454"/>
                  <a:gd name="T50" fmla="*/ 171 w 288"/>
                  <a:gd name="T51" fmla="*/ 163 h 454"/>
                  <a:gd name="T52" fmla="*/ 108 w 288"/>
                  <a:gd name="T53" fmla="*/ 178 h 454"/>
                  <a:gd name="T54" fmla="*/ 64 w 288"/>
                  <a:gd name="T55" fmla="*/ 171 h 454"/>
                  <a:gd name="T56" fmla="*/ 97 w 288"/>
                  <a:gd name="T57" fmla="*/ 189 h 454"/>
                  <a:gd name="T58" fmla="*/ 119 w 288"/>
                  <a:gd name="T59" fmla="*/ 306 h 454"/>
                  <a:gd name="T60" fmla="*/ 115 w 288"/>
                  <a:gd name="T61" fmla="*/ 352 h 454"/>
                  <a:gd name="T62" fmla="*/ 101 w 288"/>
                  <a:gd name="T63" fmla="*/ 326 h 454"/>
                  <a:gd name="T64" fmla="*/ 101 w 288"/>
                  <a:gd name="T65" fmla="*/ 326 h 454"/>
                  <a:gd name="T66" fmla="*/ 108 w 288"/>
                  <a:gd name="T67" fmla="*/ 316 h 454"/>
                  <a:gd name="T68" fmla="*/ 105 w 288"/>
                  <a:gd name="T69" fmla="*/ 301 h 454"/>
                  <a:gd name="T70" fmla="*/ 94 w 288"/>
                  <a:gd name="T71" fmla="*/ 286 h 454"/>
                  <a:gd name="T72" fmla="*/ 94 w 288"/>
                  <a:gd name="T73" fmla="*/ 285 h 454"/>
                  <a:gd name="T74" fmla="*/ 97 w 288"/>
                  <a:gd name="T75" fmla="*/ 270 h 454"/>
                  <a:gd name="T76" fmla="*/ 79 w 288"/>
                  <a:gd name="T77" fmla="*/ 256 h 454"/>
                  <a:gd name="T78" fmla="*/ 78 w 288"/>
                  <a:gd name="T79" fmla="*/ 255 h 454"/>
                  <a:gd name="T80" fmla="*/ 81 w 288"/>
                  <a:gd name="T81" fmla="*/ 240 h 454"/>
                  <a:gd name="T82" fmla="*/ 76 w 288"/>
                  <a:gd name="T83" fmla="*/ 228 h 454"/>
                  <a:gd name="T84" fmla="*/ 47 w 288"/>
                  <a:gd name="T85" fmla="*/ 215 h 454"/>
                  <a:gd name="T86" fmla="*/ 46 w 288"/>
                  <a:gd name="T87" fmla="*/ 214 h 454"/>
                  <a:gd name="T88" fmla="*/ 50 w 288"/>
                  <a:gd name="T89" fmla="*/ 199 h 454"/>
                  <a:gd name="T90" fmla="*/ 29 w 288"/>
                  <a:gd name="T91" fmla="*/ 185 h 454"/>
                  <a:gd name="T92" fmla="*/ 29 w 288"/>
                  <a:gd name="T93" fmla="*/ 184 h 454"/>
                  <a:gd name="T94" fmla="*/ 41 w 288"/>
                  <a:gd name="T95" fmla="*/ 167 h 454"/>
                  <a:gd name="T96" fmla="*/ 35 w 288"/>
                  <a:gd name="T97" fmla="*/ 152 h 454"/>
                  <a:gd name="T98" fmla="*/ 15 w 288"/>
                  <a:gd name="T99" fmla="*/ 133 h 454"/>
                  <a:gd name="T100" fmla="*/ 15 w 288"/>
                  <a:gd name="T101" fmla="*/ 132 h 454"/>
                  <a:gd name="T102" fmla="*/ 32 w 288"/>
                  <a:gd name="T103" fmla="*/ 113 h 454"/>
                  <a:gd name="T104" fmla="*/ 39 w 288"/>
                  <a:gd name="T105" fmla="*/ 95 h 454"/>
                  <a:gd name="T106" fmla="*/ 23 w 288"/>
                  <a:gd name="T107" fmla="*/ 78 h 454"/>
                  <a:gd name="T108" fmla="*/ 23 w 288"/>
                  <a:gd name="T109" fmla="*/ 77 h 454"/>
                  <a:gd name="T110" fmla="*/ 54 w 288"/>
                  <a:gd name="T111" fmla="*/ 58 h 454"/>
                  <a:gd name="T112" fmla="*/ 46 w 288"/>
                  <a:gd name="T113" fmla="*/ 44 h 454"/>
                  <a:gd name="T114" fmla="*/ 48 w 288"/>
                  <a:gd name="T115" fmla="*/ 43 h 454"/>
                  <a:gd name="T116" fmla="*/ 95 w 288"/>
                  <a:gd name="T117" fmla="*/ 29 h 454"/>
                  <a:gd name="T118" fmla="*/ 261 w 288"/>
                  <a:gd name="T119" fmla="*/ 93 h 454"/>
                  <a:gd name="T120" fmla="*/ 191 w 288"/>
                  <a:gd name="T121" fmla="*/ 136 h 454"/>
                  <a:gd name="T122" fmla="*/ 180 w 288"/>
                  <a:gd name="T123" fmla="*/ 160 h 454"/>
                  <a:gd name="T124" fmla="*/ 70 w 288"/>
                  <a:gd name="T125" fmla="*/ 17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454">
                    <a:moveTo>
                      <a:pt x="211" y="30"/>
                    </a:moveTo>
                    <a:cubicBezTo>
                      <a:pt x="166" y="7"/>
                      <a:pt x="98" y="0"/>
                      <a:pt x="54" y="30"/>
                    </a:cubicBezTo>
                    <a:cubicBezTo>
                      <a:pt x="11" y="58"/>
                      <a:pt x="0" y="114"/>
                      <a:pt x="13" y="160"/>
                    </a:cubicBezTo>
                    <a:cubicBezTo>
                      <a:pt x="22" y="190"/>
                      <a:pt x="39" y="216"/>
                      <a:pt x="59" y="239"/>
                    </a:cubicBezTo>
                    <a:cubicBezTo>
                      <a:pt x="67" y="249"/>
                      <a:pt x="75" y="259"/>
                      <a:pt x="81" y="270"/>
                    </a:cubicBezTo>
                    <a:cubicBezTo>
                      <a:pt x="80" y="270"/>
                      <a:pt x="80" y="270"/>
                      <a:pt x="79" y="270"/>
                    </a:cubicBezTo>
                    <a:cubicBezTo>
                      <a:pt x="79" y="270"/>
                      <a:pt x="79" y="270"/>
                      <a:pt x="80" y="270"/>
                    </a:cubicBezTo>
                    <a:cubicBezTo>
                      <a:pt x="80" y="270"/>
                      <a:pt x="81" y="270"/>
                      <a:pt x="81" y="270"/>
                    </a:cubicBezTo>
                    <a:cubicBezTo>
                      <a:pt x="84" y="276"/>
                      <a:pt x="87" y="282"/>
                      <a:pt x="89" y="289"/>
                    </a:cubicBezTo>
                    <a:cubicBezTo>
                      <a:pt x="95" y="307"/>
                      <a:pt x="95" y="325"/>
                      <a:pt x="95" y="343"/>
                    </a:cubicBezTo>
                    <a:cubicBezTo>
                      <a:pt x="89" y="343"/>
                      <a:pt x="84" y="350"/>
                      <a:pt x="84" y="356"/>
                    </a:cubicBezTo>
                    <a:cubicBezTo>
                      <a:pt x="83" y="359"/>
                      <a:pt x="84" y="363"/>
                      <a:pt x="86" y="366"/>
                    </a:cubicBezTo>
                    <a:cubicBezTo>
                      <a:pt x="80" y="372"/>
                      <a:pt x="81" y="381"/>
                      <a:pt x="85" y="388"/>
                    </a:cubicBezTo>
                    <a:cubicBezTo>
                      <a:pt x="79" y="400"/>
                      <a:pt x="85" y="410"/>
                      <a:pt x="95" y="416"/>
                    </a:cubicBezTo>
                    <a:cubicBezTo>
                      <a:pt x="108" y="454"/>
                      <a:pt x="181" y="452"/>
                      <a:pt x="191" y="412"/>
                    </a:cubicBezTo>
                    <a:cubicBezTo>
                      <a:pt x="199" y="404"/>
                      <a:pt x="202" y="394"/>
                      <a:pt x="197" y="381"/>
                    </a:cubicBezTo>
                    <a:cubicBezTo>
                      <a:pt x="197" y="380"/>
                      <a:pt x="196" y="380"/>
                      <a:pt x="196" y="380"/>
                    </a:cubicBezTo>
                    <a:cubicBezTo>
                      <a:pt x="197" y="376"/>
                      <a:pt x="197" y="371"/>
                      <a:pt x="195" y="366"/>
                    </a:cubicBezTo>
                    <a:cubicBezTo>
                      <a:pt x="195" y="365"/>
                      <a:pt x="194" y="364"/>
                      <a:pt x="193" y="364"/>
                    </a:cubicBezTo>
                    <a:cubicBezTo>
                      <a:pt x="198" y="355"/>
                      <a:pt x="197" y="346"/>
                      <a:pt x="188" y="338"/>
                    </a:cubicBezTo>
                    <a:cubicBezTo>
                      <a:pt x="187" y="337"/>
                      <a:pt x="186" y="337"/>
                      <a:pt x="186" y="337"/>
                    </a:cubicBezTo>
                    <a:cubicBezTo>
                      <a:pt x="176" y="268"/>
                      <a:pt x="246" y="222"/>
                      <a:pt x="268" y="162"/>
                    </a:cubicBezTo>
                    <a:cubicBezTo>
                      <a:pt x="288" y="109"/>
                      <a:pt x="260" y="56"/>
                      <a:pt x="211" y="30"/>
                    </a:cubicBezTo>
                    <a:close/>
                    <a:moveTo>
                      <a:pt x="89" y="370"/>
                    </a:moveTo>
                    <a:cubicBezTo>
                      <a:pt x="90" y="371"/>
                      <a:pt x="91" y="371"/>
                      <a:pt x="93" y="372"/>
                    </a:cubicBezTo>
                    <a:cubicBezTo>
                      <a:pt x="108" y="389"/>
                      <a:pt x="148" y="386"/>
                      <a:pt x="166" y="383"/>
                    </a:cubicBezTo>
                    <a:cubicBezTo>
                      <a:pt x="174" y="381"/>
                      <a:pt x="182" y="376"/>
                      <a:pt x="188" y="370"/>
                    </a:cubicBezTo>
                    <a:cubicBezTo>
                      <a:pt x="196" y="416"/>
                      <a:pt x="79" y="404"/>
                      <a:pt x="89" y="370"/>
                    </a:cubicBezTo>
                    <a:close/>
                    <a:moveTo>
                      <a:pt x="142" y="436"/>
                    </a:moveTo>
                    <a:cubicBezTo>
                      <a:pt x="127" y="436"/>
                      <a:pt x="113" y="430"/>
                      <a:pt x="103" y="420"/>
                    </a:cubicBezTo>
                    <a:cubicBezTo>
                      <a:pt x="117" y="425"/>
                      <a:pt x="133" y="428"/>
                      <a:pt x="142" y="428"/>
                    </a:cubicBezTo>
                    <a:cubicBezTo>
                      <a:pt x="153" y="428"/>
                      <a:pt x="167" y="426"/>
                      <a:pt x="178" y="421"/>
                    </a:cubicBezTo>
                    <a:cubicBezTo>
                      <a:pt x="169" y="431"/>
                      <a:pt x="157" y="436"/>
                      <a:pt x="142" y="436"/>
                    </a:cubicBezTo>
                    <a:close/>
                    <a:moveTo>
                      <a:pt x="192" y="389"/>
                    </a:moveTo>
                    <a:cubicBezTo>
                      <a:pt x="195" y="413"/>
                      <a:pt x="165" y="421"/>
                      <a:pt x="145" y="421"/>
                    </a:cubicBezTo>
                    <a:cubicBezTo>
                      <a:pt x="125" y="421"/>
                      <a:pt x="87" y="418"/>
                      <a:pt x="89" y="392"/>
                    </a:cubicBezTo>
                    <a:cubicBezTo>
                      <a:pt x="98" y="401"/>
                      <a:pt x="116" y="404"/>
                      <a:pt x="128" y="405"/>
                    </a:cubicBezTo>
                    <a:cubicBezTo>
                      <a:pt x="145" y="407"/>
                      <a:pt x="180" y="405"/>
                      <a:pt x="192" y="389"/>
                    </a:cubicBezTo>
                    <a:close/>
                    <a:moveTo>
                      <a:pt x="186" y="345"/>
                    </a:moveTo>
                    <a:cubicBezTo>
                      <a:pt x="186" y="345"/>
                      <a:pt x="186" y="345"/>
                      <a:pt x="186" y="345"/>
                    </a:cubicBezTo>
                    <a:cubicBezTo>
                      <a:pt x="194" y="356"/>
                      <a:pt x="185" y="370"/>
                      <a:pt x="173" y="374"/>
                    </a:cubicBezTo>
                    <a:cubicBezTo>
                      <a:pt x="164" y="378"/>
                      <a:pt x="155" y="378"/>
                      <a:pt x="146" y="378"/>
                    </a:cubicBezTo>
                    <a:cubicBezTo>
                      <a:pt x="131" y="379"/>
                      <a:pt x="111" y="378"/>
                      <a:pt x="97" y="370"/>
                    </a:cubicBezTo>
                    <a:cubicBezTo>
                      <a:pt x="97" y="369"/>
                      <a:pt x="97" y="369"/>
                      <a:pt x="97" y="369"/>
                    </a:cubicBezTo>
                    <a:cubicBezTo>
                      <a:pt x="94" y="365"/>
                      <a:pt x="90" y="363"/>
                      <a:pt x="90" y="357"/>
                    </a:cubicBezTo>
                    <a:cubicBezTo>
                      <a:pt x="90" y="353"/>
                      <a:pt x="92" y="350"/>
                      <a:pt x="95" y="347"/>
                    </a:cubicBezTo>
                    <a:cubicBezTo>
                      <a:pt x="95" y="347"/>
                      <a:pt x="95" y="348"/>
                      <a:pt x="95" y="348"/>
                    </a:cubicBezTo>
                    <a:cubicBezTo>
                      <a:pt x="95" y="348"/>
                      <a:pt x="95" y="349"/>
                      <a:pt x="95" y="349"/>
                    </a:cubicBezTo>
                    <a:cubicBezTo>
                      <a:pt x="95" y="349"/>
                      <a:pt x="94" y="350"/>
                      <a:pt x="95" y="351"/>
                    </a:cubicBezTo>
                    <a:cubicBezTo>
                      <a:pt x="96" y="353"/>
                      <a:pt x="99" y="355"/>
                      <a:pt x="101" y="356"/>
                    </a:cubicBezTo>
                    <a:cubicBezTo>
                      <a:pt x="103" y="357"/>
                      <a:pt x="106" y="358"/>
                      <a:pt x="109" y="358"/>
                    </a:cubicBezTo>
                    <a:cubicBezTo>
                      <a:pt x="121" y="363"/>
                      <a:pt x="138" y="362"/>
                      <a:pt x="148" y="362"/>
                    </a:cubicBezTo>
                    <a:cubicBezTo>
                      <a:pt x="151" y="362"/>
                      <a:pt x="154" y="362"/>
                      <a:pt x="157" y="362"/>
                    </a:cubicBezTo>
                    <a:cubicBezTo>
                      <a:pt x="158" y="362"/>
                      <a:pt x="159" y="362"/>
                      <a:pt x="159" y="362"/>
                    </a:cubicBezTo>
                    <a:cubicBezTo>
                      <a:pt x="171" y="361"/>
                      <a:pt x="184" y="357"/>
                      <a:pt x="186" y="345"/>
                    </a:cubicBezTo>
                    <a:close/>
                    <a:moveTo>
                      <a:pt x="124" y="339"/>
                    </a:moveTo>
                    <a:cubicBezTo>
                      <a:pt x="127" y="319"/>
                      <a:pt x="124" y="296"/>
                      <a:pt x="122" y="278"/>
                    </a:cubicBezTo>
                    <a:cubicBezTo>
                      <a:pt x="119" y="253"/>
                      <a:pt x="114" y="228"/>
                      <a:pt x="107" y="204"/>
                    </a:cubicBezTo>
                    <a:cubicBezTo>
                      <a:pt x="105" y="199"/>
                      <a:pt x="104" y="193"/>
                      <a:pt x="102" y="186"/>
                    </a:cubicBezTo>
                    <a:cubicBezTo>
                      <a:pt x="106" y="186"/>
                      <a:pt x="109" y="185"/>
                      <a:pt x="113" y="184"/>
                    </a:cubicBezTo>
                    <a:cubicBezTo>
                      <a:pt x="129" y="181"/>
                      <a:pt x="146" y="178"/>
                      <a:pt x="162" y="174"/>
                    </a:cubicBezTo>
                    <a:cubicBezTo>
                      <a:pt x="164" y="173"/>
                      <a:pt x="167" y="172"/>
                      <a:pt x="169" y="172"/>
                    </a:cubicBezTo>
                    <a:cubicBezTo>
                      <a:pt x="164" y="191"/>
                      <a:pt x="161" y="210"/>
                      <a:pt x="158" y="229"/>
                    </a:cubicBezTo>
                    <a:cubicBezTo>
                      <a:pt x="152" y="271"/>
                      <a:pt x="151" y="314"/>
                      <a:pt x="154" y="356"/>
                    </a:cubicBezTo>
                    <a:cubicBezTo>
                      <a:pt x="148" y="356"/>
                      <a:pt x="142" y="356"/>
                      <a:pt x="137" y="356"/>
                    </a:cubicBezTo>
                    <a:cubicBezTo>
                      <a:pt x="131" y="355"/>
                      <a:pt x="125" y="354"/>
                      <a:pt x="120" y="353"/>
                    </a:cubicBezTo>
                    <a:cubicBezTo>
                      <a:pt x="121" y="350"/>
                      <a:pt x="122" y="348"/>
                      <a:pt x="123" y="345"/>
                    </a:cubicBezTo>
                    <a:cubicBezTo>
                      <a:pt x="123" y="343"/>
                      <a:pt x="124" y="341"/>
                      <a:pt x="124" y="339"/>
                    </a:cubicBezTo>
                    <a:close/>
                    <a:moveTo>
                      <a:pt x="250" y="184"/>
                    </a:moveTo>
                    <a:cubicBezTo>
                      <a:pt x="222" y="234"/>
                      <a:pt x="164" y="280"/>
                      <a:pt x="180" y="344"/>
                    </a:cubicBezTo>
                    <a:cubicBezTo>
                      <a:pt x="180" y="344"/>
                      <a:pt x="180" y="344"/>
                      <a:pt x="180" y="344"/>
                    </a:cubicBezTo>
                    <a:cubicBezTo>
                      <a:pt x="177" y="351"/>
                      <a:pt x="169" y="354"/>
                      <a:pt x="161" y="355"/>
                    </a:cubicBezTo>
                    <a:cubicBezTo>
                      <a:pt x="158" y="317"/>
                      <a:pt x="159" y="279"/>
                      <a:pt x="164" y="242"/>
                    </a:cubicBezTo>
                    <a:cubicBezTo>
                      <a:pt x="167" y="218"/>
                      <a:pt x="170" y="193"/>
                      <a:pt x="177" y="169"/>
                    </a:cubicBezTo>
                    <a:cubicBezTo>
                      <a:pt x="193" y="164"/>
                      <a:pt x="211" y="156"/>
                      <a:pt x="209" y="139"/>
                    </a:cubicBezTo>
                    <a:cubicBezTo>
                      <a:pt x="208" y="126"/>
                      <a:pt x="192" y="121"/>
                      <a:pt x="185" y="132"/>
                    </a:cubicBezTo>
                    <a:cubicBezTo>
                      <a:pt x="184" y="133"/>
                      <a:pt x="184" y="133"/>
                      <a:pt x="184" y="134"/>
                    </a:cubicBezTo>
                    <a:cubicBezTo>
                      <a:pt x="177" y="142"/>
                      <a:pt x="174" y="153"/>
                      <a:pt x="171" y="163"/>
                    </a:cubicBezTo>
                    <a:cubicBezTo>
                      <a:pt x="170" y="164"/>
                      <a:pt x="169" y="164"/>
                      <a:pt x="168" y="164"/>
                    </a:cubicBezTo>
                    <a:cubicBezTo>
                      <a:pt x="159" y="167"/>
                      <a:pt x="149" y="170"/>
                      <a:pt x="139" y="172"/>
                    </a:cubicBezTo>
                    <a:cubicBezTo>
                      <a:pt x="128" y="174"/>
                      <a:pt x="118" y="176"/>
                      <a:pt x="108" y="178"/>
                    </a:cubicBezTo>
                    <a:cubicBezTo>
                      <a:pt x="105" y="178"/>
                      <a:pt x="103" y="179"/>
                      <a:pt x="100" y="179"/>
                    </a:cubicBezTo>
                    <a:cubicBezTo>
                      <a:pt x="97" y="170"/>
                      <a:pt x="92" y="163"/>
                      <a:pt x="84" y="159"/>
                    </a:cubicBezTo>
                    <a:cubicBezTo>
                      <a:pt x="75" y="155"/>
                      <a:pt x="64" y="160"/>
                      <a:pt x="64" y="171"/>
                    </a:cubicBezTo>
                    <a:cubicBezTo>
                      <a:pt x="62" y="178"/>
                      <a:pt x="70" y="187"/>
                      <a:pt x="79" y="188"/>
                    </a:cubicBezTo>
                    <a:cubicBezTo>
                      <a:pt x="84" y="189"/>
                      <a:pt x="90" y="189"/>
                      <a:pt x="96" y="188"/>
                    </a:cubicBezTo>
                    <a:cubicBezTo>
                      <a:pt x="96" y="188"/>
                      <a:pt x="96" y="189"/>
                      <a:pt x="97" y="189"/>
                    </a:cubicBezTo>
                    <a:cubicBezTo>
                      <a:pt x="99" y="196"/>
                      <a:pt x="101" y="204"/>
                      <a:pt x="103" y="211"/>
                    </a:cubicBezTo>
                    <a:cubicBezTo>
                      <a:pt x="107" y="226"/>
                      <a:pt x="111" y="241"/>
                      <a:pt x="113" y="256"/>
                    </a:cubicBezTo>
                    <a:cubicBezTo>
                      <a:pt x="116" y="273"/>
                      <a:pt x="118" y="289"/>
                      <a:pt x="119" y="306"/>
                    </a:cubicBezTo>
                    <a:cubicBezTo>
                      <a:pt x="119" y="318"/>
                      <a:pt x="117" y="330"/>
                      <a:pt x="117" y="341"/>
                    </a:cubicBezTo>
                    <a:cubicBezTo>
                      <a:pt x="116" y="342"/>
                      <a:pt x="116" y="342"/>
                      <a:pt x="116" y="343"/>
                    </a:cubicBezTo>
                    <a:cubicBezTo>
                      <a:pt x="116" y="346"/>
                      <a:pt x="115" y="349"/>
                      <a:pt x="115" y="352"/>
                    </a:cubicBezTo>
                    <a:cubicBezTo>
                      <a:pt x="115" y="352"/>
                      <a:pt x="115" y="352"/>
                      <a:pt x="115" y="352"/>
                    </a:cubicBezTo>
                    <a:cubicBezTo>
                      <a:pt x="110" y="351"/>
                      <a:pt x="105" y="349"/>
                      <a:pt x="101" y="347"/>
                    </a:cubicBezTo>
                    <a:cubicBezTo>
                      <a:pt x="101" y="340"/>
                      <a:pt x="101" y="333"/>
                      <a:pt x="101" y="326"/>
                    </a:cubicBezTo>
                    <a:cubicBezTo>
                      <a:pt x="103" y="327"/>
                      <a:pt x="106" y="327"/>
                      <a:pt x="108" y="326"/>
                    </a:cubicBezTo>
                    <a:cubicBezTo>
                      <a:pt x="109" y="326"/>
                      <a:pt x="109" y="326"/>
                      <a:pt x="108" y="326"/>
                    </a:cubicBezTo>
                    <a:cubicBezTo>
                      <a:pt x="106" y="325"/>
                      <a:pt x="103" y="326"/>
                      <a:pt x="101" y="326"/>
                    </a:cubicBezTo>
                    <a:cubicBezTo>
                      <a:pt x="101" y="322"/>
                      <a:pt x="101" y="319"/>
                      <a:pt x="100" y="316"/>
                    </a:cubicBezTo>
                    <a:cubicBezTo>
                      <a:pt x="103" y="316"/>
                      <a:pt x="105" y="316"/>
                      <a:pt x="107" y="316"/>
                    </a:cubicBezTo>
                    <a:cubicBezTo>
                      <a:pt x="108" y="316"/>
                      <a:pt x="108" y="316"/>
                      <a:pt x="108" y="316"/>
                    </a:cubicBezTo>
                    <a:cubicBezTo>
                      <a:pt x="105" y="315"/>
                      <a:pt x="103" y="315"/>
                      <a:pt x="100" y="315"/>
                    </a:cubicBezTo>
                    <a:cubicBezTo>
                      <a:pt x="100" y="310"/>
                      <a:pt x="99" y="306"/>
                      <a:pt x="98" y="301"/>
                    </a:cubicBezTo>
                    <a:cubicBezTo>
                      <a:pt x="100" y="301"/>
                      <a:pt x="103" y="301"/>
                      <a:pt x="105" y="301"/>
                    </a:cubicBezTo>
                    <a:cubicBezTo>
                      <a:pt x="105" y="301"/>
                      <a:pt x="105" y="300"/>
                      <a:pt x="105" y="300"/>
                    </a:cubicBezTo>
                    <a:cubicBezTo>
                      <a:pt x="103" y="300"/>
                      <a:pt x="100" y="300"/>
                      <a:pt x="98" y="300"/>
                    </a:cubicBezTo>
                    <a:cubicBezTo>
                      <a:pt x="97" y="296"/>
                      <a:pt x="96" y="291"/>
                      <a:pt x="94" y="286"/>
                    </a:cubicBezTo>
                    <a:cubicBezTo>
                      <a:pt x="97" y="286"/>
                      <a:pt x="100" y="286"/>
                      <a:pt x="103" y="286"/>
                    </a:cubicBezTo>
                    <a:cubicBezTo>
                      <a:pt x="104" y="286"/>
                      <a:pt x="104" y="285"/>
                      <a:pt x="103" y="285"/>
                    </a:cubicBezTo>
                    <a:cubicBezTo>
                      <a:pt x="100" y="285"/>
                      <a:pt x="97" y="285"/>
                      <a:pt x="94" y="285"/>
                    </a:cubicBezTo>
                    <a:cubicBezTo>
                      <a:pt x="93" y="281"/>
                      <a:pt x="91" y="277"/>
                      <a:pt x="89" y="274"/>
                    </a:cubicBezTo>
                    <a:cubicBezTo>
                      <a:pt x="89" y="272"/>
                      <a:pt x="88" y="271"/>
                      <a:pt x="88" y="270"/>
                    </a:cubicBezTo>
                    <a:cubicBezTo>
                      <a:pt x="91" y="270"/>
                      <a:pt x="94" y="270"/>
                      <a:pt x="97" y="270"/>
                    </a:cubicBezTo>
                    <a:cubicBezTo>
                      <a:pt x="98" y="270"/>
                      <a:pt x="98" y="269"/>
                      <a:pt x="97" y="269"/>
                    </a:cubicBezTo>
                    <a:cubicBezTo>
                      <a:pt x="94" y="269"/>
                      <a:pt x="91" y="269"/>
                      <a:pt x="87" y="269"/>
                    </a:cubicBezTo>
                    <a:cubicBezTo>
                      <a:pt x="85" y="264"/>
                      <a:pt x="82" y="260"/>
                      <a:pt x="79" y="256"/>
                    </a:cubicBezTo>
                    <a:cubicBezTo>
                      <a:pt x="82" y="256"/>
                      <a:pt x="86" y="256"/>
                      <a:pt x="89" y="256"/>
                    </a:cubicBezTo>
                    <a:cubicBezTo>
                      <a:pt x="89" y="256"/>
                      <a:pt x="89" y="255"/>
                      <a:pt x="89" y="255"/>
                    </a:cubicBezTo>
                    <a:cubicBezTo>
                      <a:pt x="85" y="254"/>
                      <a:pt x="82" y="255"/>
                      <a:pt x="78" y="255"/>
                    </a:cubicBezTo>
                    <a:cubicBezTo>
                      <a:pt x="75" y="250"/>
                      <a:pt x="72" y="246"/>
                      <a:pt x="68" y="241"/>
                    </a:cubicBezTo>
                    <a:cubicBezTo>
                      <a:pt x="72" y="241"/>
                      <a:pt x="77" y="241"/>
                      <a:pt x="81" y="241"/>
                    </a:cubicBezTo>
                    <a:cubicBezTo>
                      <a:pt x="82" y="241"/>
                      <a:pt x="82" y="240"/>
                      <a:pt x="81" y="240"/>
                    </a:cubicBezTo>
                    <a:cubicBezTo>
                      <a:pt x="77" y="240"/>
                      <a:pt x="72" y="240"/>
                      <a:pt x="67" y="240"/>
                    </a:cubicBezTo>
                    <a:cubicBezTo>
                      <a:pt x="63" y="236"/>
                      <a:pt x="59" y="231"/>
                      <a:pt x="55" y="226"/>
                    </a:cubicBezTo>
                    <a:cubicBezTo>
                      <a:pt x="62" y="227"/>
                      <a:pt x="69" y="227"/>
                      <a:pt x="76" y="228"/>
                    </a:cubicBezTo>
                    <a:cubicBezTo>
                      <a:pt x="77" y="228"/>
                      <a:pt x="77" y="227"/>
                      <a:pt x="76" y="227"/>
                    </a:cubicBezTo>
                    <a:cubicBezTo>
                      <a:pt x="69" y="226"/>
                      <a:pt x="62" y="226"/>
                      <a:pt x="55" y="225"/>
                    </a:cubicBezTo>
                    <a:cubicBezTo>
                      <a:pt x="52" y="222"/>
                      <a:pt x="49" y="219"/>
                      <a:pt x="47" y="215"/>
                    </a:cubicBezTo>
                    <a:cubicBezTo>
                      <a:pt x="52" y="215"/>
                      <a:pt x="58" y="215"/>
                      <a:pt x="64" y="215"/>
                    </a:cubicBezTo>
                    <a:cubicBezTo>
                      <a:pt x="64" y="215"/>
                      <a:pt x="64" y="214"/>
                      <a:pt x="64" y="214"/>
                    </a:cubicBezTo>
                    <a:cubicBezTo>
                      <a:pt x="58" y="214"/>
                      <a:pt x="52" y="214"/>
                      <a:pt x="46" y="214"/>
                    </a:cubicBezTo>
                    <a:cubicBezTo>
                      <a:pt x="46" y="213"/>
                      <a:pt x="45" y="213"/>
                      <a:pt x="45" y="212"/>
                    </a:cubicBezTo>
                    <a:cubicBezTo>
                      <a:pt x="41" y="208"/>
                      <a:pt x="39" y="203"/>
                      <a:pt x="36" y="198"/>
                    </a:cubicBezTo>
                    <a:cubicBezTo>
                      <a:pt x="41" y="199"/>
                      <a:pt x="45" y="199"/>
                      <a:pt x="50" y="199"/>
                    </a:cubicBezTo>
                    <a:cubicBezTo>
                      <a:pt x="51" y="199"/>
                      <a:pt x="51" y="198"/>
                      <a:pt x="50" y="198"/>
                    </a:cubicBezTo>
                    <a:cubicBezTo>
                      <a:pt x="45" y="198"/>
                      <a:pt x="40" y="198"/>
                      <a:pt x="35" y="197"/>
                    </a:cubicBezTo>
                    <a:cubicBezTo>
                      <a:pt x="33" y="193"/>
                      <a:pt x="31" y="189"/>
                      <a:pt x="29" y="185"/>
                    </a:cubicBezTo>
                    <a:cubicBezTo>
                      <a:pt x="35" y="185"/>
                      <a:pt x="41" y="185"/>
                      <a:pt x="47" y="184"/>
                    </a:cubicBezTo>
                    <a:cubicBezTo>
                      <a:pt x="47" y="184"/>
                      <a:pt x="47" y="184"/>
                      <a:pt x="47" y="184"/>
                    </a:cubicBezTo>
                    <a:cubicBezTo>
                      <a:pt x="41" y="184"/>
                      <a:pt x="35" y="184"/>
                      <a:pt x="29" y="184"/>
                    </a:cubicBezTo>
                    <a:cubicBezTo>
                      <a:pt x="26" y="178"/>
                      <a:pt x="24" y="173"/>
                      <a:pt x="22" y="168"/>
                    </a:cubicBezTo>
                    <a:cubicBezTo>
                      <a:pt x="28" y="168"/>
                      <a:pt x="35" y="168"/>
                      <a:pt x="41" y="168"/>
                    </a:cubicBezTo>
                    <a:cubicBezTo>
                      <a:pt x="41" y="168"/>
                      <a:pt x="41" y="167"/>
                      <a:pt x="41" y="167"/>
                    </a:cubicBezTo>
                    <a:cubicBezTo>
                      <a:pt x="35" y="167"/>
                      <a:pt x="28" y="167"/>
                      <a:pt x="22" y="167"/>
                    </a:cubicBezTo>
                    <a:cubicBezTo>
                      <a:pt x="20" y="162"/>
                      <a:pt x="19" y="157"/>
                      <a:pt x="18" y="152"/>
                    </a:cubicBezTo>
                    <a:cubicBezTo>
                      <a:pt x="24" y="152"/>
                      <a:pt x="29" y="152"/>
                      <a:pt x="35" y="152"/>
                    </a:cubicBezTo>
                    <a:cubicBezTo>
                      <a:pt x="35" y="152"/>
                      <a:pt x="35" y="151"/>
                      <a:pt x="35" y="151"/>
                    </a:cubicBezTo>
                    <a:cubicBezTo>
                      <a:pt x="29" y="151"/>
                      <a:pt x="23" y="151"/>
                      <a:pt x="18" y="151"/>
                    </a:cubicBezTo>
                    <a:cubicBezTo>
                      <a:pt x="16" y="145"/>
                      <a:pt x="16" y="139"/>
                      <a:pt x="15" y="133"/>
                    </a:cubicBezTo>
                    <a:cubicBezTo>
                      <a:pt x="23" y="132"/>
                      <a:pt x="30" y="132"/>
                      <a:pt x="38" y="133"/>
                    </a:cubicBezTo>
                    <a:cubicBezTo>
                      <a:pt x="39" y="133"/>
                      <a:pt x="39" y="131"/>
                      <a:pt x="38" y="131"/>
                    </a:cubicBezTo>
                    <a:cubicBezTo>
                      <a:pt x="30" y="131"/>
                      <a:pt x="23" y="131"/>
                      <a:pt x="15" y="132"/>
                    </a:cubicBezTo>
                    <a:cubicBezTo>
                      <a:pt x="14" y="126"/>
                      <a:pt x="14" y="120"/>
                      <a:pt x="15" y="115"/>
                    </a:cubicBezTo>
                    <a:cubicBezTo>
                      <a:pt x="21" y="115"/>
                      <a:pt x="26" y="114"/>
                      <a:pt x="32" y="114"/>
                    </a:cubicBezTo>
                    <a:cubicBezTo>
                      <a:pt x="33" y="114"/>
                      <a:pt x="33" y="113"/>
                      <a:pt x="32" y="113"/>
                    </a:cubicBezTo>
                    <a:cubicBezTo>
                      <a:pt x="26" y="113"/>
                      <a:pt x="21" y="114"/>
                      <a:pt x="15" y="114"/>
                    </a:cubicBezTo>
                    <a:cubicBezTo>
                      <a:pt x="15" y="108"/>
                      <a:pt x="16" y="101"/>
                      <a:pt x="17" y="95"/>
                    </a:cubicBezTo>
                    <a:cubicBezTo>
                      <a:pt x="25" y="95"/>
                      <a:pt x="32" y="95"/>
                      <a:pt x="39" y="95"/>
                    </a:cubicBezTo>
                    <a:cubicBezTo>
                      <a:pt x="40" y="95"/>
                      <a:pt x="40" y="94"/>
                      <a:pt x="39" y="94"/>
                    </a:cubicBezTo>
                    <a:cubicBezTo>
                      <a:pt x="32" y="94"/>
                      <a:pt x="25" y="94"/>
                      <a:pt x="18" y="94"/>
                    </a:cubicBezTo>
                    <a:cubicBezTo>
                      <a:pt x="19" y="89"/>
                      <a:pt x="20" y="83"/>
                      <a:pt x="23" y="78"/>
                    </a:cubicBezTo>
                    <a:cubicBezTo>
                      <a:pt x="31" y="78"/>
                      <a:pt x="40" y="78"/>
                      <a:pt x="48" y="78"/>
                    </a:cubicBezTo>
                    <a:cubicBezTo>
                      <a:pt x="49" y="78"/>
                      <a:pt x="49" y="77"/>
                      <a:pt x="48" y="77"/>
                    </a:cubicBezTo>
                    <a:cubicBezTo>
                      <a:pt x="40" y="77"/>
                      <a:pt x="31" y="77"/>
                      <a:pt x="23" y="77"/>
                    </a:cubicBezTo>
                    <a:cubicBezTo>
                      <a:pt x="26" y="71"/>
                      <a:pt x="29" y="65"/>
                      <a:pt x="33" y="59"/>
                    </a:cubicBezTo>
                    <a:cubicBezTo>
                      <a:pt x="40" y="59"/>
                      <a:pt x="47" y="59"/>
                      <a:pt x="54" y="59"/>
                    </a:cubicBezTo>
                    <a:cubicBezTo>
                      <a:pt x="55" y="59"/>
                      <a:pt x="55" y="58"/>
                      <a:pt x="54" y="58"/>
                    </a:cubicBezTo>
                    <a:cubicBezTo>
                      <a:pt x="48" y="58"/>
                      <a:pt x="41" y="58"/>
                      <a:pt x="34" y="58"/>
                    </a:cubicBezTo>
                    <a:cubicBezTo>
                      <a:pt x="35" y="56"/>
                      <a:pt x="36" y="55"/>
                      <a:pt x="37" y="54"/>
                    </a:cubicBezTo>
                    <a:cubicBezTo>
                      <a:pt x="40" y="50"/>
                      <a:pt x="43" y="47"/>
                      <a:pt x="46" y="44"/>
                    </a:cubicBezTo>
                    <a:cubicBezTo>
                      <a:pt x="54" y="43"/>
                      <a:pt x="63" y="43"/>
                      <a:pt x="71" y="43"/>
                    </a:cubicBezTo>
                    <a:cubicBezTo>
                      <a:pt x="72" y="43"/>
                      <a:pt x="72" y="42"/>
                      <a:pt x="71" y="42"/>
                    </a:cubicBezTo>
                    <a:cubicBezTo>
                      <a:pt x="63" y="41"/>
                      <a:pt x="55" y="42"/>
                      <a:pt x="48" y="43"/>
                    </a:cubicBezTo>
                    <a:cubicBezTo>
                      <a:pt x="53" y="38"/>
                      <a:pt x="59" y="34"/>
                      <a:pt x="66" y="30"/>
                    </a:cubicBezTo>
                    <a:cubicBezTo>
                      <a:pt x="76" y="30"/>
                      <a:pt x="85" y="30"/>
                      <a:pt x="95" y="31"/>
                    </a:cubicBezTo>
                    <a:cubicBezTo>
                      <a:pt x="96" y="31"/>
                      <a:pt x="96" y="30"/>
                      <a:pt x="95" y="29"/>
                    </a:cubicBezTo>
                    <a:cubicBezTo>
                      <a:pt x="86" y="29"/>
                      <a:pt x="78" y="29"/>
                      <a:pt x="69" y="29"/>
                    </a:cubicBezTo>
                    <a:cubicBezTo>
                      <a:pt x="109" y="10"/>
                      <a:pt x="163" y="16"/>
                      <a:pt x="201" y="33"/>
                    </a:cubicBezTo>
                    <a:cubicBezTo>
                      <a:pt x="227" y="46"/>
                      <a:pt x="249" y="66"/>
                      <a:pt x="261" y="93"/>
                    </a:cubicBezTo>
                    <a:cubicBezTo>
                      <a:pt x="273" y="124"/>
                      <a:pt x="267" y="156"/>
                      <a:pt x="250" y="184"/>
                    </a:cubicBezTo>
                    <a:close/>
                    <a:moveTo>
                      <a:pt x="180" y="160"/>
                    </a:moveTo>
                    <a:cubicBezTo>
                      <a:pt x="183" y="152"/>
                      <a:pt x="187" y="144"/>
                      <a:pt x="191" y="136"/>
                    </a:cubicBezTo>
                    <a:cubicBezTo>
                      <a:pt x="203" y="139"/>
                      <a:pt x="205" y="143"/>
                      <a:pt x="197" y="149"/>
                    </a:cubicBezTo>
                    <a:cubicBezTo>
                      <a:pt x="195" y="153"/>
                      <a:pt x="192" y="155"/>
                      <a:pt x="188" y="157"/>
                    </a:cubicBezTo>
                    <a:cubicBezTo>
                      <a:pt x="186" y="158"/>
                      <a:pt x="183" y="159"/>
                      <a:pt x="180" y="160"/>
                    </a:cubicBezTo>
                    <a:close/>
                    <a:moveTo>
                      <a:pt x="94" y="180"/>
                    </a:moveTo>
                    <a:cubicBezTo>
                      <a:pt x="93" y="180"/>
                      <a:pt x="92" y="180"/>
                      <a:pt x="91" y="180"/>
                    </a:cubicBezTo>
                    <a:cubicBezTo>
                      <a:pt x="85" y="181"/>
                      <a:pt x="72" y="178"/>
                      <a:pt x="70" y="172"/>
                    </a:cubicBezTo>
                    <a:cubicBezTo>
                      <a:pt x="83" y="166"/>
                      <a:pt x="91" y="169"/>
                      <a:pt x="93" y="180"/>
                    </a:cubicBezTo>
                    <a:cubicBezTo>
                      <a:pt x="93" y="180"/>
                      <a:pt x="93" y="180"/>
                      <a:pt x="94" y="18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6"/>
              <p:cNvSpPr>
                <a:spLocks noEditPoints="1"/>
              </p:cNvSpPr>
              <p:nvPr/>
            </p:nvSpPr>
            <p:spPr bwMode="auto">
              <a:xfrm>
                <a:off x="5245100" y="4524376"/>
                <a:ext cx="158750" cy="109538"/>
              </a:xfrm>
              <a:custGeom>
                <a:avLst/>
                <a:gdLst>
                  <a:gd name="T0" fmla="*/ 67 w 68"/>
                  <a:gd name="T1" fmla="*/ 33 h 47"/>
                  <a:gd name="T2" fmla="*/ 66 w 68"/>
                  <a:gd name="T3" fmla="*/ 21 h 47"/>
                  <a:gd name="T4" fmla="*/ 66 w 68"/>
                  <a:gd name="T5" fmla="*/ 20 h 47"/>
                  <a:gd name="T6" fmla="*/ 65 w 68"/>
                  <a:gd name="T7" fmla="*/ 19 h 47"/>
                  <a:gd name="T8" fmla="*/ 64 w 68"/>
                  <a:gd name="T9" fmla="*/ 18 h 47"/>
                  <a:gd name="T10" fmla="*/ 5 w 68"/>
                  <a:gd name="T11" fmla="*/ 1 h 47"/>
                  <a:gd name="T12" fmla="*/ 1 w 68"/>
                  <a:gd name="T13" fmla="*/ 5 h 47"/>
                  <a:gd name="T14" fmla="*/ 7 w 68"/>
                  <a:gd name="T15" fmla="*/ 45 h 47"/>
                  <a:gd name="T16" fmla="*/ 12 w 68"/>
                  <a:gd name="T17" fmla="*/ 46 h 47"/>
                  <a:gd name="T18" fmla="*/ 34 w 68"/>
                  <a:gd name="T19" fmla="*/ 42 h 47"/>
                  <a:gd name="T20" fmla="*/ 64 w 68"/>
                  <a:gd name="T21" fmla="*/ 37 h 47"/>
                  <a:gd name="T22" fmla="*/ 67 w 68"/>
                  <a:gd name="T23" fmla="*/ 33 h 47"/>
                  <a:gd name="T24" fmla="*/ 12 w 68"/>
                  <a:gd name="T25" fmla="*/ 42 h 47"/>
                  <a:gd name="T26" fmla="*/ 8 w 68"/>
                  <a:gd name="T27" fmla="*/ 8 h 47"/>
                  <a:gd name="T28" fmla="*/ 60 w 68"/>
                  <a:gd name="T29" fmla="*/ 21 h 47"/>
                  <a:gd name="T30" fmla="*/ 60 w 68"/>
                  <a:gd name="T31" fmla="*/ 21 h 47"/>
                  <a:gd name="T32" fmla="*/ 60 w 68"/>
                  <a:gd name="T33" fmla="*/ 32 h 47"/>
                  <a:gd name="T34" fmla="*/ 12 w 68"/>
                  <a:gd name="T35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47">
                    <a:moveTo>
                      <a:pt x="67" y="33"/>
                    </a:moveTo>
                    <a:cubicBezTo>
                      <a:pt x="66" y="29"/>
                      <a:pt x="66" y="25"/>
                      <a:pt x="66" y="21"/>
                    </a:cubicBezTo>
                    <a:cubicBezTo>
                      <a:pt x="66" y="21"/>
                      <a:pt x="66" y="21"/>
                      <a:pt x="66" y="20"/>
                    </a:cubicBezTo>
                    <a:cubicBezTo>
                      <a:pt x="66" y="20"/>
                      <a:pt x="66" y="19"/>
                      <a:pt x="65" y="19"/>
                    </a:cubicBezTo>
                    <a:cubicBezTo>
                      <a:pt x="65" y="18"/>
                      <a:pt x="64" y="18"/>
                      <a:pt x="64" y="18"/>
                    </a:cubicBezTo>
                    <a:cubicBezTo>
                      <a:pt x="47" y="7"/>
                      <a:pt x="24" y="4"/>
                      <a:pt x="5" y="1"/>
                    </a:cubicBezTo>
                    <a:cubicBezTo>
                      <a:pt x="2" y="0"/>
                      <a:pt x="0" y="3"/>
                      <a:pt x="1" y="5"/>
                    </a:cubicBezTo>
                    <a:cubicBezTo>
                      <a:pt x="1" y="18"/>
                      <a:pt x="3" y="32"/>
                      <a:pt x="7" y="45"/>
                    </a:cubicBezTo>
                    <a:cubicBezTo>
                      <a:pt x="8" y="46"/>
                      <a:pt x="10" y="47"/>
                      <a:pt x="12" y="46"/>
                    </a:cubicBezTo>
                    <a:cubicBezTo>
                      <a:pt x="19" y="46"/>
                      <a:pt x="27" y="43"/>
                      <a:pt x="34" y="42"/>
                    </a:cubicBezTo>
                    <a:cubicBezTo>
                      <a:pt x="44" y="40"/>
                      <a:pt x="54" y="39"/>
                      <a:pt x="64" y="37"/>
                    </a:cubicBezTo>
                    <a:cubicBezTo>
                      <a:pt x="66" y="37"/>
                      <a:pt x="68" y="36"/>
                      <a:pt x="67" y="33"/>
                    </a:cubicBezTo>
                    <a:close/>
                    <a:moveTo>
                      <a:pt x="12" y="42"/>
                    </a:moveTo>
                    <a:cubicBezTo>
                      <a:pt x="11" y="31"/>
                      <a:pt x="9" y="20"/>
                      <a:pt x="8" y="8"/>
                    </a:cubicBezTo>
                    <a:cubicBezTo>
                      <a:pt x="25" y="14"/>
                      <a:pt x="43" y="16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9" y="25"/>
                      <a:pt x="60" y="28"/>
                      <a:pt x="60" y="32"/>
                    </a:cubicBezTo>
                    <a:cubicBezTo>
                      <a:pt x="45" y="33"/>
                      <a:pt x="26" y="35"/>
                      <a:pt x="12" y="42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7"/>
              <p:cNvSpPr>
                <a:spLocks noEditPoints="1"/>
              </p:cNvSpPr>
              <p:nvPr/>
            </p:nvSpPr>
            <p:spPr bwMode="auto">
              <a:xfrm>
                <a:off x="5384800" y="4203701"/>
                <a:ext cx="169863" cy="168275"/>
              </a:xfrm>
              <a:custGeom>
                <a:avLst/>
                <a:gdLst>
                  <a:gd name="T0" fmla="*/ 71 w 72"/>
                  <a:gd name="T1" fmla="*/ 57 h 71"/>
                  <a:gd name="T2" fmla="*/ 40 w 72"/>
                  <a:gd name="T3" fmla="*/ 2 h 71"/>
                  <a:gd name="T4" fmla="*/ 36 w 72"/>
                  <a:gd name="T5" fmla="*/ 1 h 71"/>
                  <a:gd name="T6" fmla="*/ 33 w 72"/>
                  <a:gd name="T7" fmla="*/ 1 h 71"/>
                  <a:gd name="T8" fmla="*/ 2 w 72"/>
                  <a:gd name="T9" fmla="*/ 28 h 71"/>
                  <a:gd name="T10" fmla="*/ 4 w 72"/>
                  <a:gd name="T11" fmla="*/ 33 h 71"/>
                  <a:gd name="T12" fmla="*/ 44 w 72"/>
                  <a:gd name="T13" fmla="*/ 63 h 71"/>
                  <a:gd name="T14" fmla="*/ 69 w 72"/>
                  <a:gd name="T15" fmla="*/ 62 h 71"/>
                  <a:gd name="T16" fmla="*/ 71 w 72"/>
                  <a:gd name="T17" fmla="*/ 57 h 71"/>
                  <a:gd name="T18" fmla="*/ 45 w 72"/>
                  <a:gd name="T19" fmla="*/ 55 h 71"/>
                  <a:gd name="T20" fmla="*/ 33 w 72"/>
                  <a:gd name="T21" fmla="*/ 46 h 71"/>
                  <a:gd name="T22" fmla="*/ 8 w 72"/>
                  <a:gd name="T23" fmla="*/ 30 h 71"/>
                  <a:gd name="T24" fmla="*/ 36 w 72"/>
                  <a:gd name="T25" fmla="*/ 8 h 71"/>
                  <a:gd name="T26" fmla="*/ 62 w 72"/>
                  <a:gd name="T27" fmla="*/ 57 h 71"/>
                  <a:gd name="T28" fmla="*/ 45 w 72"/>
                  <a:gd name="T29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" h="71">
                    <a:moveTo>
                      <a:pt x="71" y="57"/>
                    </a:moveTo>
                    <a:cubicBezTo>
                      <a:pt x="60" y="39"/>
                      <a:pt x="51" y="20"/>
                      <a:pt x="40" y="2"/>
                    </a:cubicBezTo>
                    <a:cubicBezTo>
                      <a:pt x="39" y="0"/>
                      <a:pt x="37" y="0"/>
                      <a:pt x="36" y="1"/>
                    </a:cubicBezTo>
                    <a:cubicBezTo>
                      <a:pt x="35" y="0"/>
                      <a:pt x="34" y="0"/>
                      <a:pt x="33" y="1"/>
                    </a:cubicBezTo>
                    <a:cubicBezTo>
                      <a:pt x="20" y="6"/>
                      <a:pt x="10" y="17"/>
                      <a:pt x="2" y="28"/>
                    </a:cubicBezTo>
                    <a:cubicBezTo>
                      <a:pt x="0" y="30"/>
                      <a:pt x="2" y="32"/>
                      <a:pt x="4" y="33"/>
                    </a:cubicBezTo>
                    <a:cubicBezTo>
                      <a:pt x="16" y="44"/>
                      <a:pt x="31" y="53"/>
                      <a:pt x="44" y="63"/>
                    </a:cubicBezTo>
                    <a:cubicBezTo>
                      <a:pt x="54" y="71"/>
                      <a:pt x="58" y="67"/>
                      <a:pt x="69" y="62"/>
                    </a:cubicBezTo>
                    <a:cubicBezTo>
                      <a:pt x="71" y="61"/>
                      <a:pt x="72" y="58"/>
                      <a:pt x="71" y="57"/>
                    </a:cubicBezTo>
                    <a:close/>
                    <a:moveTo>
                      <a:pt x="45" y="55"/>
                    </a:moveTo>
                    <a:cubicBezTo>
                      <a:pt x="41" y="52"/>
                      <a:pt x="37" y="49"/>
                      <a:pt x="33" y="46"/>
                    </a:cubicBezTo>
                    <a:cubicBezTo>
                      <a:pt x="25" y="40"/>
                      <a:pt x="17" y="34"/>
                      <a:pt x="8" y="30"/>
                    </a:cubicBezTo>
                    <a:cubicBezTo>
                      <a:pt x="17" y="22"/>
                      <a:pt x="26" y="15"/>
                      <a:pt x="36" y="8"/>
                    </a:cubicBezTo>
                    <a:cubicBezTo>
                      <a:pt x="44" y="25"/>
                      <a:pt x="53" y="41"/>
                      <a:pt x="62" y="57"/>
                    </a:cubicBezTo>
                    <a:cubicBezTo>
                      <a:pt x="56" y="59"/>
                      <a:pt x="52" y="60"/>
                      <a:pt x="45" y="5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8"/>
              <p:cNvSpPr>
                <a:spLocks noEditPoints="1"/>
              </p:cNvSpPr>
              <p:nvPr/>
            </p:nvSpPr>
            <p:spPr bwMode="auto">
              <a:xfrm>
                <a:off x="5632450" y="4095751"/>
                <a:ext cx="107950" cy="185738"/>
              </a:xfrm>
              <a:custGeom>
                <a:avLst/>
                <a:gdLst>
                  <a:gd name="T0" fmla="*/ 44 w 46"/>
                  <a:gd name="T1" fmla="*/ 5 h 79"/>
                  <a:gd name="T2" fmla="*/ 41 w 46"/>
                  <a:gd name="T3" fmla="*/ 2 h 79"/>
                  <a:gd name="T4" fmla="*/ 5 w 46"/>
                  <a:gd name="T5" fmla="*/ 5 h 79"/>
                  <a:gd name="T6" fmla="*/ 2 w 46"/>
                  <a:gd name="T7" fmla="*/ 11 h 79"/>
                  <a:gd name="T8" fmla="*/ 1 w 46"/>
                  <a:gd name="T9" fmla="*/ 13 h 79"/>
                  <a:gd name="T10" fmla="*/ 15 w 46"/>
                  <a:gd name="T11" fmla="*/ 73 h 79"/>
                  <a:gd name="T12" fmla="*/ 18 w 46"/>
                  <a:gd name="T13" fmla="*/ 76 h 79"/>
                  <a:gd name="T14" fmla="*/ 41 w 46"/>
                  <a:gd name="T15" fmla="*/ 62 h 79"/>
                  <a:gd name="T16" fmla="*/ 43 w 46"/>
                  <a:gd name="T17" fmla="*/ 31 h 79"/>
                  <a:gd name="T18" fmla="*/ 44 w 46"/>
                  <a:gd name="T19" fmla="*/ 5 h 79"/>
                  <a:gd name="T20" fmla="*/ 36 w 46"/>
                  <a:gd name="T21" fmla="*/ 25 h 79"/>
                  <a:gd name="T22" fmla="*/ 34 w 46"/>
                  <a:gd name="T23" fmla="*/ 51 h 79"/>
                  <a:gd name="T24" fmla="*/ 21 w 46"/>
                  <a:gd name="T25" fmla="*/ 68 h 79"/>
                  <a:gd name="T26" fmla="*/ 5 w 46"/>
                  <a:gd name="T27" fmla="*/ 12 h 79"/>
                  <a:gd name="T28" fmla="*/ 29 w 46"/>
                  <a:gd name="T29" fmla="*/ 11 h 79"/>
                  <a:gd name="T30" fmla="*/ 36 w 46"/>
                  <a:gd name="T31" fmla="*/ 2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79">
                    <a:moveTo>
                      <a:pt x="44" y="5"/>
                    </a:moveTo>
                    <a:cubicBezTo>
                      <a:pt x="44" y="3"/>
                      <a:pt x="42" y="2"/>
                      <a:pt x="41" y="2"/>
                    </a:cubicBezTo>
                    <a:cubicBezTo>
                      <a:pt x="30" y="0"/>
                      <a:pt x="16" y="4"/>
                      <a:pt x="5" y="5"/>
                    </a:cubicBezTo>
                    <a:cubicBezTo>
                      <a:pt x="1" y="5"/>
                      <a:pt x="0" y="9"/>
                      <a:pt x="2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6" y="33"/>
                      <a:pt x="12" y="53"/>
                      <a:pt x="15" y="73"/>
                    </a:cubicBezTo>
                    <a:cubicBezTo>
                      <a:pt x="15" y="75"/>
                      <a:pt x="17" y="76"/>
                      <a:pt x="18" y="76"/>
                    </a:cubicBezTo>
                    <a:cubicBezTo>
                      <a:pt x="34" y="76"/>
                      <a:pt x="39" y="79"/>
                      <a:pt x="41" y="62"/>
                    </a:cubicBezTo>
                    <a:cubicBezTo>
                      <a:pt x="42" y="51"/>
                      <a:pt x="43" y="41"/>
                      <a:pt x="43" y="31"/>
                    </a:cubicBezTo>
                    <a:cubicBezTo>
                      <a:pt x="44" y="22"/>
                      <a:pt x="46" y="13"/>
                      <a:pt x="44" y="5"/>
                    </a:cubicBezTo>
                    <a:close/>
                    <a:moveTo>
                      <a:pt x="36" y="25"/>
                    </a:moveTo>
                    <a:cubicBezTo>
                      <a:pt x="35" y="34"/>
                      <a:pt x="35" y="43"/>
                      <a:pt x="34" y="51"/>
                    </a:cubicBezTo>
                    <a:cubicBezTo>
                      <a:pt x="33" y="63"/>
                      <a:pt x="32" y="68"/>
                      <a:pt x="21" y="68"/>
                    </a:cubicBezTo>
                    <a:cubicBezTo>
                      <a:pt x="18" y="49"/>
                      <a:pt x="13" y="30"/>
                      <a:pt x="5" y="12"/>
                    </a:cubicBezTo>
                    <a:cubicBezTo>
                      <a:pt x="13" y="12"/>
                      <a:pt x="21" y="12"/>
                      <a:pt x="29" y="11"/>
                    </a:cubicBezTo>
                    <a:cubicBezTo>
                      <a:pt x="39" y="9"/>
                      <a:pt x="36" y="17"/>
                      <a:pt x="36" y="2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9"/>
              <p:cNvSpPr>
                <a:spLocks noEditPoints="1"/>
              </p:cNvSpPr>
              <p:nvPr/>
            </p:nvSpPr>
            <p:spPr bwMode="auto">
              <a:xfrm>
                <a:off x="5883275" y="4114801"/>
                <a:ext cx="165100" cy="184150"/>
              </a:xfrm>
              <a:custGeom>
                <a:avLst/>
                <a:gdLst>
                  <a:gd name="T0" fmla="*/ 68 w 70"/>
                  <a:gd name="T1" fmla="*/ 21 h 78"/>
                  <a:gd name="T2" fmla="*/ 52 w 70"/>
                  <a:gd name="T3" fmla="*/ 11 h 78"/>
                  <a:gd name="T4" fmla="*/ 33 w 70"/>
                  <a:gd name="T5" fmla="*/ 1 h 78"/>
                  <a:gd name="T6" fmla="*/ 30 w 70"/>
                  <a:gd name="T7" fmla="*/ 3 h 78"/>
                  <a:gd name="T8" fmla="*/ 29 w 70"/>
                  <a:gd name="T9" fmla="*/ 4 h 78"/>
                  <a:gd name="T10" fmla="*/ 5 w 70"/>
                  <a:gd name="T11" fmla="*/ 61 h 78"/>
                  <a:gd name="T12" fmla="*/ 18 w 70"/>
                  <a:gd name="T13" fmla="*/ 78 h 78"/>
                  <a:gd name="T14" fmla="*/ 20 w 70"/>
                  <a:gd name="T15" fmla="*/ 78 h 78"/>
                  <a:gd name="T16" fmla="*/ 21 w 70"/>
                  <a:gd name="T17" fmla="*/ 78 h 78"/>
                  <a:gd name="T18" fmla="*/ 46 w 70"/>
                  <a:gd name="T19" fmla="*/ 56 h 78"/>
                  <a:gd name="T20" fmla="*/ 67 w 70"/>
                  <a:gd name="T21" fmla="*/ 29 h 78"/>
                  <a:gd name="T22" fmla="*/ 67 w 70"/>
                  <a:gd name="T23" fmla="*/ 27 h 78"/>
                  <a:gd name="T24" fmla="*/ 68 w 70"/>
                  <a:gd name="T25" fmla="*/ 21 h 78"/>
                  <a:gd name="T26" fmla="*/ 40 w 70"/>
                  <a:gd name="T27" fmla="*/ 50 h 78"/>
                  <a:gd name="T28" fmla="*/ 21 w 70"/>
                  <a:gd name="T29" fmla="*/ 72 h 78"/>
                  <a:gd name="T30" fmla="*/ 21 w 70"/>
                  <a:gd name="T31" fmla="*/ 72 h 78"/>
                  <a:gd name="T32" fmla="*/ 13 w 70"/>
                  <a:gd name="T33" fmla="*/ 68 h 78"/>
                  <a:gd name="T34" fmla="*/ 13 w 70"/>
                  <a:gd name="T35" fmla="*/ 63 h 78"/>
                  <a:gd name="T36" fmla="*/ 19 w 70"/>
                  <a:gd name="T37" fmla="*/ 45 h 78"/>
                  <a:gd name="T38" fmla="*/ 33 w 70"/>
                  <a:gd name="T39" fmla="*/ 6 h 78"/>
                  <a:gd name="T40" fmla="*/ 47 w 70"/>
                  <a:gd name="T41" fmla="*/ 16 h 78"/>
                  <a:gd name="T42" fmla="*/ 60 w 70"/>
                  <a:gd name="T43" fmla="*/ 25 h 78"/>
                  <a:gd name="T44" fmla="*/ 40 w 70"/>
                  <a:gd name="T45" fmla="*/ 5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8">
                    <a:moveTo>
                      <a:pt x="68" y="21"/>
                    </a:moveTo>
                    <a:cubicBezTo>
                      <a:pt x="63" y="17"/>
                      <a:pt x="57" y="14"/>
                      <a:pt x="52" y="11"/>
                    </a:cubicBezTo>
                    <a:cubicBezTo>
                      <a:pt x="45" y="7"/>
                      <a:pt x="39" y="4"/>
                      <a:pt x="33" y="1"/>
                    </a:cubicBezTo>
                    <a:cubicBezTo>
                      <a:pt x="31" y="0"/>
                      <a:pt x="29" y="2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19" y="22"/>
                      <a:pt x="12" y="42"/>
                      <a:pt x="5" y="61"/>
                    </a:cubicBezTo>
                    <a:cubicBezTo>
                      <a:pt x="0" y="73"/>
                      <a:pt x="6" y="74"/>
                      <a:pt x="18" y="78"/>
                    </a:cubicBezTo>
                    <a:cubicBezTo>
                      <a:pt x="19" y="78"/>
                      <a:pt x="19" y="78"/>
                      <a:pt x="20" y="78"/>
                    </a:cubicBezTo>
                    <a:cubicBezTo>
                      <a:pt x="20" y="78"/>
                      <a:pt x="21" y="78"/>
                      <a:pt x="21" y="78"/>
                    </a:cubicBezTo>
                    <a:cubicBezTo>
                      <a:pt x="30" y="72"/>
                      <a:pt x="39" y="64"/>
                      <a:pt x="46" y="56"/>
                    </a:cubicBezTo>
                    <a:cubicBezTo>
                      <a:pt x="53" y="48"/>
                      <a:pt x="62" y="39"/>
                      <a:pt x="67" y="29"/>
                    </a:cubicBezTo>
                    <a:cubicBezTo>
                      <a:pt x="67" y="28"/>
                      <a:pt x="67" y="28"/>
                      <a:pt x="67" y="27"/>
                    </a:cubicBezTo>
                    <a:cubicBezTo>
                      <a:pt x="69" y="26"/>
                      <a:pt x="70" y="23"/>
                      <a:pt x="68" y="21"/>
                    </a:cubicBezTo>
                    <a:close/>
                    <a:moveTo>
                      <a:pt x="40" y="50"/>
                    </a:moveTo>
                    <a:cubicBezTo>
                      <a:pt x="34" y="57"/>
                      <a:pt x="27" y="64"/>
                      <a:pt x="21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19" y="70"/>
                      <a:pt x="16" y="69"/>
                      <a:pt x="13" y="68"/>
                    </a:cubicBezTo>
                    <a:cubicBezTo>
                      <a:pt x="9" y="67"/>
                      <a:pt x="8" y="65"/>
                      <a:pt x="13" y="63"/>
                    </a:cubicBezTo>
                    <a:cubicBezTo>
                      <a:pt x="13" y="57"/>
                      <a:pt x="17" y="50"/>
                      <a:pt x="19" y="45"/>
                    </a:cubicBezTo>
                    <a:cubicBezTo>
                      <a:pt x="24" y="32"/>
                      <a:pt x="29" y="19"/>
                      <a:pt x="33" y="6"/>
                    </a:cubicBezTo>
                    <a:cubicBezTo>
                      <a:pt x="37" y="10"/>
                      <a:pt x="42" y="13"/>
                      <a:pt x="47" y="16"/>
                    </a:cubicBezTo>
                    <a:cubicBezTo>
                      <a:pt x="51" y="19"/>
                      <a:pt x="55" y="23"/>
                      <a:pt x="60" y="25"/>
                    </a:cubicBezTo>
                    <a:cubicBezTo>
                      <a:pt x="53" y="33"/>
                      <a:pt x="47" y="42"/>
                      <a:pt x="40" y="5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0"/>
              <p:cNvSpPr>
                <a:spLocks noEditPoints="1"/>
              </p:cNvSpPr>
              <p:nvPr/>
            </p:nvSpPr>
            <p:spPr bwMode="auto">
              <a:xfrm>
                <a:off x="6057900" y="4281488"/>
                <a:ext cx="184150" cy="155575"/>
              </a:xfrm>
              <a:custGeom>
                <a:avLst/>
                <a:gdLst>
                  <a:gd name="T0" fmla="*/ 77 w 79"/>
                  <a:gd name="T1" fmla="*/ 35 h 66"/>
                  <a:gd name="T2" fmla="*/ 77 w 79"/>
                  <a:gd name="T3" fmla="*/ 33 h 66"/>
                  <a:gd name="T4" fmla="*/ 65 w 79"/>
                  <a:gd name="T5" fmla="*/ 17 h 66"/>
                  <a:gd name="T6" fmla="*/ 49 w 79"/>
                  <a:gd name="T7" fmla="*/ 1 h 66"/>
                  <a:gd name="T8" fmla="*/ 46 w 79"/>
                  <a:gd name="T9" fmla="*/ 0 h 66"/>
                  <a:gd name="T10" fmla="*/ 44 w 79"/>
                  <a:gd name="T11" fmla="*/ 1 h 66"/>
                  <a:gd name="T12" fmla="*/ 18 w 79"/>
                  <a:gd name="T13" fmla="*/ 25 h 66"/>
                  <a:gd name="T14" fmla="*/ 3 w 79"/>
                  <a:gd name="T15" fmla="*/ 44 h 66"/>
                  <a:gd name="T16" fmla="*/ 1 w 79"/>
                  <a:gd name="T17" fmla="*/ 48 h 66"/>
                  <a:gd name="T18" fmla="*/ 6 w 79"/>
                  <a:gd name="T19" fmla="*/ 57 h 66"/>
                  <a:gd name="T20" fmla="*/ 11 w 79"/>
                  <a:gd name="T21" fmla="*/ 65 h 66"/>
                  <a:gd name="T22" fmla="*/ 15 w 79"/>
                  <a:gd name="T23" fmla="*/ 64 h 66"/>
                  <a:gd name="T24" fmla="*/ 15 w 79"/>
                  <a:gd name="T25" fmla="*/ 64 h 66"/>
                  <a:gd name="T26" fmla="*/ 75 w 79"/>
                  <a:gd name="T27" fmla="*/ 42 h 66"/>
                  <a:gd name="T28" fmla="*/ 77 w 79"/>
                  <a:gd name="T29" fmla="*/ 35 h 66"/>
                  <a:gd name="T30" fmla="*/ 14 w 79"/>
                  <a:gd name="T31" fmla="*/ 59 h 66"/>
                  <a:gd name="T32" fmla="*/ 11 w 79"/>
                  <a:gd name="T33" fmla="*/ 54 h 66"/>
                  <a:gd name="T34" fmla="*/ 6 w 79"/>
                  <a:gd name="T35" fmla="*/ 47 h 66"/>
                  <a:gd name="T36" fmla="*/ 6 w 79"/>
                  <a:gd name="T37" fmla="*/ 47 h 66"/>
                  <a:gd name="T38" fmla="*/ 17 w 79"/>
                  <a:gd name="T39" fmla="*/ 35 h 66"/>
                  <a:gd name="T40" fmla="*/ 27 w 79"/>
                  <a:gd name="T41" fmla="*/ 26 h 66"/>
                  <a:gd name="T42" fmla="*/ 47 w 79"/>
                  <a:gd name="T43" fmla="*/ 7 h 66"/>
                  <a:gd name="T44" fmla="*/ 59 w 79"/>
                  <a:gd name="T45" fmla="*/ 23 h 66"/>
                  <a:gd name="T46" fmla="*/ 69 w 79"/>
                  <a:gd name="T47" fmla="*/ 35 h 66"/>
                  <a:gd name="T48" fmla="*/ 14 w 79"/>
                  <a:gd name="T49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66">
                    <a:moveTo>
                      <a:pt x="77" y="35"/>
                    </a:moveTo>
                    <a:cubicBezTo>
                      <a:pt x="77" y="34"/>
                      <a:pt x="77" y="34"/>
                      <a:pt x="77" y="33"/>
                    </a:cubicBezTo>
                    <a:cubicBezTo>
                      <a:pt x="76" y="27"/>
                      <a:pt x="69" y="21"/>
                      <a:pt x="65" y="17"/>
                    </a:cubicBezTo>
                    <a:cubicBezTo>
                      <a:pt x="60" y="11"/>
                      <a:pt x="55" y="6"/>
                      <a:pt x="49" y="1"/>
                    </a:cubicBezTo>
                    <a:cubicBezTo>
                      <a:pt x="48" y="0"/>
                      <a:pt x="47" y="0"/>
                      <a:pt x="46" y="0"/>
                    </a:cubicBezTo>
                    <a:cubicBezTo>
                      <a:pt x="45" y="0"/>
                      <a:pt x="45" y="1"/>
                      <a:pt x="44" y="1"/>
                    </a:cubicBezTo>
                    <a:cubicBezTo>
                      <a:pt x="34" y="8"/>
                      <a:pt x="26" y="17"/>
                      <a:pt x="18" y="25"/>
                    </a:cubicBezTo>
                    <a:cubicBezTo>
                      <a:pt x="13" y="31"/>
                      <a:pt x="4" y="37"/>
                      <a:pt x="3" y="44"/>
                    </a:cubicBezTo>
                    <a:cubicBezTo>
                      <a:pt x="1" y="45"/>
                      <a:pt x="0" y="46"/>
                      <a:pt x="1" y="48"/>
                    </a:cubicBezTo>
                    <a:cubicBezTo>
                      <a:pt x="3" y="51"/>
                      <a:pt x="5" y="54"/>
                      <a:pt x="6" y="57"/>
                    </a:cubicBezTo>
                    <a:cubicBezTo>
                      <a:pt x="7" y="60"/>
                      <a:pt x="8" y="64"/>
                      <a:pt x="11" y="65"/>
                    </a:cubicBezTo>
                    <a:cubicBezTo>
                      <a:pt x="12" y="66"/>
                      <a:pt x="14" y="66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35" y="58"/>
                      <a:pt x="55" y="50"/>
                      <a:pt x="75" y="42"/>
                    </a:cubicBezTo>
                    <a:cubicBezTo>
                      <a:pt x="79" y="41"/>
                      <a:pt x="79" y="37"/>
                      <a:pt x="77" y="35"/>
                    </a:cubicBezTo>
                    <a:close/>
                    <a:moveTo>
                      <a:pt x="14" y="59"/>
                    </a:moveTo>
                    <a:cubicBezTo>
                      <a:pt x="14" y="57"/>
                      <a:pt x="12" y="55"/>
                      <a:pt x="11" y="54"/>
                    </a:cubicBezTo>
                    <a:cubicBezTo>
                      <a:pt x="10" y="51"/>
                      <a:pt x="8" y="49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8" y="42"/>
                      <a:pt x="13" y="39"/>
                      <a:pt x="17" y="35"/>
                    </a:cubicBezTo>
                    <a:cubicBezTo>
                      <a:pt x="20" y="32"/>
                      <a:pt x="24" y="29"/>
                      <a:pt x="27" y="26"/>
                    </a:cubicBezTo>
                    <a:cubicBezTo>
                      <a:pt x="34" y="20"/>
                      <a:pt x="41" y="14"/>
                      <a:pt x="47" y="7"/>
                    </a:cubicBezTo>
                    <a:cubicBezTo>
                      <a:pt x="51" y="12"/>
                      <a:pt x="56" y="17"/>
                      <a:pt x="59" y="23"/>
                    </a:cubicBezTo>
                    <a:cubicBezTo>
                      <a:pt x="63" y="27"/>
                      <a:pt x="65" y="32"/>
                      <a:pt x="69" y="35"/>
                    </a:cubicBezTo>
                    <a:cubicBezTo>
                      <a:pt x="51" y="42"/>
                      <a:pt x="32" y="50"/>
                      <a:pt x="14" y="59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1"/>
              <p:cNvSpPr>
                <a:spLocks noEditPoints="1"/>
              </p:cNvSpPr>
              <p:nvPr/>
            </p:nvSpPr>
            <p:spPr bwMode="auto">
              <a:xfrm>
                <a:off x="6113463" y="4597401"/>
                <a:ext cx="177800" cy="161925"/>
              </a:xfrm>
              <a:custGeom>
                <a:avLst/>
                <a:gdLst>
                  <a:gd name="T0" fmla="*/ 73 w 76"/>
                  <a:gd name="T1" fmla="*/ 14 h 69"/>
                  <a:gd name="T2" fmla="*/ 11 w 76"/>
                  <a:gd name="T3" fmla="*/ 0 h 69"/>
                  <a:gd name="T4" fmla="*/ 9 w 76"/>
                  <a:gd name="T5" fmla="*/ 1 h 69"/>
                  <a:gd name="T6" fmla="*/ 8 w 76"/>
                  <a:gd name="T7" fmla="*/ 3 h 69"/>
                  <a:gd name="T8" fmla="*/ 5 w 76"/>
                  <a:gd name="T9" fmla="*/ 12 h 69"/>
                  <a:gd name="T10" fmla="*/ 1 w 76"/>
                  <a:gd name="T11" fmla="*/ 21 h 69"/>
                  <a:gd name="T12" fmla="*/ 3 w 76"/>
                  <a:gd name="T13" fmla="*/ 26 h 69"/>
                  <a:gd name="T14" fmla="*/ 23 w 76"/>
                  <a:gd name="T15" fmla="*/ 48 h 69"/>
                  <a:gd name="T16" fmla="*/ 47 w 76"/>
                  <a:gd name="T17" fmla="*/ 68 h 69"/>
                  <a:gd name="T18" fmla="*/ 51 w 76"/>
                  <a:gd name="T19" fmla="*/ 68 h 69"/>
                  <a:gd name="T20" fmla="*/ 54 w 76"/>
                  <a:gd name="T21" fmla="*/ 66 h 69"/>
                  <a:gd name="T22" fmla="*/ 75 w 76"/>
                  <a:gd name="T23" fmla="*/ 20 h 69"/>
                  <a:gd name="T24" fmla="*/ 73 w 76"/>
                  <a:gd name="T25" fmla="*/ 14 h 69"/>
                  <a:gd name="T26" fmla="*/ 49 w 76"/>
                  <a:gd name="T27" fmla="*/ 60 h 69"/>
                  <a:gd name="T28" fmla="*/ 29 w 76"/>
                  <a:gd name="T29" fmla="*/ 43 h 69"/>
                  <a:gd name="T30" fmla="*/ 8 w 76"/>
                  <a:gd name="T31" fmla="*/ 24 h 69"/>
                  <a:gd name="T32" fmla="*/ 12 w 76"/>
                  <a:gd name="T33" fmla="*/ 6 h 69"/>
                  <a:gd name="T34" fmla="*/ 66 w 76"/>
                  <a:gd name="T35" fmla="*/ 21 h 69"/>
                  <a:gd name="T36" fmla="*/ 49 w 76"/>
                  <a:gd name="T37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6" h="69">
                    <a:moveTo>
                      <a:pt x="73" y="14"/>
                    </a:moveTo>
                    <a:cubicBezTo>
                      <a:pt x="53" y="8"/>
                      <a:pt x="32" y="3"/>
                      <a:pt x="11" y="0"/>
                    </a:cubicBezTo>
                    <a:cubicBezTo>
                      <a:pt x="10" y="0"/>
                      <a:pt x="9" y="1"/>
                      <a:pt x="9" y="1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6" y="6"/>
                      <a:pt x="6" y="9"/>
                      <a:pt x="5" y="12"/>
                    </a:cubicBezTo>
                    <a:cubicBezTo>
                      <a:pt x="3" y="15"/>
                      <a:pt x="2" y="18"/>
                      <a:pt x="1" y="21"/>
                    </a:cubicBezTo>
                    <a:cubicBezTo>
                      <a:pt x="0" y="24"/>
                      <a:pt x="1" y="26"/>
                      <a:pt x="3" y="26"/>
                    </a:cubicBezTo>
                    <a:cubicBezTo>
                      <a:pt x="9" y="34"/>
                      <a:pt x="16" y="42"/>
                      <a:pt x="23" y="48"/>
                    </a:cubicBezTo>
                    <a:cubicBezTo>
                      <a:pt x="30" y="55"/>
                      <a:pt x="38" y="64"/>
                      <a:pt x="47" y="68"/>
                    </a:cubicBezTo>
                    <a:cubicBezTo>
                      <a:pt x="49" y="69"/>
                      <a:pt x="50" y="69"/>
                      <a:pt x="51" y="68"/>
                    </a:cubicBezTo>
                    <a:cubicBezTo>
                      <a:pt x="52" y="69"/>
                      <a:pt x="53" y="68"/>
                      <a:pt x="54" y="66"/>
                    </a:cubicBezTo>
                    <a:cubicBezTo>
                      <a:pt x="61" y="51"/>
                      <a:pt x="68" y="36"/>
                      <a:pt x="75" y="20"/>
                    </a:cubicBezTo>
                    <a:cubicBezTo>
                      <a:pt x="76" y="18"/>
                      <a:pt x="76" y="15"/>
                      <a:pt x="73" y="14"/>
                    </a:cubicBezTo>
                    <a:close/>
                    <a:moveTo>
                      <a:pt x="49" y="60"/>
                    </a:moveTo>
                    <a:cubicBezTo>
                      <a:pt x="43" y="53"/>
                      <a:pt x="35" y="48"/>
                      <a:pt x="29" y="43"/>
                    </a:cubicBezTo>
                    <a:cubicBezTo>
                      <a:pt x="22" y="37"/>
                      <a:pt x="15" y="30"/>
                      <a:pt x="8" y="24"/>
                    </a:cubicBezTo>
                    <a:cubicBezTo>
                      <a:pt x="11" y="19"/>
                      <a:pt x="13" y="12"/>
                      <a:pt x="12" y="6"/>
                    </a:cubicBezTo>
                    <a:cubicBezTo>
                      <a:pt x="30" y="11"/>
                      <a:pt x="48" y="16"/>
                      <a:pt x="66" y="21"/>
                    </a:cubicBezTo>
                    <a:cubicBezTo>
                      <a:pt x="60" y="34"/>
                      <a:pt x="55" y="47"/>
                      <a:pt x="49" y="6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"/>
              <p:cNvSpPr>
                <a:spLocks noEditPoints="1"/>
              </p:cNvSpPr>
              <p:nvPr/>
            </p:nvSpPr>
            <p:spPr bwMode="auto">
              <a:xfrm>
                <a:off x="5970588" y="4859338"/>
                <a:ext cx="171450" cy="157163"/>
              </a:xfrm>
              <a:custGeom>
                <a:avLst/>
                <a:gdLst>
                  <a:gd name="T0" fmla="*/ 71 w 73"/>
                  <a:gd name="T1" fmla="*/ 31 h 67"/>
                  <a:gd name="T2" fmla="*/ 46 w 73"/>
                  <a:gd name="T3" fmla="*/ 15 h 67"/>
                  <a:gd name="T4" fmla="*/ 16 w 73"/>
                  <a:gd name="T5" fmla="*/ 0 h 67"/>
                  <a:gd name="T6" fmla="*/ 14 w 73"/>
                  <a:gd name="T7" fmla="*/ 1 h 67"/>
                  <a:gd name="T8" fmla="*/ 11 w 73"/>
                  <a:gd name="T9" fmla="*/ 1 h 67"/>
                  <a:gd name="T10" fmla="*/ 6 w 73"/>
                  <a:gd name="T11" fmla="*/ 9 h 67"/>
                  <a:gd name="T12" fmla="*/ 0 w 73"/>
                  <a:gd name="T13" fmla="*/ 16 h 67"/>
                  <a:gd name="T14" fmla="*/ 1 w 73"/>
                  <a:gd name="T15" fmla="*/ 19 h 67"/>
                  <a:gd name="T16" fmla="*/ 16 w 73"/>
                  <a:gd name="T17" fmla="*/ 42 h 67"/>
                  <a:gd name="T18" fmla="*/ 34 w 73"/>
                  <a:gd name="T19" fmla="*/ 65 h 67"/>
                  <a:gd name="T20" fmla="*/ 36 w 73"/>
                  <a:gd name="T21" fmla="*/ 66 h 67"/>
                  <a:gd name="T22" fmla="*/ 38 w 73"/>
                  <a:gd name="T23" fmla="*/ 67 h 67"/>
                  <a:gd name="T24" fmla="*/ 56 w 73"/>
                  <a:gd name="T25" fmla="*/ 54 h 67"/>
                  <a:gd name="T26" fmla="*/ 68 w 73"/>
                  <a:gd name="T27" fmla="*/ 37 h 67"/>
                  <a:gd name="T28" fmla="*/ 71 w 73"/>
                  <a:gd name="T29" fmla="*/ 31 h 67"/>
                  <a:gd name="T30" fmla="*/ 52 w 73"/>
                  <a:gd name="T31" fmla="*/ 45 h 67"/>
                  <a:gd name="T32" fmla="*/ 39 w 73"/>
                  <a:gd name="T33" fmla="*/ 60 h 67"/>
                  <a:gd name="T34" fmla="*/ 23 w 73"/>
                  <a:gd name="T35" fmla="*/ 38 h 67"/>
                  <a:gd name="T36" fmla="*/ 5 w 73"/>
                  <a:gd name="T37" fmla="*/ 19 h 67"/>
                  <a:gd name="T38" fmla="*/ 11 w 73"/>
                  <a:gd name="T39" fmla="*/ 13 h 67"/>
                  <a:gd name="T40" fmla="*/ 16 w 73"/>
                  <a:gd name="T41" fmla="*/ 5 h 67"/>
                  <a:gd name="T42" fmla="*/ 16 w 73"/>
                  <a:gd name="T43" fmla="*/ 4 h 67"/>
                  <a:gd name="T44" fmla="*/ 37 w 73"/>
                  <a:gd name="T45" fmla="*/ 19 h 67"/>
                  <a:gd name="T46" fmla="*/ 51 w 73"/>
                  <a:gd name="T47" fmla="*/ 27 h 67"/>
                  <a:gd name="T48" fmla="*/ 60 w 73"/>
                  <a:gd name="T49" fmla="*/ 33 h 67"/>
                  <a:gd name="T50" fmla="*/ 52 w 73"/>
                  <a:gd name="T51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67">
                    <a:moveTo>
                      <a:pt x="71" y="31"/>
                    </a:moveTo>
                    <a:cubicBezTo>
                      <a:pt x="66" y="24"/>
                      <a:pt x="54" y="19"/>
                      <a:pt x="46" y="15"/>
                    </a:cubicBezTo>
                    <a:cubicBezTo>
                      <a:pt x="37" y="10"/>
                      <a:pt x="26" y="3"/>
                      <a:pt x="16" y="0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9" y="4"/>
                      <a:pt x="7" y="6"/>
                      <a:pt x="6" y="9"/>
                    </a:cubicBezTo>
                    <a:cubicBezTo>
                      <a:pt x="4" y="11"/>
                      <a:pt x="2" y="14"/>
                      <a:pt x="0" y="16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3" y="28"/>
                      <a:pt x="11" y="35"/>
                      <a:pt x="16" y="42"/>
                    </a:cubicBezTo>
                    <a:cubicBezTo>
                      <a:pt x="21" y="49"/>
                      <a:pt x="27" y="59"/>
                      <a:pt x="34" y="65"/>
                    </a:cubicBezTo>
                    <a:cubicBezTo>
                      <a:pt x="35" y="66"/>
                      <a:pt x="35" y="66"/>
                      <a:pt x="36" y="66"/>
                    </a:cubicBezTo>
                    <a:cubicBezTo>
                      <a:pt x="36" y="66"/>
                      <a:pt x="37" y="67"/>
                      <a:pt x="38" y="67"/>
                    </a:cubicBezTo>
                    <a:cubicBezTo>
                      <a:pt x="45" y="66"/>
                      <a:pt x="51" y="59"/>
                      <a:pt x="56" y="54"/>
                    </a:cubicBezTo>
                    <a:cubicBezTo>
                      <a:pt x="60" y="49"/>
                      <a:pt x="65" y="43"/>
                      <a:pt x="68" y="37"/>
                    </a:cubicBezTo>
                    <a:cubicBezTo>
                      <a:pt x="71" y="36"/>
                      <a:pt x="73" y="33"/>
                      <a:pt x="71" y="31"/>
                    </a:cubicBezTo>
                    <a:close/>
                    <a:moveTo>
                      <a:pt x="52" y="45"/>
                    </a:moveTo>
                    <a:cubicBezTo>
                      <a:pt x="48" y="50"/>
                      <a:pt x="44" y="56"/>
                      <a:pt x="39" y="60"/>
                    </a:cubicBezTo>
                    <a:cubicBezTo>
                      <a:pt x="35" y="52"/>
                      <a:pt x="28" y="45"/>
                      <a:pt x="23" y="38"/>
                    </a:cubicBezTo>
                    <a:cubicBezTo>
                      <a:pt x="18" y="31"/>
                      <a:pt x="12" y="23"/>
                      <a:pt x="5" y="19"/>
                    </a:cubicBezTo>
                    <a:cubicBezTo>
                      <a:pt x="7" y="17"/>
                      <a:pt x="9" y="15"/>
                      <a:pt x="11" y="13"/>
                    </a:cubicBezTo>
                    <a:cubicBezTo>
                      <a:pt x="13" y="11"/>
                      <a:pt x="15" y="8"/>
                      <a:pt x="16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23" y="10"/>
                      <a:pt x="30" y="14"/>
                      <a:pt x="37" y="19"/>
                    </a:cubicBezTo>
                    <a:cubicBezTo>
                      <a:pt x="42" y="22"/>
                      <a:pt x="46" y="25"/>
                      <a:pt x="51" y="27"/>
                    </a:cubicBezTo>
                    <a:cubicBezTo>
                      <a:pt x="53" y="29"/>
                      <a:pt x="57" y="31"/>
                      <a:pt x="60" y="33"/>
                    </a:cubicBezTo>
                    <a:cubicBezTo>
                      <a:pt x="57" y="37"/>
                      <a:pt x="55" y="41"/>
                      <a:pt x="52" y="4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3"/>
              <p:cNvSpPr>
                <a:spLocks noEditPoints="1"/>
              </p:cNvSpPr>
              <p:nvPr/>
            </p:nvSpPr>
            <p:spPr bwMode="auto">
              <a:xfrm>
                <a:off x="5314950" y="4760913"/>
                <a:ext cx="169863" cy="157163"/>
              </a:xfrm>
              <a:custGeom>
                <a:avLst/>
                <a:gdLst>
                  <a:gd name="T0" fmla="*/ 72 w 72"/>
                  <a:gd name="T1" fmla="*/ 17 h 67"/>
                  <a:gd name="T2" fmla="*/ 65 w 72"/>
                  <a:gd name="T3" fmla="*/ 9 h 67"/>
                  <a:gd name="T4" fmla="*/ 59 w 72"/>
                  <a:gd name="T5" fmla="*/ 1 h 67"/>
                  <a:gd name="T6" fmla="*/ 59 w 72"/>
                  <a:gd name="T7" fmla="*/ 1 h 67"/>
                  <a:gd name="T8" fmla="*/ 57 w 72"/>
                  <a:gd name="T9" fmla="*/ 0 h 67"/>
                  <a:gd name="T10" fmla="*/ 31 w 72"/>
                  <a:gd name="T11" fmla="*/ 8 h 67"/>
                  <a:gd name="T12" fmla="*/ 4 w 72"/>
                  <a:gd name="T13" fmla="*/ 19 h 67"/>
                  <a:gd name="T14" fmla="*/ 4 w 72"/>
                  <a:gd name="T15" fmla="*/ 23 h 67"/>
                  <a:gd name="T16" fmla="*/ 2 w 72"/>
                  <a:gd name="T17" fmla="*/ 25 h 67"/>
                  <a:gd name="T18" fmla="*/ 8 w 72"/>
                  <a:gd name="T19" fmla="*/ 45 h 67"/>
                  <a:gd name="T20" fmla="*/ 24 w 72"/>
                  <a:gd name="T21" fmla="*/ 65 h 67"/>
                  <a:gd name="T22" fmla="*/ 29 w 72"/>
                  <a:gd name="T23" fmla="*/ 64 h 67"/>
                  <a:gd name="T24" fmla="*/ 32 w 72"/>
                  <a:gd name="T25" fmla="*/ 63 h 67"/>
                  <a:gd name="T26" fmla="*/ 55 w 72"/>
                  <a:gd name="T27" fmla="*/ 41 h 67"/>
                  <a:gd name="T28" fmla="*/ 72 w 72"/>
                  <a:gd name="T29" fmla="*/ 20 h 67"/>
                  <a:gd name="T30" fmla="*/ 72 w 72"/>
                  <a:gd name="T31" fmla="*/ 20 h 67"/>
                  <a:gd name="T32" fmla="*/ 72 w 72"/>
                  <a:gd name="T33" fmla="*/ 17 h 67"/>
                  <a:gd name="T34" fmla="*/ 46 w 72"/>
                  <a:gd name="T35" fmla="*/ 38 h 67"/>
                  <a:gd name="T36" fmla="*/ 26 w 72"/>
                  <a:gd name="T37" fmla="*/ 57 h 67"/>
                  <a:gd name="T38" fmla="*/ 7 w 72"/>
                  <a:gd name="T39" fmla="*/ 26 h 67"/>
                  <a:gd name="T40" fmla="*/ 7 w 72"/>
                  <a:gd name="T41" fmla="*/ 25 h 67"/>
                  <a:gd name="T42" fmla="*/ 7 w 72"/>
                  <a:gd name="T43" fmla="*/ 25 h 67"/>
                  <a:gd name="T44" fmla="*/ 7 w 72"/>
                  <a:gd name="T45" fmla="*/ 25 h 67"/>
                  <a:gd name="T46" fmla="*/ 34 w 72"/>
                  <a:gd name="T47" fmla="*/ 15 h 67"/>
                  <a:gd name="T48" fmla="*/ 57 w 72"/>
                  <a:gd name="T49" fmla="*/ 4 h 67"/>
                  <a:gd name="T50" fmla="*/ 67 w 72"/>
                  <a:gd name="T51" fmla="*/ 20 h 67"/>
                  <a:gd name="T52" fmla="*/ 46 w 72"/>
                  <a:gd name="T53" fmla="*/ 3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67">
                    <a:moveTo>
                      <a:pt x="72" y="17"/>
                    </a:moveTo>
                    <a:cubicBezTo>
                      <a:pt x="70" y="14"/>
                      <a:pt x="67" y="12"/>
                      <a:pt x="65" y="9"/>
                    </a:cubicBezTo>
                    <a:cubicBezTo>
                      <a:pt x="63" y="7"/>
                      <a:pt x="61" y="4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0"/>
                      <a:pt x="58" y="0"/>
                      <a:pt x="57" y="0"/>
                    </a:cubicBezTo>
                    <a:cubicBezTo>
                      <a:pt x="48" y="1"/>
                      <a:pt x="39" y="5"/>
                      <a:pt x="31" y="8"/>
                    </a:cubicBezTo>
                    <a:cubicBezTo>
                      <a:pt x="22" y="12"/>
                      <a:pt x="13" y="15"/>
                      <a:pt x="4" y="19"/>
                    </a:cubicBezTo>
                    <a:cubicBezTo>
                      <a:pt x="3" y="20"/>
                      <a:pt x="3" y="22"/>
                      <a:pt x="4" y="23"/>
                    </a:cubicBezTo>
                    <a:cubicBezTo>
                      <a:pt x="3" y="24"/>
                      <a:pt x="2" y="24"/>
                      <a:pt x="2" y="25"/>
                    </a:cubicBezTo>
                    <a:cubicBezTo>
                      <a:pt x="0" y="31"/>
                      <a:pt x="5" y="40"/>
                      <a:pt x="8" y="45"/>
                    </a:cubicBezTo>
                    <a:cubicBezTo>
                      <a:pt x="12" y="52"/>
                      <a:pt x="17" y="61"/>
                      <a:pt x="24" y="65"/>
                    </a:cubicBezTo>
                    <a:cubicBezTo>
                      <a:pt x="26" y="67"/>
                      <a:pt x="28" y="65"/>
                      <a:pt x="29" y="64"/>
                    </a:cubicBezTo>
                    <a:cubicBezTo>
                      <a:pt x="30" y="64"/>
                      <a:pt x="31" y="64"/>
                      <a:pt x="32" y="63"/>
                    </a:cubicBezTo>
                    <a:cubicBezTo>
                      <a:pt x="39" y="55"/>
                      <a:pt x="47" y="48"/>
                      <a:pt x="55" y="41"/>
                    </a:cubicBezTo>
                    <a:cubicBezTo>
                      <a:pt x="62" y="36"/>
                      <a:pt x="69" y="29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19"/>
                      <a:pt x="72" y="18"/>
                      <a:pt x="72" y="17"/>
                    </a:cubicBezTo>
                    <a:close/>
                    <a:moveTo>
                      <a:pt x="46" y="38"/>
                    </a:moveTo>
                    <a:cubicBezTo>
                      <a:pt x="39" y="44"/>
                      <a:pt x="32" y="50"/>
                      <a:pt x="26" y="57"/>
                    </a:cubicBezTo>
                    <a:cubicBezTo>
                      <a:pt x="19" y="48"/>
                      <a:pt x="9" y="38"/>
                      <a:pt x="7" y="26"/>
                    </a:cubicBezTo>
                    <a:cubicBezTo>
                      <a:pt x="7" y="26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6" y="22"/>
                      <a:pt x="25" y="18"/>
                      <a:pt x="34" y="15"/>
                    </a:cubicBezTo>
                    <a:cubicBezTo>
                      <a:pt x="42" y="12"/>
                      <a:pt x="50" y="9"/>
                      <a:pt x="57" y="4"/>
                    </a:cubicBezTo>
                    <a:cubicBezTo>
                      <a:pt x="58" y="10"/>
                      <a:pt x="62" y="17"/>
                      <a:pt x="67" y="20"/>
                    </a:cubicBezTo>
                    <a:cubicBezTo>
                      <a:pt x="60" y="26"/>
                      <a:pt x="53" y="32"/>
                      <a:pt x="46" y="38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5457825" y="4921251"/>
                <a:ext cx="157163" cy="157163"/>
              </a:xfrm>
              <a:custGeom>
                <a:avLst/>
                <a:gdLst>
                  <a:gd name="T0" fmla="*/ 67 w 67"/>
                  <a:gd name="T1" fmla="*/ 12 h 67"/>
                  <a:gd name="T2" fmla="*/ 60 w 67"/>
                  <a:gd name="T3" fmla="*/ 7 h 67"/>
                  <a:gd name="T4" fmla="*/ 52 w 67"/>
                  <a:gd name="T5" fmla="*/ 1 h 67"/>
                  <a:gd name="T6" fmla="*/ 49 w 67"/>
                  <a:gd name="T7" fmla="*/ 2 h 67"/>
                  <a:gd name="T8" fmla="*/ 47 w 67"/>
                  <a:gd name="T9" fmla="*/ 2 h 67"/>
                  <a:gd name="T10" fmla="*/ 2 w 67"/>
                  <a:gd name="T11" fmla="*/ 35 h 67"/>
                  <a:gd name="T12" fmla="*/ 2 w 67"/>
                  <a:gd name="T13" fmla="*/ 40 h 67"/>
                  <a:gd name="T14" fmla="*/ 15 w 67"/>
                  <a:gd name="T15" fmla="*/ 56 h 67"/>
                  <a:gd name="T16" fmla="*/ 39 w 67"/>
                  <a:gd name="T17" fmla="*/ 67 h 67"/>
                  <a:gd name="T18" fmla="*/ 41 w 67"/>
                  <a:gd name="T19" fmla="*/ 63 h 67"/>
                  <a:gd name="T20" fmla="*/ 45 w 67"/>
                  <a:gd name="T21" fmla="*/ 61 h 67"/>
                  <a:gd name="T22" fmla="*/ 66 w 67"/>
                  <a:gd name="T23" fmla="*/ 15 h 67"/>
                  <a:gd name="T24" fmla="*/ 66 w 67"/>
                  <a:gd name="T25" fmla="*/ 14 h 67"/>
                  <a:gd name="T26" fmla="*/ 67 w 67"/>
                  <a:gd name="T27" fmla="*/ 12 h 67"/>
                  <a:gd name="T28" fmla="*/ 38 w 67"/>
                  <a:gd name="T29" fmla="*/ 58 h 67"/>
                  <a:gd name="T30" fmla="*/ 38 w 67"/>
                  <a:gd name="T31" fmla="*/ 61 h 67"/>
                  <a:gd name="T32" fmla="*/ 21 w 67"/>
                  <a:gd name="T33" fmla="*/ 53 h 67"/>
                  <a:gd name="T34" fmla="*/ 7 w 67"/>
                  <a:gd name="T35" fmla="*/ 40 h 67"/>
                  <a:gd name="T36" fmla="*/ 50 w 67"/>
                  <a:gd name="T37" fmla="*/ 5 h 67"/>
                  <a:gd name="T38" fmla="*/ 50 w 67"/>
                  <a:gd name="T39" fmla="*/ 4 h 67"/>
                  <a:gd name="T40" fmla="*/ 56 w 67"/>
                  <a:gd name="T41" fmla="*/ 11 h 67"/>
                  <a:gd name="T42" fmla="*/ 62 w 67"/>
                  <a:gd name="T43" fmla="*/ 15 h 67"/>
                  <a:gd name="T44" fmla="*/ 38 w 67"/>
                  <a:gd name="T45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67">
                    <a:moveTo>
                      <a:pt x="67" y="12"/>
                    </a:moveTo>
                    <a:cubicBezTo>
                      <a:pt x="66" y="9"/>
                      <a:pt x="62" y="8"/>
                      <a:pt x="60" y="7"/>
                    </a:cubicBezTo>
                    <a:cubicBezTo>
                      <a:pt x="57" y="5"/>
                      <a:pt x="55" y="3"/>
                      <a:pt x="52" y="1"/>
                    </a:cubicBezTo>
                    <a:cubicBezTo>
                      <a:pt x="51" y="0"/>
                      <a:pt x="50" y="0"/>
                      <a:pt x="49" y="2"/>
                    </a:cubicBezTo>
                    <a:cubicBezTo>
                      <a:pt x="49" y="1"/>
                      <a:pt x="48" y="1"/>
                      <a:pt x="47" y="2"/>
                    </a:cubicBezTo>
                    <a:cubicBezTo>
                      <a:pt x="32" y="12"/>
                      <a:pt x="15" y="22"/>
                      <a:pt x="2" y="35"/>
                    </a:cubicBezTo>
                    <a:cubicBezTo>
                      <a:pt x="0" y="37"/>
                      <a:pt x="0" y="39"/>
                      <a:pt x="2" y="40"/>
                    </a:cubicBezTo>
                    <a:cubicBezTo>
                      <a:pt x="4" y="47"/>
                      <a:pt x="10" y="52"/>
                      <a:pt x="15" y="56"/>
                    </a:cubicBezTo>
                    <a:cubicBezTo>
                      <a:pt x="21" y="61"/>
                      <a:pt x="30" y="67"/>
                      <a:pt x="39" y="67"/>
                    </a:cubicBezTo>
                    <a:cubicBezTo>
                      <a:pt x="41" y="67"/>
                      <a:pt x="42" y="64"/>
                      <a:pt x="41" y="63"/>
                    </a:cubicBezTo>
                    <a:cubicBezTo>
                      <a:pt x="42" y="63"/>
                      <a:pt x="44" y="62"/>
                      <a:pt x="45" y="61"/>
                    </a:cubicBezTo>
                    <a:cubicBezTo>
                      <a:pt x="54" y="47"/>
                      <a:pt x="62" y="30"/>
                      <a:pt x="66" y="15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3"/>
                      <a:pt x="67" y="13"/>
                      <a:pt x="67" y="12"/>
                    </a:cubicBezTo>
                    <a:close/>
                    <a:moveTo>
                      <a:pt x="38" y="58"/>
                    </a:moveTo>
                    <a:cubicBezTo>
                      <a:pt x="38" y="59"/>
                      <a:pt x="38" y="60"/>
                      <a:pt x="38" y="61"/>
                    </a:cubicBezTo>
                    <a:cubicBezTo>
                      <a:pt x="33" y="58"/>
                      <a:pt x="27" y="56"/>
                      <a:pt x="21" y="53"/>
                    </a:cubicBezTo>
                    <a:cubicBezTo>
                      <a:pt x="16" y="49"/>
                      <a:pt x="11" y="45"/>
                      <a:pt x="7" y="40"/>
                    </a:cubicBezTo>
                    <a:cubicBezTo>
                      <a:pt x="23" y="31"/>
                      <a:pt x="37" y="17"/>
                      <a:pt x="50" y="5"/>
                    </a:cubicBezTo>
                    <a:cubicBezTo>
                      <a:pt x="50" y="5"/>
                      <a:pt x="50" y="5"/>
                      <a:pt x="50" y="4"/>
                    </a:cubicBezTo>
                    <a:cubicBezTo>
                      <a:pt x="51" y="7"/>
                      <a:pt x="54" y="9"/>
                      <a:pt x="56" y="11"/>
                    </a:cubicBezTo>
                    <a:cubicBezTo>
                      <a:pt x="57" y="13"/>
                      <a:pt x="59" y="14"/>
                      <a:pt x="62" y="15"/>
                    </a:cubicBezTo>
                    <a:cubicBezTo>
                      <a:pt x="52" y="28"/>
                      <a:pt x="44" y="44"/>
                      <a:pt x="38" y="58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0" name="矩形 26"/>
            <p:cNvSpPr/>
            <p:nvPr/>
          </p:nvSpPr>
          <p:spPr>
            <a:xfrm>
              <a:off x="9021614" y="4922518"/>
              <a:ext cx="2286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CN" sz="2000" dirty="0"/>
                <a:t>We then find the NE</a:t>
              </a:r>
            </a:p>
          </p:txBody>
        </p:sp>
        <p:sp>
          <p:nvSpPr>
            <p:cNvPr id="101" name="Freeform 7"/>
            <p:cNvSpPr/>
            <p:nvPr/>
          </p:nvSpPr>
          <p:spPr bwMode="auto">
            <a:xfrm>
              <a:off x="8955817" y="4947948"/>
              <a:ext cx="49213" cy="349250"/>
            </a:xfrm>
            <a:custGeom>
              <a:avLst/>
              <a:gdLst>
                <a:gd name="T0" fmla="*/ 1 w 4"/>
                <a:gd name="T1" fmla="*/ 0 h 28"/>
                <a:gd name="T2" fmla="*/ 2 w 4"/>
                <a:gd name="T3" fmla="*/ 0 h 28"/>
                <a:gd name="T4" fmla="*/ 1 w 4"/>
                <a:gd name="T5" fmla="*/ 6 h 28"/>
                <a:gd name="T6" fmla="*/ 4 w 4"/>
                <a:gd name="T7" fmla="*/ 27 h 28"/>
                <a:gd name="T8" fmla="*/ 3 w 4"/>
                <a:gd name="T9" fmla="*/ 27 h 28"/>
                <a:gd name="T10" fmla="*/ 1 w 4"/>
                <a:gd name="T11" fmla="*/ 22 h 28"/>
                <a:gd name="T12" fmla="*/ 0 w 4"/>
                <a:gd name="T13" fmla="*/ 2 h 28"/>
                <a:gd name="T14" fmla="*/ 1 w 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8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1" y="6"/>
                  </a:cubicBezTo>
                  <a:cubicBezTo>
                    <a:pt x="3" y="13"/>
                    <a:pt x="1" y="21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1" y="28"/>
                    <a:pt x="1" y="23"/>
                    <a:pt x="1" y="22"/>
                  </a:cubicBezTo>
                  <a:cubicBezTo>
                    <a:pt x="0" y="16"/>
                    <a:pt x="0" y="10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"/>
            <p:cNvSpPr/>
            <p:nvPr/>
          </p:nvSpPr>
          <p:spPr bwMode="auto">
            <a:xfrm>
              <a:off x="11308597" y="4966998"/>
              <a:ext cx="49213" cy="311150"/>
            </a:xfrm>
            <a:custGeom>
              <a:avLst/>
              <a:gdLst>
                <a:gd name="T0" fmla="*/ 3 w 4"/>
                <a:gd name="T1" fmla="*/ 0 h 25"/>
                <a:gd name="T2" fmla="*/ 3 w 4"/>
                <a:gd name="T3" fmla="*/ 25 h 25"/>
                <a:gd name="T4" fmla="*/ 2 w 4"/>
                <a:gd name="T5" fmla="*/ 21 h 25"/>
                <a:gd name="T6" fmla="*/ 1 w 4"/>
                <a:gd name="T7" fmla="*/ 1 h 25"/>
                <a:gd name="T8" fmla="*/ 3 w 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5">
                  <a:moveTo>
                    <a:pt x="3" y="0"/>
                  </a:moveTo>
                  <a:cubicBezTo>
                    <a:pt x="3" y="7"/>
                    <a:pt x="4" y="17"/>
                    <a:pt x="3" y="25"/>
                  </a:cubicBezTo>
                  <a:cubicBezTo>
                    <a:pt x="0" y="25"/>
                    <a:pt x="2" y="23"/>
                    <a:pt x="2" y="21"/>
                  </a:cubicBezTo>
                  <a:cubicBezTo>
                    <a:pt x="2" y="15"/>
                    <a:pt x="1" y="7"/>
                    <a:pt x="1" y="1"/>
                  </a:cubicBezTo>
                  <a:cubicBezTo>
                    <a:pt x="1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8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8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Nash Equilibria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26"/>
              <p:cNvSpPr/>
              <p:nvPr/>
            </p:nvSpPr>
            <p:spPr>
              <a:xfrm>
                <a:off x="2158566" y="1343012"/>
                <a:ext cx="8678975" cy="4366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𝑑𝑖𝑠𝑙𝑖𝑘𝑒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000" dirty="0"/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000" dirty="0"/>
                  <a:t>The professor always choose the students in the </a:t>
                </a:r>
                <a:r>
                  <a:rPr lang="en-US" altLang="zh-CN" sz="3000" b="1" dirty="0"/>
                  <a:t>front</a:t>
                </a:r>
                <a:r>
                  <a:rPr lang="en-US" altLang="zh-CN" sz="3000" dirty="0"/>
                  <a:t>, and the students who like answering questions always sit in the </a:t>
                </a:r>
                <a:r>
                  <a:rPr lang="en-US" altLang="zh-CN" sz="3000" b="1" dirty="0"/>
                  <a:t>front</a:t>
                </a:r>
                <a:r>
                  <a:rPr lang="en-US" altLang="zh-CN" sz="3000" dirty="0"/>
                  <a:t>.</a:t>
                </a:r>
              </a:p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𝑙𝑖𝑘𝑒</m:t>
                            </m:r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𝑑𝑖𝑠𝑙𝑖𝑘𝑒</m:t>
                            </m:r>
                          </m:e>
                        </m:d>
                      </m:e>
                    </m:d>
                  </m:oMath>
                </a14:m>
                <a:endParaRPr lang="en-US" altLang="zh-CN" sz="3000" b="0" dirty="0"/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000" dirty="0"/>
                  <a:t>The professor always choose the student in the </a:t>
                </a:r>
                <a:r>
                  <a:rPr lang="en-US" altLang="zh-CN" sz="3000" b="1" dirty="0"/>
                  <a:t>back</a:t>
                </a:r>
                <a:r>
                  <a:rPr lang="en-US" altLang="zh-CN" sz="3000" dirty="0"/>
                  <a:t>, and the students who like answering questions always sit in the </a:t>
                </a:r>
                <a:r>
                  <a:rPr lang="en-US" altLang="zh-CN" sz="3000" b="1" dirty="0"/>
                  <a:t>back</a:t>
                </a:r>
                <a:r>
                  <a:rPr lang="en-US" altLang="zh-CN" sz="3000" dirty="0"/>
                  <a:t>.</a:t>
                </a:r>
              </a:p>
            </p:txBody>
          </p:sp>
        </mc:Choice>
        <mc:Fallback>
          <p:sp>
            <p:nvSpPr>
              <p:cNvPr id="20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66" y="1343012"/>
                <a:ext cx="8678975" cy="4366195"/>
              </a:xfrm>
              <a:prstGeom prst="rect">
                <a:avLst/>
              </a:prstGeom>
              <a:blipFill>
                <a:blip r:embed="rId2"/>
                <a:stretch>
                  <a:fillRect r="-772" b="-3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7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0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2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0" grpId="0" build="p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Modifications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6"/>
          <p:cNvSpPr/>
          <p:nvPr/>
        </p:nvSpPr>
        <p:spPr>
          <a:xfrm>
            <a:off x="2158566" y="1343012"/>
            <a:ext cx="86789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000" dirty="0"/>
              <a:t>Seats are not enough, then we need to consider personal preference.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000" dirty="0"/>
              <a:t>Additional utility can be very high or very low, thus the utility students get from answering questions can be ignored or exaggerated.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0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0" grpId="0" build="p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982492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Interesting Things 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23">
            <a:extLst>
              <a:ext uri="{FF2B5EF4-FFF2-40B4-BE49-F238E27FC236}">
                <a16:creationId xmlns:a16="http://schemas.microsoft.com/office/drawing/2014/main" id="{243D9232-F0B8-415B-88D2-059207BBF5BC}"/>
              </a:ext>
            </a:extLst>
          </p:cNvPr>
          <p:cNvGrpSpPr/>
          <p:nvPr/>
        </p:nvGrpSpPr>
        <p:grpSpPr>
          <a:xfrm>
            <a:off x="3211615" y="3370885"/>
            <a:ext cx="756000" cy="756000"/>
            <a:chOff x="8060" y="1478"/>
            <a:chExt cx="1058" cy="1045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7220DC6-759D-4858-896F-8CB39873E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2C8FF5-C3FA-4855-B3DC-6B7848B48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3">
            <a:extLst>
              <a:ext uri="{FF2B5EF4-FFF2-40B4-BE49-F238E27FC236}">
                <a16:creationId xmlns:a16="http://schemas.microsoft.com/office/drawing/2014/main" id="{4DF5AC19-D9C2-4B94-8D84-5D0E26B91241}"/>
              </a:ext>
            </a:extLst>
          </p:cNvPr>
          <p:cNvGrpSpPr/>
          <p:nvPr/>
        </p:nvGrpSpPr>
        <p:grpSpPr>
          <a:xfrm>
            <a:off x="4437165" y="3370885"/>
            <a:ext cx="756000" cy="756000"/>
            <a:chOff x="8060" y="1478"/>
            <a:chExt cx="1058" cy="1045"/>
          </a:xfrm>
        </p:grpSpPr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3A265289-C892-44B8-9A6E-2E36E0C61A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91A015E-7F19-4BAB-BD7B-46AF9B7A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6">
            <a:extLst>
              <a:ext uri="{FF2B5EF4-FFF2-40B4-BE49-F238E27FC236}">
                <a16:creationId xmlns:a16="http://schemas.microsoft.com/office/drawing/2014/main" id="{95C05079-929F-422F-9BDC-235648FFE52E}"/>
              </a:ext>
            </a:extLst>
          </p:cNvPr>
          <p:cNvGrpSpPr/>
          <p:nvPr/>
        </p:nvGrpSpPr>
        <p:grpSpPr>
          <a:xfrm>
            <a:off x="3210980" y="4344975"/>
            <a:ext cx="756000" cy="756000"/>
            <a:chOff x="8060" y="1478"/>
            <a:chExt cx="1058" cy="1045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E14C800-E2B2-49DA-8C73-52FDD41BD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8EA1EAF-0EA8-44AC-BF3B-859828FCC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9">
            <a:extLst>
              <a:ext uri="{FF2B5EF4-FFF2-40B4-BE49-F238E27FC236}">
                <a16:creationId xmlns:a16="http://schemas.microsoft.com/office/drawing/2014/main" id="{046B3BC8-C69C-4513-9CD8-3DE72D07C415}"/>
              </a:ext>
            </a:extLst>
          </p:cNvPr>
          <p:cNvGrpSpPr/>
          <p:nvPr/>
        </p:nvGrpSpPr>
        <p:grpSpPr>
          <a:xfrm>
            <a:off x="4452405" y="4344975"/>
            <a:ext cx="756000" cy="756000"/>
            <a:chOff x="8060" y="1478"/>
            <a:chExt cx="1058" cy="1045"/>
          </a:xfrm>
        </p:grpSpPr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5AC85821-D5C3-4376-B5BC-F3342F81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FE19063-D5BF-40B9-ACCE-A94945543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组合 12">
            <a:extLst>
              <a:ext uri="{FF2B5EF4-FFF2-40B4-BE49-F238E27FC236}">
                <a16:creationId xmlns:a16="http://schemas.microsoft.com/office/drawing/2014/main" id="{2F121C9B-4D6D-4D41-9569-11A909A417DD}"/>
              </a:ext>
            </a:extLst>
          </p:cNvPr>
          <p:cNvGrpSpPr/>
          <p:nvPr/>
        </p:nvGrpSpPr>
        <p:grpSpPr>
          <a:xfrm>
            <a:off x="5536985" y="3370885"/>
            <a:ext cx="756000" cy="756000"/>
            <a:chOff x="8060" y="1478"/>
            <a:chExt cx="1058" cy="1045"/>
          </a:xfrm>
        </p:grpSpPr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2E21318-3B53-4370-81C9-5C36D0BB6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7238366E-BBDF-4051-9E88-B97CFA42A3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15">
            <a:extLst>
              <a:ext uri="{FF2B5EF4-FFF2-40B4-BE49-F238E27FC236}">
                <a16:creationId xmlns:a16="http://schemas.microsoft.com/office/drawing/2014/main" id="{DD1A7168-35D0-4A68-AC2A-D67A67E9744A}"/>
              </a:ext>
            </a:extLst>
          </p:cNvPr>
          <p:cNvGrpSpPr/>
          <p:nvPr/>
        </p:nvGrpSpPr>
        <p:grpSpPr>
          <a:xfrm>
            <a:off x="6605055" y="3352470"/>
            <a:ext cx="756000" cy="756000"/>
            <a:chOff x="8060" y="1478"/>
            <a:chExt cx="1058" cy="1045"/>
          </a:xfrm>
        </p:grpSpPr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4076B994-F379-447F-8FEE-6F1A8C0EF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A3331B37-61AA-4F62-958F-0BB9A985A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18">
            <a:extLst>
              <a:ext uri="{FF2B5EF4-FFF2-40B4-BE49-F238E27FC236}">
                <a16:creationId xmlns:a16="http://schemas.microsoft.com/office/drawing/2014/main" id="{D1E7DC73-4427-4E54-B868-D4A3A0CD210A}"/>
              </a:ext>
            </a:extLst>
          </p:cNvPr>
          <p:cNvGrpSpPr/>
          <p:nvPr/>
        </p:nvGrpSpPr>
        <p:grpSpPr>
          <a:xfrm>
            <a:off x="5536350" y="4344975"/>
            <a:ext cx="756000" cy="756000"/>
            <a:chOff x="8060" y="1478"/>
            <a:chExt cx="1058" cy="1045"/>
          </a:xfrm>
        </p:grpSpPr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6D3783C4-1D92-4015-B746-0D57FA44E5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21A51CAD-3AAE-431B-BF79-74E4271866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21">
            <a:extLst>
              <a:ext uri="{FF2B5EF4-FFF2-40B4-BE49-F238E27FC236}">
                <a16:creationId xmlns:a16="http://schemas.microsoft.com/office/drawing/2014/main" id="{DA17D4B9-9D4D-480A-8CBE-B73B875C3131}"/>
              </a:ext>
            </a:extLst>
          </p:cNvPr>
          <p:cNvGrpSpPr/>
          <p:nvPr/>
        </p:nvGrpSpPr>
        <p:grpSpPr>
          <a:xfrm>
            <a:off x="6604420" y="4344975"/>
            <a:ext cx="756000" cy="756000"/>
            <a:chOff x="8060" y="1478"/>
            <a:chExt cx="1058" cy="1045"/>
          </a:xfrm>
        </p:grpSpPr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602278F7-0024-490D-917B-B19CF95E5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074ACCD4-3A3A-44D3-990A-B2E704923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组合 27">
            <a:extLst>
              <a:ext uri="{FF2B5EF4-FFF2-40B4-BE49-F238E27FC236}">
                <a16:creationId xmlns:a16="http://schemas.microsoft.com/office/drawing/2014/main" id="{DFDB9657-6368-4AA8-B212-8183A306BDF6}"/>
              </a:ext>
            </a:extLst>
          </p:cNvPr>
          <p:cNvGrpSpPr/>
          <p:nvPr/>
        </p:nvGrpSpPr>
        <p:grpSpPr>
          <a:xfrm>
            <a:off x="7650900" y="4344975"/>
            <a:ext cx="756000" cy="756000"/>
            <a:chOff x="8060" y="1478"/>
            <a:chExt cx="1058" cy="1045"/>
          </a:xfrm>
        </p:grpSpPr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C6E6502C-F790-4A21-BA94-33009D10A3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BCCAC01D-9CB8-4710-919B-D80860F48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组合 30">
            <a:extLst>
              <a:ext uri="{FF2B5EF4-FFF2-40B4-BE49-F238E27FC236}">
                <a16:creationId xmlns:a16="http://schemas.microsoft.com/office/drawing/2014/main" id="{511D3332-4F6B-4681-ABAD-1FFFC9704728}"/>
              </a:ext>
            </a:extLst>
          </p:cNvPr>
          <p:cNvGrpSpPr/>
          <p:nvPr/>
        </p:nvGrpSpPr>
        <p:grpSpPr>
          <a:xfrm>
            <a:off x="7650900" y="3370885"/>
            <a:ext cx="756000" cy="756000"/>
            <a:chOff x="8060" y="1478"/>
            <a:chExt cx="1058" cy="1045"/>
          </a:xfrm>
        </p:grpSpPr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FA610CB5-0D1C-45FF-92C7-0CFF586ED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D41EBE5-35E0-4C08-934E-3FF6F83C6D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组合 33">
            <a:extLst>
              <a:ext uri="{FF2B5EF4-FFF2-40B4-BE49-F238E27FC236}">
                <a16:creationId xmlns:a16="http://schemas.microsoft.com/office/drawing/2014/main" id="{79612E0F-36E0-4189-A2FB-485C5F8385CE}"/>
              </a:ext>
            </a:extLst>
          </p:cNvPr>
          <p:cNvGrpSpPr/>
          <p:nvPr/>
        </p:nvGrpSpPr>
        <p:grpSpPr>
          <a:xfrm>
            <a:off x="8804060" y="4344975"/>
            <a:ext cx="756000" cy="756000"/>
            <a:chOff x="8060" y="1478"/>
            <a:chExt cx="1058" cy="1045"/>
          </a:xfrm>
        </p:grpSpPr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C3D90931-0F0C-4AA5-A65B-2F7E290907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470DC0C6-9243-42DD-9FD0-D6690F5380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组合 45">
            <a:extLst>
              <a:ext uri="{FF2B5EF4-FFF2-40B4-BE49-F238E27FC236}">
                <a16:creationId xmlns:a16="http://schemas.microsoft.com/office/drawing/2014/main" id="{9C7A6E0C-4DF4-4528-BF6C-B8A6E4D17BD0}"/>
              </a:ext>
            </a:extLst>
          </p:cNvPr>
          <p:cNvGrpSpPr/>
          <p:nvPr/>
        </p:nvGrpSpPr>
        <p:grpSpPr>
          <a:xfrm>
            <a:off x="8804060" y="3352470"/>
            <a:ext cx="756000" cy="756000"/>
            <a:chOff x="8060" y="1478"/>
            <a:chExt cx="1058" cy="1045"/>
          </a:xfrm>
        </p:grpSpPr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B0BA5DB-67D1-453A-A771-9937ABF9F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EDDE9A9-BC4E-4CCD-BB33-54939DB54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组合 54">
            <a:extLst>
              <a:ext uri="{FF2B5EF4-FFF2-40B4-BE49-F238E27FC236}">
                <a16:creationId xmlns:a16="http://schemas.microsoft.com/office/drawing/2014/main" id="{AA29EA71-E9E9-4FCF-82AE-8DA39D0B9636}"/>
              </a:ext>
            </a:extLst>
          </p:cNvPr>
          <p:cNvGrpSpPr/>
          <p:nvPr/>
        </p:nvGrpSpPr>
        <p:grpSpPr>
          <a:xfrm>
            <a:off x="3211615" y="2468550"/>
            <a:ext cx="756000" cy="756000"/>
            <a:chOff x="8060" y="1478"/>
            <a:chExt cx="1058" cy="1045"/>
          </a:xfrm>
        </p:grpSpPr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28F9D7A1-2513-4C1D-8643-C8D2CA21C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AB9178A-6F9A-4137-A944-1B58CFF18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组合 67">
            <a:extLst>
              <a:ext uri="{FF2B5EF4-FFF2-40B4-BE49-F238E27FC236}">
                <a16:creationId xmlns:a16="http://schemas.microsoft.com/office/drawing/2014/main" id="{29833175-B281-4353-B716-00F557DAA276}"/>
              </a:ext>
            </a:extLst>
          </p:cNvPr>
          <p:cNvGrpSpPr/>
          <p:nvPr/>
        </p:nvGrpSpPr>
        <p:grpSpPr>
          <a:xfrm>
            <a:off x="4436530" y="2407590"/>
            <a:ext cx="756000" cy="756000"/>
            <a:chOff x="8060" y="1478"/>
            <a:chExt cx="1058" cy="104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897027B9-14C0-41EB-84D6-C4A7D31851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956B4F84-8465-40A5-AA28-27A609767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组合 70">
            <a:extLst>
              <a:ext uri="{FF2B5EF4-FFF2-40B4-BE49-F238E27FC236}">
                <a16:creationId xmlns:a16="http://schemas.microsoft.com/office/drawing/2014/main" id="{0B99C163-7F98-4C16-A0F3-7311D406C7B8}"/>
              </a:ext>
            </a:extLst>
          </p:cNvPr>
          <p:cNvGrpSpPr/>
          <p:nvPr/>
        </p:nvGrpSpPr>
        <p:grpSpPr>
          <a:xfrm>
            <a:off x="5537620" y="2407590"/>
            <a:ext cx="756000" cy="756000"/>
            <a:chOff x="8060" y="1478"/>
            <a:chExt cx="1058" cy="1045"/>
          </a:xfrm>
        </p:grpSpPr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B1FD2BB0-F08F-4F08-9F04-8F16A0E4A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093EB282-2ECF-4D10-A2DF-4C1330C14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组合 83">
            <a:extLst>
              <a:ext uri="{FF2B5EF4-FFF2-40B4-BE49-F238E27FC236}">
                <a16:creationId xmlns:a16="http://schemas.microsoft.com/office/drawing/2014/main" id="{E569A9AB-52E6-4808-A04E-F1FEF5CDCEF6}"/>
              </a:ext>
            </a:extLst>
          </p:cNvPr>
          <p:cNvGrpSpPr/>
          <p:nvPr/>
        </p:nvGrpSpPr>
        <p:grpSpPr>
          <a:xfrm>
            <a:off x="6604420" y="2407590"/>
            <a:ext cx="756000" cy="756000"/>
            <a:chOff x="8060" y="1478"/>
            <a:chExt cx="1058" cy="1045"/>
          </a:xfrm>
        </p:grpSpPr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33C2E959-8082-403E-AD32-C882D4AF2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E0B38CF7-2E5A-46A1-9E36-8A561A8B4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6">
            <a:extLst>
              <a:ext uri="{FF2B5EF4-FFF2-40B4-BE49-F238E27FC236}">
                <a16:creationId xmlns:a16="http://schemas.microsoft.com/office/drawing/2014/main" id="{D9783D56-597F-407B-95A8-D4659B62E11D}"/>
              </a:ext>
            </a:extLst>
          </p:cNvPr>
          <p:cNvGrpSpPr/>
          <p:nvPr/>
        </p:nvGrpSpPr>
        <p:grpSpPr>
          <a:xfrm>
            <a:off x="7650900" y="2403780"/>
            <a:ext cx="756000" cy="756000"/>
            <a:chOff x="8060" y="1478"/>
            <a:chExt cx="1058" cy="1045"/>
          </a:xfrm>
        </p:grpSpPr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CF09955-2C8D-4AFD-AB84-B514C7646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B91BC82-0901-4B2A-8580-4041AC314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组合 89">
            <a:extLst>
              <a:ext uri="{FF2B5EF4-FFF2-40B4-BE49-F238E27FC236}">
                <a16:creationId xmlns:a16="http://schemas.microsoft.com/office/drawing/2014/main" id="{AC8399B2-C133-4825-AD70-414CFE1CB87F}"/>
              </a:ext>
            </a:extLst>
          </p:cNvPr>
          <p:cNvGrpSpPr/>
          <p:nvPr/>
        </p:nvGrpSpPr>
        <p:grpSpPr>
          <a:xfrm>
            <a:off x="8804060" y="2403780"/>
            <a:ext cx="756000" cy="756000"/>
            <a:chOff x="8060" y="1478"/>
            <a:chExt cx="1058" cy="1045"/>
          </a:xfrm>
        </p:grpSpPr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0A4334CD-F081-4843-B61D-ABEA0DB6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1A9CAED5-59EE-4E8F-AC07-217673915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组合 92">
            <a:extLst>
              <a:ext uri="{FF2B5EF4-FFF2-40B4-BE49-F238E27FC236}">
                <a16:creationId xmlns:a16="http://schemas.microsoft.com/office/drawing/2014/main" id="{E097256B-9918-4671-B248-4C9474CF2EE9}"/>
              </a:ext>
            </a:extLst>
          </p:cNvPr>
          <p:cNvGrpSpPr/>
          <p:nvPr/>
        </p:nvGrpSpPr>
        <p:grpSpPr>
          <a:xfrm>
            <a:off x="5653213" y="5565775"/>
            <a:ext cx="756000" cy="756000"/>
            <a:chOff x="8060" y="1478"/>
            <a:chExt cx="1058" cy="1045"/>
          </a:xfrm>
          <a:solidFill>
            <a:schemeClr val="accent1"/>
          </a:solidFill>
        </p:grpSpPr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548A9F11-1D79-4B64-A120-4169E06BBA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C2C689A7-A376-4781-89E8-BBA1EE343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46">
            <a:extLst>
              <a:ext uri="{FF2B5EF4-FFF2-40B4-BE49-F238E27FC236}">
                <a16:creationId xmlns:a16="http://schemas.microsoft.com/office/drawing/2014/main" id="{C1360F7C-D975-4D60-A318-6905A351D29C}"/>
              </a:ext>
            </a:extLst>
          </p:cNvPr>
          <p:cNvGrpSpPr/>
          <p:nvPr/>
        </p:nvGrpSpPr>
        <p:grpSpPr>
          <a:xfrm>
            <a:off x="1003720" y="1497000"/>
            <a:ext cx="2941842" cy="1754404"/>
            <a:chOff x="12860" y="235"/>
            <a:chExt cx="5640" cy="3287"/>
          </a:xfrm>
        </p:grpSpPr>
        <p:sp>
          <p:nvSpPr>
            <p:cNvPr id="128" name="云形标注 147">
              <a:extLst>
                <a:ext uri="{FF2B5EF4-FFF2-40B4-BE49-F238E27FC236}">
                  <a16:creationId xmlns:a16="http://schemas.microsoft.com/office/drawing/2014/main" id="{D61699C1-7324-4234-9CCB-D7E0A57EF94D}"/>
                </a:ext>
              </a:extLst>
            </p:cNvPr>
            <p:cNvSpPr/>
            <p:nvPr/>
          </p:nvSpPr>
          <p:spPr>
            <a:xfrm flipH="1">
              <a:off x="12860" y="235"/>
              <a:ext cx="5639" cy="3287"/>
            </a:xfrm>
            <a:prstGeom prst="cloudCallou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48">
              <a:extLst>
                <a:ext uri="{FF2B5EF4-FFF2-40B4-BE49-F238E27FC236}">
                  <a16:creationId xmlns:a16="http://schemas.microsoft.com/office/drawing/2014/main" id="{3462672E-1758-4A02-9ABB-AF486ECCC20B}"/>
                </a:ext>
              </a:extLst>
            </p:cNvPr>
            <p:cNvSpPr txBox="1"/>
            <p:nvPr/>
          </p:nvSpPr>
          <p:spPr>
            <a:xfrm>
              <a:off x="13696" y="823"/>
              <a:ext cx="4804" cy="15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NO </a:t>
              </a:r>
              <a:r>
                <a:rPr lang="en-US" altLang="zh-CN" sz="2400" dirty="0" err="1">
                  <a:solidFill>
                    <a:schemeClr val="tx1"/>
                  </a:solidFill>
                  <a:effectLst/>
                </a:rPr>
                <a:t>NO</a:t>
              </a: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effectLst/>
                </a:rPr>
                <a:t>NO</a:t>
              </a: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!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Don't choose me !</a:t>
              </a:r>
            </a:p>
          </p:txBody>
        </p:sp>
      </p:grpSp>
      <p:grpSp>
        <p:nvGrpSpPr>
          <p:cNvPr id="130" name="组合 149">
            <a:extLst>
              <a:ext uri="{FF2B5EF4-FFF2-40B4-BE49-F238E27FC236}">
                <a16:creationId xmlns:a16="http://schemas.microsoft.com/office/drawing/2014/main" id="{575D7A20-08DB-41E7-ADD2-9D958FF7DF3D}"/>
              </a:ext>
            </a:extLst>
          </p:cNvPr>
          <p:cNvGrpSpPr/>
          <p:nvPr/>
        </p:nvGrpSpPr>
        <p:grpSpPr>
          <a:xfrm>
            <a:off x="7362920" y="342252"/>
            <a:ext cx="3672840" cy="2087245"/>
            <a:chOff x="10228" y="5924"/>
            <a:chExt cx="5784" cy="3287"/>
          </a:xfrm>
        </p:grpSpPr>
        <p:sp>
          <p:nvSpPr>
            <p:cNvPr id="131" name="云形标注 150">
              <a:extLst>
                <a:ext uri="{FF2B5EF4-FFF2-40B4-BE49-F238E27FC236}">
                  <a16:creationId xmlns:a16="http://schemas.microsoft.com/office/drawing/2014/main" id="{EC640852-9402-4024-ABE2-850DF610FB36}"/>
                </a:ext>
              </a:extLst>
            </p:cNvPr>
            <p:cNvSpPr/>
            <p:nvPr/>
          </p:nvSpPr>
          <p:spPr>
            <a:xfrm>
              <a:off x="10228" y="5924"/>
              <a:ext cx="5639" cy="3287"/>
            </a:xfrm>
            <a:prstGeom prst="cloudCallou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文本框 151">
              <a:extLst>
                <a:ext uri="{FF2B5EF4-FFF2-40B4-BE49-F238E27FC236}">
                  <a16:creationId xmlns:a16="http://schemas.microsoft.com/office/drawing/2014/main" id="{73DD7F2D-47F5-4AC8-8152-3730B154D99D}"/>
                </a:ext>
              </a:extLst>
            </p:cNvPr>
            <p:cNvSpPr txBox="1"/>
            <p:nvPr/>
          </p:nvSpPr>
          <p:spPr>
            <a:xfrm>
              <a:off x="11208" y="6624"/>
              <a:ext cx="4804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Sitting in the back</a:t>
              </a:r>
            </a:p>
            <a:p>
              <a:r>
                <a:rPr lang="en-US" altLang="zh-CN" sz="2400" dirty="0"/>
                <a:t>is so nice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389D13-1923-4D4F-B446-FA4DF68C3E2A}"/>
              </a:ext>
            </a:extLst>
          </p:cNvPr>
          <p:cNvGrpSpPr/>
          <p:nvPr/>
        </p:nvGrpSpPr>
        <p:grpSpPr>
          <a:xfrm>
            <a:off x="2175965" y="496570"/>
            <a:ext cx="8134350" cy="6046470"/>
            <a:chOff x="2144215" y="312420"/>
            <a:chExt cx="8134350" cy="6046470"/>
          </a:xfrm>
        </p:grpSpPr>
        <p:pic>
          <p:nvPicPr>
            <p:cNvPr id="10" name="图片 9" descr="821a4ea55e96478fb359_size68_w600_h4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4215" y="818916"/>
              <a:ext cx="8134350" cy="5422265"/>
            </a:xfrm>
            <a:prstGeom prst="rect">
              <a:avLst/>
            </a:prstGeom>
          </p:spPr>
        </p:pic>
        <p:pic>
          <p:nvPicPr>
            <p:cNvPr id="18" name="图片 17" descr="9F[OT)ZK6FL2YLQ92GOVTQI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00000">
              <a:off x="2677160" y="2101215"/>
              <a:ext cx="2114550" cy="866775"/>
            </a:xfrm>
            <a:prstGeom prst="rect">
              <a:avLst/>
            </a:prstGeom>
          </p:spPr>
        </p:pic>
        <p:pic>
          <p:nvPicPr>
            <p:cNvPr id="19" name="图片 18" descr="@M6`L)WB}Y7ZM%0691(4)R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00000">
              <a:off x="7553325" y="312420"/>
              <a:ext cx="1938020" cy="1990090"/>
            </a:xfrm>
            <a:prstGeom prst="rect">
              <a:avLst/>
            </a:prstGeom>
          </p:spPr>
        </p:pic>
        <p:pic>
          <p:nvPicPr>
            <p:cNvPr id="20" name="图片 19" descr="JNA%K~%ML$433}U82N3W8{X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200000">
              <a:off x="7977505" y="3856990"/>
              <a:ext cx="2256790" cy="1956435"/>
            </a:xfrm>
            <a:prstGeom prst="rect">
              <a:avLst/>
            </a:prstGeom>
          </p:spPr>
        </p:pic>
        <p:pic>
          <p:nvPicPr>
            <p:cNvPr id="21" name="图片 20" descr="5B6P~UZGEA$`ZA_4I33UQBQ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220000">
              <a:off x="2848610" y="4949190"/>
              <a:ext cx="1771650" cy="1409700"/>
            </a:xfrm>
            <a:prstGeom prst="rect">
              <a:avLst/>
            </a:prstGeom>
          </p:spPr>
        </p:pic>
      </p:grpSp>
      <p:grpSp>
        <p:nvGrpSpPr>
          <p:cNvPr id="22" name="组合 43">
            <a:extLst>
              <a:ext uri="{FF2B5EF4-FFF2-40B4-BE49-F238E27FC236}">
                <a16:creationId xmlns:a16="http://schemas.microsoft.com/office/drawing/2014/main" id="{8B6D3BE1-B86B-4DD5-A199-775B50C7665C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3" name="椭圆 44">
              <a:extLst>
                <a:ext uri="{FF2B5EF4-FFF2-40B4-BE49-F238E27FC236}">
                  <a16:creationId xmlns:a16="http://schemas.microsoft.com/office/drawing/2014/main" id="{3AF81EDF-B5CD-4111-939D-561174DBE470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45">
              <a:extLst>
                <a:ext uri="{FF2B5EF4-FFF2-40B4-BE49-F238E27FC236}">
                  <a16:creationId xmlns:a16="http://schemas.microsoft.com/office/drawing/2014/main" id="{840AF0E7-5B2E-4C60-87C7-79665FCB0A68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46">
              <a:extLst>
                <a:ext uri="{FF2B5EF4-FFF2-40B4-BE49-F238E27FC236}">
                  <a16:creationId xmlns:a16="http://schemas.microsoft.com/office/drawing/2014/main" id="{20703CA3-C762-4D05-B802-20DB5932C17C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47">
              <a:extLst>
                <a:ext uri="{FF2B5EF4-FFF2-40B4-BE49-F238E27FC236}">
                  <a16:creationId xmlns:a16="http://schemas.microsoft.com/office/drawing/2014/main" id="{8D3F30F8-BCFF-431F-851D-24769E5ACE7F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48">
              <a:extLst>
                <a:ext uri="{FF2B5EF4-FFF2-40B4-BE49-F238E27FC236}">
                  <a16:creationId xmlns:a16="http://schemas.microsoft.com/office/drawing/2014/main" id="{493E02C7-C002-4E1B-B0C0-B6AFF75F8734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49">
              <a:extLst>
                <a:ext uri="{FF2B5EF4-FFF2-40B4-BE49-F238E27FC236}">
                  <a16:creationId xmlns:a16="http://schemas.microsoft.com/office/drawing/2014/main" id="{4EA15A09-CB7E-4E2A-A896-EE05998C73E5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50">
              <a:extLst>
                <a:ext uri="{FF2B5EF4-FFF2-40B4-BE49-F238E27FC236}">
                  <a16:creationId xmlns:a16="http://schemas.microsoft.com/office/drawing/2014/main" id="{4D991BF7-A84E-4244-88F4-A6F4D6697818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51">
              <a:extLst>
                <a:ext uri="{FF2B5EF4-FFF2-40B4-BE49-F238E27FC236}">
                  <a16:creationId xmlns:a16="http://schemas.microsoft.com/office/drawing/2014/main" id="{2E4C87A6-8D47-44B1-8324-FA85F97207AB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52">
              <a:extLst>
                <a:ext uri="{FF2B5EF4-FFF2-40B4-BE49-F238E27FC236}">
                  <a16:creationId xmlns:a16="http://schemas.microsoft.com/office/drawing/2014/main" id="{542EAD4D-E717-41FF-BFB9-84F6CF8FED8A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53">
              <a:extLst>
                <a:ext uri="{FF2B5EF4-FFF2-40B4-BE49-F238E27FC236}">
                  <a16:creationId xmlns:a16="http://schemas.microsoft.com/office/drawing/2014/main" id="{7287C396-BCAF-4083-998A-9FB2838BCCB2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54">
              <a:extLst>
                <a:ext uri="{FF2B5EF4-FFF2-40B4-BE49-F238E27FC236}">
                  <a16:creationId xmlns:a16="http://schemas.microsoft.com/office/drawing/2014/main" id="{81C4FF80-60A6-40F9-8875-65C185C98C72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55">
              <a:extLst>
                <a:ext uri="{FF2B5EF4-FFF2-40B4-BE49-F238E27FC236}">
                  <a16:creationId xmlns:a16="http://schemas.microsoft.com/office/drawing/2014/main" id="{45739551-85B2-48E9-B701-E793735FB3F8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56">
              <a:extLst>
                <a:ext uri="{FF2B5EF4-FFF2-40B4-BE49-F238E27FC236}">
                  <a16:creationId xmlns:a16="http://schemas.microsoft.com/office/drawing/2014/main" id="{781C8AF1-D3D7-428C-8D75-87066F737107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57">
            <a:extLst>
              <a:ext uri="{FF2B5EF4-FFF2-40B4-BE49-F238E27FC236}">
                <a16:creationId xmlns:a16="http://schemas.microsoft.com/office/drawing/2014/main" id="{5F45227E-D97E-4F18-9D88-FE037A33B89B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58">
            <a:extLst>
              <a:ext uri="{FF2B5EF4-FFF2-40B4-BE49-F238E27FC236}">
                <a16:creationId xmlns:a16="http://schemas.microsoft.com/office/drawing/2014/main" id="{888A3233-1AF0-40B4-81F0-C99D1C7AE205}"/>
              </a:ext>
            </a:extLst>
          </p:cNvPr>
          <p:cNvSpPr/>
          <p:nvPr/>
        </p:nvSpPr>
        <p:spPr>
          <a:xfrm>
            <a:off x="2158571" y="332773"/>
            <a:ext cx="982492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59">
            <a:extLst>
              <a:ext uri="{FF2B5EF4-FFF2-40B4-BE49-F238E27FC236}">
                <a16:creationId xmlns:a16="http://schemas.microsoft.com/office/drawing/2014/main" id="{777637EE-0166-4CB4-9B9B-9E864F8116DD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We Changed Our Topic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43">
            <a:extLst>
              <a:ext uri="{FF2B5EF4-FFF2-40B4-BE49-F238E27FC236}">
                <a16:creationId xmlns:a16="http://schemas.microsoft.com/office/drawing/2014/main" id="{8B6D3BE1-B86B-4DD5-A199-775B50C7665C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3" name="椭圆 44">
              <a:extLst>
                <a:ext uri="{FF2B5EF4-FFF2-40B4-BE49-F238E27FC236}">
                  <a16:creationId xmlns:a16="http://schemas.microsoft.com/office/drawing/2014/main" id="{3AF81EDF-B5CD-4111-939D-561174DBE470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45">
              <a:extLst>
                <a:ext uri="{FF2B5EF4-FFF2-40B4-BE49-F238E27FC236}">
                  <a16:creationId xmlns:a16="http://schemas.microsoft.com/office/drawing/2014/main" id="{840AF0E7-5B2E-4C60-87C7-79665FCB0A68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46">
              <a:extLst>
                <a:ext uri="{FF2B5EF4-FFF2-40B4-BE49-F238E27FC236}">
                  <a16:creationId xmlns:a16="http://schemas.microsoft.com/office/drawing/2014/main" id="{20703CA3-C762-4D05-B802-20DB5932C17C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47">
              <a:extLst>
                <a:ext uri="{FF2B5EF4-FFF2-40B4-BE49-F238E27FC236}">
                  <a16:creationId xmlns:a16="http://schemas.microsoft.com/office/drawing/2014/main" id="{8D3F30F8-BCFF-431F-851D-24769E5ACE7F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48">
              <a:extLst>
                <a:ext uri="{FF2B5EF4-FFF2-40B4-BE49-F238E27FC236}">
                  <a16:creationId xmlns:a16="http://schemas.microsoft.com/office/drawing/2014/main" id="{493E02C7-C002-4E1B-B0C0-B6AFF75F8734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49">
              <a:extLst>
                <a:ext uri="{FF2B5EF4-FFF2-40B4-BE49-F238E27FC236}">
                  <a16:creationId xmlns:a16="http://schemas.microsoft.com/office/drawing/2014/main" id="{4EA15A09-CB7E-4E2A-A896-EE05998C73E5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50">
              <a:extLst>
                <a:ext uri="{FF2B5EF4-FFF2-40B4-BE49-F238E27FC236}">
                  <a16:creationId xmlns:a16="http://schemas.microsoft.com/office/drawing/2014/main" id="{4D991BF7-A84E-4244-88F4-A6F4D6697818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51">
              <a:extLst>
                <a:ext uri="{FF2B5EF4-FFF2-40B4-BE49-F238E27FC236}">
                  <a16:creationId xmlns:a16="http://schemas.microsoft.com/office/drawing/2014/main" id="{2E4C87A6-8D47-44B1-8324-FA85F97207AB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52">
              <a:extLst>
                <a:ext uri="{FF2B5EF4-FFF2-40B4-BE49-F238E27FC236}">
                  <a16:creationId xmlns:a16="http://schemas.microsoft.com/office/drawing/2014/main" id="{542EAD4D-E717-41FF-BFB9-84F6CF8FED8A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53">
              <a:extLst>
                <a:ext uri="{FF2B5EF4-FFF2-40B4-BE49-F238E27FC236}">
                  <a16:creationId xmlns:a16="http://schemas.microsoft.com/office/drawing/2014/main" id="{7287C396-BCAF-4083-998A-9FB2838BCCB2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54">
              <a:extLst>
                <a:ext uri="{FF2B5EF4-FFF2-40B4-BE49-F238E27FC236}">
                  <a16:creationId xmlns:a16="http://schemas.microsoft.com/office/drawing/2014/main" id="{81C4FF80-60A6-40F9-8875-65C185C98C72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55">
              <a:extLst>
                <a:ext uri="{FF2B5EF4-FFF2-40B4-BE49-F238E27FC236}">
                  <a16:creationId xmlns:a16="http://schemas.microsoft.com/office/drawing/2014/main" id="{45739551-85B2-48E9-B701-E793735FB3F8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56">
              <a:extLst>
                <a:ext uri="{FF2B5EF4-FFF2-40B4-BE49-F238E27FC236}">
                  <a16:creationId xmlns:a16="http://schemas.microsoft.com/office/drawing/2014/main" id="{781C8AF1-D3D7-428C-8D75-87066F737107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57">
            <a:extLst>
              <a:ext uri="{FF2B5EF4-FFF2-40B4-BE49-F238E27FC236}">
                <a16:creationId xmlns:a16="http://schemas.microsoft.com/office/drawing/2014/main" id="{5F45227E-D97E-4F18-9D88-FE037A33B89B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58">
            <a:extLst>
              <a:ext uri="{FF2B5EF4-FFF2-40B4-BE49-F238E27FC236}">
                <a16:creationId xmlns:a16="http://schemas.microsoft.com/office/drawing/2014/main" id="{888A3233-1AF0-40B4-81F0-C99D1C7AE205}"/>
              </a:ext>
            </a:extLst>
          </p:cNvPr>
          <p:cNvSpPr/>
          <p:nvPr/>
        </p:nvSpPr>
        <p:spPr>
          <a:xfrm>
            <a:off x="2158571" y="332773"/>
            <a:ext cx="982492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59">
            <a:extLst>
              <a:ext uri="{FF2B5EF4-FFF2-40B4-BE49-F238E27FC236}">
                <a16:creationId xmlns:a16="http://schemas.microsoft.com/office/drawing/2014/main" id="{777637EE-0166-4CB4-9B9B-9E864F8116DD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We Changed Our Topic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74B5A-E57D-452A-A1CB-BB02D20A9F21}"/>
              </a:ext>
            </a:extLst>
          </p:cNvPr>
          <p:cNvSpPr/>
          <p:nvPr/>
        </p:nvSpPr>
        <p:spPr>
          <a:xfrm>
            <a:off x="2158566" y="1313646"/>
            <a:ext cx="867897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price of taxis hardly ever changed since the appearance of Didi.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Taxis are not owned by a commercial company, but closely related to the government; and when the government is making a decision, it’s not only about the profit, but the society’s social welfare.</a:t>
            </a:r>
          </a:p>
        </p:txBody>
      </p:sp>
    </p:spTree>
    <p:extLst>
      <p:ext uri="{BB962C8B-B14F-4D97-AF65-F5344CB8AC3E}">
        <p14:creationId xmlns:p14="http://schemas.microsoft.com/office/powerpoint/2010/main" val="31704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" grpId="0" build="p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43">
            <a:extLst>
              <a:ext uri="{FF2B5EF4-FFF2-40B4-BE49-F238E27FC236}">
                <a16:creationId xmlns:a16="http://schemas.microsoft.com/office/drawing/2014/main" id="{D3DD7CCD-13A8-4161-A460-7998A412F5AA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74" name="椭圆 44">
              <a:extLst>
                <a:ext uri="{FF2B5EF4-FFF2-40B4-BE49-F238E27FC236}">
                  <a16:creationId xmlns:a16="http://schemas.microsoft.com/office/drawing/2014/main" id="{CEF9E3F5-729F-4229-B007-652B42DD1725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45">
              <a:extLst>
                <a:ext uri="{FF2B5EF4-FFF2-40B4-BE49-F238E27FC236}">
                  <a16:creationId xmlns:a16="http://schemas.microsoft.com/office/drawing/2014/main" id="{AF69F2A7-3229-42DC-BBEF-AA020D300028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46">
              <a:extLst>
                <a:ext uri="{FF2B5EF4-FFF2-40B4-BE49-F238E27FC236}">
                  <a16:creationId xmlns:a16="http://schemas.microsoft.com/office/drawing/2014/main" id="{A7968E4C-0AF8-45D5-9784-69606729F563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47">
              <a:extLst>
                <a:ext uri="{FF2B5EF4-FFF2-40B4-BE49-F238E27FC236}">
                  <a16:creationId xmlns:a16="http://schemas.microsoft.com/office/drawing/2014/main" id="{3E0A21E1-8924-4B55-9415-7D4C62B8E723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48">
              <a:extLst>
                <a:ext uri="{FF2B5EF4-FFF2-40B4-BE49-F238E27FC236}">
                  <a16:creationId xmlns:a16="http://schemas.microsoft.com/office/drawing/2014/main" id="{2F170B75-F3F0-4D34-9C94-86229C088D1C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49">
              <a:extLst>
                <a:ext uri="{FF2B5EF4-FFF2-40B4-BE49-F238E27FC236}">
                  <a16:creationId xmlns:a16="http://schemas.microsoft.com/office/drawing/2014/main" id="{C8160976-95C9-474B-8A6B-923F299EF9A8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50">
              <a:extLst>
                <a:ext uri="{FF2B5EF4-FFF2-40B4-BE49-F238E27FC236}">
                  <a16:creationId xmlns:a16="http://schemas.microsoft.com/office/drawing/2014/main" id="{8BEB9197-08E9-469D-B1E2-DC502D01798D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51">
              <a:extLst>
                <a:ext uri="{FF2B5EF4-FFF2-40B4-BE49-F238E27FC236}">
                  <a16:creationId xmlns:a16="http://schemas.microsoft.com/office/drawing/2014/main" id="{DE7CE021-A281-4C49-990E-435A64280F24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52">
              <a:extLst>
                <a:ext uri="{FF2B5EF4-FFF2-40B4-BE49-F238E27FC236}">
                  <a16:creationId xmlns:a16="http://schemas.microsoft.com/office/drawing/2014/main" id="{FB39CF56-2787-46C8-AADB-E3DA8420A6F5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53">
              <a:extLst>
                <a:ext uri="{FF2B5EF4-FFF2-40B4-BE49-F238E27FC236}">
                  <a16:creationId xmlns:a16="http://schemas.microsoft.com/office/drawing/2014/main" id="{9819AE34-38A9-4943-B4E5-A93EC3D4C8E2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54">
              <a:extLst>
                <a:ext uri="{FF2B5EF4-FFF2-40B4-BE49-F238E27FC236}">
                  <a16:creationId xmlns:a16="http://schemas.microsoft.com/office/drawing/2014/main" id="{9695E41D-1599-45E1-AC46-F1BC387B1663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55">
              <a:extLst>
                <a:ext uri="{FF2B5EF4-FFF2-40B4-BE49-F238E27FC236}">
                  <a16:creationId xmlns:a16="http://schemas.microsoft.com/office/drawing/2014/main" id="{1DBE3AC0-CF35-4056-9744-EADDDF0AAD44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56">
              <a:extLst>
                <a:ext uri="{FF2B5EF4-FFF2-40B4-BE49-F238E27FC236}">
                  <a16:creationId xmlns:a16="http://schemas.microsoft.com/office/drawing/2014/main" id="{F3CB9A48-EA3C-4291-BF79-C4225362BBB1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7" name="直接连接符 57">
            <a:extLst>
              <a:ext uri="{FF2B5EF4-FFF2-40B4-BE49-F238E27FC236}">
                <a16:creationId xmlns:a16="http://schemas.microsoft.com/office/drawing/2014/main" id="{9E54A684-D595-4E44-AE13-B90BB91D7BD2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平行四边形 58">
            <a:extLst>
              <a:ext uri="{FF2B5EF4-FFF2-40B4-BE49-F238E27FC236}">
                <a16:creationId xmlns:a16="http://schemas.microsoft.com/office/drawing/2014/main" id="{1585D6CE-EC2A-40F3-BA76-8377359B707C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矩形 59">
            <a:extLst>
              <a:ext uri="{FF2B5EF4-FFF2-40B4-BE49-F238E27FC236}">
                <a16:creationId xmlns:a16="http://schemas.microsoft.com/office/drawing/2014/main" id="{EE14C85A-3EFA-45B7-8DB0-B6FE7F8B1452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Phenomena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61385" y="2831976"/>
            <a:ext cx="756000" cy="756000"/>
            <a:chOff x="8060" y="1478"/>
            <a:chExt cx="1058" cy="1045"/>
          </a:xfrm>
        </p:grpSpPr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6935" y="2831976"/>
            <a:ext cx="756000" cy="756000"/>
            <a:chOff x="8060" y="1478"/>
            <a:chExt cx="1058" cy="1045"/>
          </a:xfrm>
        </p:grpSpPr>
        <p:sp>
          <p:nvSpPr>
            <p:cNvPr id="5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60750" y="3806066"/>
            <a:ext cx="756000" cy="756000"/>
            <a:chOff x="8060" y="1478"/>
            <a:chExt cx="1058" cy="1045"/>
          </a:xfrm>
        </p:grpSpPr>
        <p:sp>
          <p:nvSpPr>
            <p:cNvPr id="8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02175" y="3806066"/>
            <a:ext cx="756000" cy="756000"/>
            <a:chOff x="8060" y="1478"/>
            <a:chExt cx="1058" cy="1045"/>
          </a:xfrm>
        </p:grpSpPr>
        <p:sp>
          <p:nvSpPr>
            <p:cNvPr id="11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86755" y="2831976"/>
            <a:ext cx="756000" cy="756000"/>
            <a:chOff x="8060" y="1478"/>
            <a:chExt cx="1058" cy="1045"/>
          </a:xfrm>
        </p:grpSpPr>
        <p:sp>
          <p:nvSpPr>
            <p:cNvPr id="14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54825" y="2813561"/>
            <a:ext cx="756000" cy="756000"/>
            <a:chOff x="8060" y="1478"/>
            <a:chExt cx="1058" cy="1045"/>
          </a:xfrm>
        </p:grpSpPr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86120" y="3806066"/>
            <a:ext cx="756000" cy="756000"/>
            <a:chOff x="8060" y="1478"/>
            <a:chExt cx="1058" cy="1045"/>
          </a:xfrm>
        </p:grpSpPr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54190" y="3806066"/>
            <a:ext cx="756000" cy="756000"/>
            <a:chOff x="8060" y="1478"/>
            <a:chExt cx="1058" cy="1045"/>
          </a:xfrm>
        </p:grpSpPr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0670" y="3806066"/>
            <a:ext cx="756000" cy="756000"/>
            <a:chOff x="8060" y="1478"/>
            <a:chExt cx="1058" cy="1045"/>
          </a:xfrm>
        </p:grpSpPr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0670" y="2831976"/>
            <a:ext cx="756000" cy="756000"/>
            <a:chOff x="8060" y="1478"/>
            <a:chExt cx="1058" cy="1045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53830" y="3806066"/>
            <a:ext cx="756000" cy="756000"/>
            <a:chOff x="8060" y="1478"/>
            <a:chExt cx="1058" cy="1045"/>
          </a:xfrm>
        </p:grpSpPr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053830" y="2813561"/>
            <a:ext cx="756000" cy="756000"/>
            <a:chOff x="8060" y="1478"/>
            <a:chExt cx="1058" cy="1045"/>
          </a:xfrm>
        </p:grpSpPr>
        <p:sp>
          <p:nvSpPr>
            <p:cNvPr id="51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461385" y="1929641"/>
            <a:ext cx="756000" cy="756000"/>
            <a:chOff x="8060" y="1478"/>
            <a:chExt cx="1058" cy="1045"/>
          </a:xfrm>
        </p:grpSpPr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686300" y="1868681"/>
            <a:ext cx="756000" cy="756000"/>
            <a:chOff x="8060" y="1478"/>
            <a:chExt cx="1058" cy="1045"/>
          </a:xfrm>
        </p:grpSpPr>
        <p:sp>
          <p:nvSpPr>
            <p:cNvPr id="69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0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87390" y="1868681"/>
            <a:ext cx="756000" cy="756000"/>
            <a:chOff x="8060" y="1478"/>
            <a:chExt cx="1058" cy="1045"/>
          </a:xfrm>
        </p:grpSpPr>
        <p:sp>
          <p:nvSpPr>
            <p:cNvPr id="72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854190" y="1868681"/>
            <a:ext cx="756000" cy="756000"/>
            <a:chOff x="8060" y="1478"/>
            <a:chExt cx="1058" cy="1045"/>
          </a:xfrm>
        </p:grpSpPr>
        <p:sp>
          <p:nvSpPr>
            <p:cNvPr id="85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900670" y="1864871"/>
            <a:ext cx="756000" cy="756000"/>
            <a:chOff x="8060" y="1478"/>
            <a:chExt cx="1058" cy="1045"/>
          </a:xfrm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9053830" y="1864871"/>
            <a:ext cx="756000" cy="756000"/>
            <a:chOff x="8060" y="1478"/>
            <a:chExt cx="1058" cy="1045"/>
          </a:xfrm>
        </p:grpSpPr>
        <p:sp>
          <p:nvSpPr>
            <p:cNvPr id="91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2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467350" y="6003925"/>
            <a:ext cx="756000" cy="756000"/>
            <a:chOff x="8060" y="1478"/>
            <a:chExt cx="1058" cy="1045"/>
          </a:xfrm>
          <a:solidFill>
            <a:schemeClr val="accent1"/>
          </a:solidFill>
        </p:grpSpPr>
        <p:sp>
          <p:nvSpPr>
            <p:cNvPr id="94" name="Freeform 18"/>
            <p:cNvSpPr>
              <a:spLocks noEditPoints="1"/>
            </p:cNvSpPr>
            <p:nvPr/>
          </p:nvSpPr>
          <p:spPr bwMode="auto">
            <a:xfrm>
              <a:off x="8403" y="1478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5" name="Freeform 19"/>
            <p:cNvSpPr>
              <a:spLocks noEditPoints="1"/>
            </p:cNvSpPr>
            <p:nvPr/>
          </p:nvSpPr>
          <p:spPr bwMode="auto">
            <a:xfrm>
              <a:off x="8060" y="2113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696282" y="3694375"/>
            <a:ext cx="311885" cy="312886"/>
            <a:chOff x="5837716" y="4304986"/>
            <a:chExt cx="519542" cy="521209"/>
          </a:xfrm>
          <a:solidFill>
            <a:srgbClr val="FCFAF1"/>
          </a:solidFill>
        </p:grpSpPr>
        <p:sp>
          <p:nvSpPr>
            <p:cNvPr id="99" name="任意多边形 34"/>
            <p:cNvSpPr/>
            <p:nvPr/>
          </p:nvSpPr>
          <p:spPr>
            <a:xfrm>
              <a:off x="5837716" y="4304986"/>
              <a:ext cx="519542" cy="521209"/>
            </a:xfrm>
            <a:custGeom>
              <a:avLst/>
              <a:gdLst>
                <a:gd name="connsiteX0" fmla="*/ 6111936 w 6416813"/>
                <a:gd name="connsiteY0" fmla="*/ 519638 h 3001581"/>
                <a:gd name="connsiteX1" fmla="*/ 3290358 w 6416813"/>
                <a:gd name="connsiteY1" fmla="*/ 23250 h 3001581"/>
                <a:gd name="connsiteX2" fmla="*/ 103021 w 6416813"/>
                <a:gd name="connsiteY2" fmla="*/ 1029090 h 3001581"/>
                <a:gd name="connsiteX3" fmla="*/ 769227 w 6416813"/>
                <a:gd name="connsiteY3" fmla="*/ 2531318 h 3001581"/>
                <a:gd name="connsiteX4" fmla="*/ 272838 w 6416813"/>
                <a:gd name="connsiteY4" fmla="*/ 3001581 h 3001581"/>
                <a:gd name="connsiteX5" fmla="*/ 1539936 w 6416813"/>
                <a:gd name="connsiteY5" fmla="*/ 2688072 h 3001581"/>
                <a:gd name="connsiteX6" fmla="*/ 5824553 w 6416813"/>
                <a:gd name="connsiteY6" fmla="*/ 2648884 h 3001581"/>
                <a:gd name="connsiteX7" fmla="*/ 6111936 w 6416813"/>
                <a:gd name="connsiteY7" fmla="*/ 519638 h 3001581"/>
                <a:gd name="connsiteX0-1" fmla="*/ 6111936 w 6416813"/>
                <a:gd name="connsiteY0-2" fmla="*/ 519638 h 3001581"/>
                <a:gd name="connsiteX1-3" fmla="*/ 3290358 w 6416813"/>
                <a:gd name="connsiteY1-4" fmla="*/ 23250 h 3001581"/>
                <a:gd name="connsiteX2-5" fmla="*/ 103021 w 6416813"/>
                <a:gd name="connsiteY2-6" fmla="*/ 1029090 h 3001581"/>
                <a:gd name="connsiteX3-7" fmla="*/ 769227 w 6416813"/>
                <a:gd name="connsiteY3-8" fmla="*/ 2531318 h 3001581"/>
                <a:gd name="connsiteX4-9" fmla="*/ 272838 w 6416813"/>
                <a:gd name="connsiteY4-10" fmla="*/ 3001581 h 3001581"/>
                <a:gd name="connsiteX5-11" fmla="*/ 1539936 w 6416813"/>
                <a:gd name="connsiteY5-12" fmla="*/ 2688072 h 3001581"/>
                <a:gd name="connsiteX6-13" fmla="*/ 5824553 w 6416813"/>
                <a:gd name="connsiteY6-14" fmla="*/ 2648884 h 3001581"/>
                <a:gd name="connsiteX7-15" fmla="*/ 6111936 w 6416813"/>
                <a:gd name="connsiteY7-16" fmla="*/ 519638 h 3001581"/>
                <a:gd name="connsiteX0-17" fmla="*/ 6111936 w 6416813"/>
                <a:gd name="connsiteY0-18" fmla="*/ 519638 h 3001581"/>
                <a:gd name="connsiteX1-19" fmla="*/ 3290358 w 6416813"/>
                <a:gd name="connsiteY1-20" fmla="*/ 23250 h 3001581"/>
                <a:gd name="connsiteX2-21" fmla="*/ 103021 w 6416813"/>
                <a:gd name="connsiteY2-22" fmla="*/ 1029090 h 3001581"/>
                <a:gd name="connsiteX3-23" fmla="*/ 769227 w 6416813"/>
                <a:gd name="connsiteY3-24" fmla="*/ 2531318 h 3001581"/>
                <a:gd name="connsiteX4-25" fmla="*/ 272838 w 6416813"/>
                <a:gd name="connsiteY4-26" fmla="*/ 3001581 h 3001581"/>
                <a:gd name="connsiteX5-27" fmla="*/ 1539936 w 6416813"/>
                <a:gd name="connsiteY5-28" fmla="*/ 2688072 h 3001581"/>
                <a:gd name="connsiteX6-29" fmla="*/ 5824553 w 6416813"/>
                <a:gd name="connsiteY6-30" fmla="*/ 2648884 h 3001581"/>
                <a:gd name="connsiteX7-31" fmla="*/ 6111936 w 6416813"/>
                <a:gd name="connsiteY7-32" fmla="*/ 519638 h 3001581"/>
                <a:gd name="connsiteX0-33" fmla="*/ 6072123 w 6377000"/>
                <a:gd name="connsiteY0-34" fmla="*/ 519638 h 3001581"/>
                <a:gd name="connsiteX1-35" fmla="*/ 3250545 w 6377000"/>
                <a:gd name="connsiteY1-36" fmla="*/ 23250 h 3001581"/>
                <a:gd name="connsiteX2-37" fmla="*/ 63208 w 6377000"/>
                <a:gd name="connsiteY2-38" fmla="*/ 1029090 h 3001581"/>
                <a:gd name="connsiteX3-39" fmla="*/ 729414 w 6377000"/>
                <a:gd name="connsiteY3-40" fmla="*/ 2531318 h 3001581"/>
                <a:gd name="connsiteX4-41" fmla="*/ 233025 w 6377000"/>
                <a:gd name="connsiteY4-42" fmla="*/ 3001581 h 3001581"/>
                <a:gd name="connsiteX5-43" fmla="*/ 1500123 w 6377000"/>
                <a:gd name="connsiteY5-44" fmla="*/ 2688072 h 3001581"/>
                <a:gd name="connsiteX6-45" fmla="*/ 5784740 w 6377000"/>
                <a:gd name="connsiteY6-46" fmla="*/ 2648884 h 3001581"/>
                <a:gd name="connsiteX7-47" fmla="*/ 6072123 w 6377000"/>
                <a:gd name="connsiteY7-48" fmla="*/ 519638 h 3001581"/>
                <a:gd name="connsiteX0-49" fmla="*/ 6202752 w 6463800"/>
                <a:gd name="connsiteY0-50" fmla="*/ 673348 h 2985474"/>
                <a:gd name="connsiteX1-51" fmla="*/ 3250545 w 6463800"/>
                <a:gd name="connsiteY1-52" fmla="*/ 7143 h 2985474"/>
                <a:gd name="connsiteX2-53" fmla="*/ 63208 w 6463800"/>
                <a:gd name="connsiteY2-54" fmla="*/ 1012983 h 2985474"/>
                <a:gd name="connsiteX3-55" fmla="*/ 729414 w 6463800"/>
                <a:gd name="connsiteY3-56" fmla="*/ 2515211 h 2985474"/>
                <a:gd name="connsiteX4-57" fmla="*/ 233025 w 6463800"/>
                <a:gd name="connsiteY4-58" fmla="*/ 2985474 h 2985474"/>
                <a:gd name="connsiteX5-59" fmla="*/ 1500123 w 6463800"/>
                <a:gd name="connsiteY5-60" fmla="*/ 2671965 h 2985474"/>
                <a:gd name="connsiteX6-61" fmla="*/ 5784740 w 6463800"/>
                <a:gd name="connsiteY6-62" fmla="*/ 2632777 h 2985474"/>
                <a:gd name="connsiteX7-63" fmla="*/ 6202752 w 6463800"/>
                <a:gd name="connsiteY7-64" fmla="*/ 673348 h 2985474"/>
                <a:gd name="connsiteX0-65" fmla="*/ 6202752 w 6463800"/>
                <a:gd name="connsiteY0-66" fmla="*/ 673348 h 3037725"/>
                <a:gd name="connsiteX1-67" fmla="*/ 3250545 w 6463800"/>
                <a:gd name="connsiteY1-68" fmla="*/ 7143 h 3037725"/>
                <a:gd name="connsiteX2-69" fmla="*/ 63208 w 6463800"/>
                <a:gd name="connsiteY2-70" fmla="*/ 1012983 h 3037725"/>
                <a:gd name="connsiteX3-71" fmla="*/ 729414 w 6463800"/>
                <a:gd name="connsiteY3-72" fmla="*/ 2515211 h 3037725"/>
                <a:gd name="connsiteX4-73" fmla="*/ 533471 w 6463800"/>
                <a:gd name="connsiteY4-74" fmla="*/ 3037725 h 3037725"/>
                <a:gd name="connsiteX5-75" fmla="*/ 1500123 w 6463800"/>
                <a:gd name="connsiteY5-76" fmla="*/ 2671965 h 3037725"/>
                <a:gd name="connsiteX6-77" fmla="*/ 5784740 w 6463800"/>
                <a:gd name="connsiteY6-78" fmla="*/ 2632777 h 3037725"/>
                <a:gd name="connsiteX7-79" fmla="*/ 6202752 w 6463800"/>
                <a:gd name="connsiteY7-80" fmla="*/ 673348 h 3037725"/>
                <a:gd name="connsiteX0-81" fmla="*/ 6202752 w 6399662"/>
                <a:gd name="connsiteY0-82" fmla="*/ 673568 h 3037945"/>
                <a:gd name="connsiteX1-83" fmla="*/ 3250545 w 6399662"/>
                <a:gd name="connsiteY1-84" fmla="*/ 7363 h 3037945"/>
                <a:gd name="connsiteX2-85" fmla="*/ 63208 w 6399662"/>
                <a:gd name="connsiteY2-86" fmla="*/ 1013203 h 3037945"/>
                <a:gd name="connsiteX3-87" fmla="*/ 729414 w 6399662"/>
                <a:gd name="connsiteY3-88" fmla="*/ 2515431 h 3037945"/>
                <a:gd name="connsiteX4-89" fmla="*/ 533471 w 6399662"/>
                <a:gd name="connsiteY4-90" fmla="*/ 3037945 h 3037945"/>
                <a:gd name="connsiteX5-91" fmla="*/ 1500123 w 6399662"/>
                <a:gd name="connsiteY5-92" fmla="*/ 2672185 h 3037945"/>
                <a:gd name="connsiteX6-93" fmla="*/ 5614923 w 6399662"/>
                <a:gd name="connsiteY6-94" fmla="*/ 2698311 h 3037945"/>
                <a:gd name="connsiteX7-95" fmla="*/ 6202752 w 6399662"/>
                <a:gd name="connsiteY7-96" fmla="*/ 673568 h 3037945"/>
                <a:gd name="connsiteX0-97" fmla="*/ 6202752 w 6427727"/>
                <a:gd name="connsiteY0-98" fmla="*/ 673568 h 3037945"/>
                <a:gd name="connsiteX1-99" fmla="*/ 3250545 w 6427727"/>
                <a:gd name="connsiteY1-100" fmla="*/ 7363 h 3037945"/>
                <a:gd name="connsiteX2-101" fmla="*/ 63208 w 6427727"/>
                <a:gd name="connsiteY2-102" fmla="*/ 1013203 h 3037945"/>
                <a:gd name="connsiteX3-103" fmla="*/ 729414 w 6427727"/>
                <a:gd name="connsiteY3-104" fmla="*/ 2515431 h 3037945"/>
                <a:gd name="connsiteX4-105" fmla="*/ 533471 w 6427727"/>
                <a:gd name="connsiteY4-106" fmla="*/ 3037945 h 3037945"/>
                <a:gd name="connsiteX5-107" fmla="*/ 1500123 w 6427727"/>
                <a:gd name="connsiteY5-108" fmla="*/ 2672185 h 3037945"/>
                <a:gd name="connsiteX6-109" fmla="*/ 5614923 w 6427727"/>
                <a:gd name="connsiteY6-110" fmla="*/ 2698311 h 3037945"/>
                <a:gd name="connsiteX7-111" fmla="*/ 6202752 w 6427727"/>
                <a:gd name="connsiteY7-112" fmla="*/ 673568 h 3037945"/>
                <a:gd name="connsiteX0-113" fmla="*/ 6202752 w 6427727"/>
                <a:gd name="connsiteY0-114" fmla="*/ 666268 h 3030645"/>
                <a:gd name="connsiteX1-115" fmla="*/ 3250545 w 6427727"/>
                <a:gd name="connsiteY1-116" fmla="*/ 63 h 3030645"/>
                <a:gd name="connsiteX2-117" fmla="*/ 63208 w 6427727"/>
                <a:gd name="connsiteY2-118" fmla="*/ 1005903 h 3030645"/>
                <a:gd name="connsiteX3-119" fmla="*/ 729414 w 6427727"/>
                <a:gd name="connsiteY3-120" fmla="*/ 2508131 h 3030645"/>
                <a:gd name="connsiteX4-121" fmla="*/ 533471 w 6427727"/>
                <a:gd name="connsiteY4-122" fmla="*/ 3030645 h 3030645"/>
                <a:gd name="connsiteX5-123" fmla="*/ 1500123 w 6427727"/>
                <a:gd name="connsiteY5-124" fmla="*/ 2664885 h 3030645"/>
                <a:gd name="connsiteX6-125" fmla="*/ 5614923 w 6427727"/>
                <a:gd name="connsiteY6-126" fmla="*/ 2691011 h 3030645"/>
                <a:gd name="connsiteX7-127" fmla="*/ 6202752 w 6427727"/>
                <a:gd name="connsiteY7-128" fmla="*/ 666268 h 3030645"/>
                <a:gd name="connsiteX0-129" fmla="*/ 6202752 w 6445028"/>
                <a:gd name="connsiteY0-130" fmla="*/ 666309 h 3030686"/>
                <a:gd name="connsiteX1-131" fmla="*/ 3250545 w 6445028"/>
                <a:gd name="connsiteY1-132" fmla="*/ 104 h 3030686"/>
                <a:gd name="connsiteX2-133" fmla="*/ 63208 w 6445028"/>
                <a:gd name="connsiteY2-134" fmla="*/ 1005944 h 3030686"/>
                <a:gd name="connsiteX3-135" fmla="*/ 729414 w 6445028"/>
                <a:gd name="connsiteY3-136" fmla="*/ 2508172 h 3030686"/>
                <a:gd name="connsiteX4-137" fmla="*/ 533471 w 6445028"/>
                <a:gd name="connsiteY4-138" fmla="*/ 3030686 h 3030686"/>
                <a:gd name="connsiteX5-139" fmla="*/ 1500123 w 6445028"/>
                <a:gd name="connsiteY5-140" fmla="*/ 2664926 h 3030686"/>
                <a:gd name="connsiteX6-141" fmla="*/ 5614923 w 6445028"/>
                <a:gd name="connsiteY6-142" fmla="*/ 2691052 h 3030686"/>
                <a:gd name="connsiteX7-143" fmla="*/ 6202752 w 6445028"/>
                <a:gd name="connsiteY7-144" fmla="*/ 666309 h 3030686"/>
                <a:gd name="connsiteX0-145" fmla="*/ 6202752 w 6445028"/>
                <a:gd name="connsiteY0-146" fmla="*/ 666309 h 3030686"/>
                <a:gd name="connsiteX1-147" fmla="*/ 3250545 w 6445028"/>
                <a:gd name="connsiteY1-148" fmla="*/ 104 h 3030686"/>
                <a:gd name="connsiteX2-149" fmla="*/ 63208 w 6445028"/>
                <a:gd name="connsiteY2-150" fmla="*/ 1005944 h 3030686"/>
                <a:gd name="connsiteX3-151" fmla="*/ 729414 w 6445028"/>
                <a:gd name="connsiteY3-152" fmla="*/ 2508172 h 3030686"/>
                <a:gd name="connsiteX4-153" fmla="*/ 533465 w 6445028"/>
                <a:gd name="connsiteY4-154" fmla="*/ 3030686 h 3030686"/>
                <a:gd name="connsiteX5-155" fmla="*/ 1500123 w 6445028"/>
                <a:gd name="connsiteY5-156" fmla="*/ 2664926 h 3030686"/>
                <a:gd name="connsiteX6-157" fmla="*/ 5614923 w 6445028"/>
                <a:gd name="connsiteY6-158" fmla="*/ 2691052 h 3030686"/>
                <a:gd name="connsiteX7-159" fmla="*/ 6202752 w 6445028"/>
                <a:gd name="connsiteY7-160" fmla="*/ 666309 h 3030686"/>
                <a:gd name="connsiteX0-161" fmla="*/ 6202752 w 6407539"/>
                <a:gd name="connsiteY0-162" fmla="*/ 666309 h 3030686"/>
                <a:gd name="connsiteX1-163" fmla="*/ 3250545 w 6407539"/>
                <a:gd name="connsiteY1-164" fmla="*/ 104 h 3030686"/>
                <a:gd name="connsiteX2-165" fmla="*/ 63208 w 6407539"/>
                <a:gd name="connsiteY2-166" fmla="*/ 1005944 h 3030686"/>
                <a:gd name="connsiteX3-167" fmla="*/ 729414 w 6407539"/>
                <a:gd name="connsiteY3-168" fmla="*/ 2508172 h 3030686"/>
                <a:gd name="connsiteX4-169" fmla="*/ 533465 w 6407539"/>
                <a:gd name="connsiteY4-170" fmla="*/ 3030686 h 3030686"/>
                <a:gd name="connsiteX5-171" fmla="*/ 1764697 w 6407539"/>
                <a:gd name="connsiteY5-172" fmla="*/ 2622298 h 3030686"/>
                <a:gd name="connsiteX6-173" fmla="*/ 5614923 w 6407539"/>
                <a:gd name="connsiteY6-174" fmla="*/ 2691052 h 3030686"/>
                <a:gd name="connsiteX7-175" fmla="*/ 6202752 w 6407539"/>
                <a:gd name="connsiteY7-176" fmla="*/ 666309 h 3030686"/>
                <a:gd name="connsiteX0-177" fmla="*/ 6202752 w 6407539"/>
                <a:gd name="connsiteY0-178" fmla="*/ 666309 h 3158564"/>
                <a:gd name="connsiteX1-179" fmla="*/ 3250545 w 6407539"/>
                <a:gd name="connsiteY1-180" fmla="*/ 104 h 3158564"/>
                <a:gd name="connsiteX2-181" fmla="*/ 63208 w 6407539"/>
                <a:gd name="connsiteY2-182" fmla="*/ 1005944 h 3158564"/>
                <a:gd name="connsiteX3-183" fmla="*/ 729414 w 6407539"/>
                <a:gd name="connsiteY3-184" fmla="*/ 2508172 h 3158564"/>
                <a:gd name="connsiteX4-185" fmla="*/ 268883 w 6407539"/>
                <a:gd name="connsiteY4-186" fmla="*/ 3158564 h 3158564"/>
                <a:gd name="connsiteX5-187" fmla="*/ 1764697 w 6407539"/>
                <a:gd name="connsiteY5-188" fmla="*/ 2622298 h 3158564"/>
                <a:gd name="connsiteX6-189" fmla="*/ 5614923 w 6407539"/>
                <a:gd name="connsiteY6-190" fmla="*/ 2691052 h 3158564"/>
                <a:gd name="connsiteX7-191" fmla="*/ 6202752 w 6407539"/>
                <a:gd name="connsiteY7-192" fmla="*/ 666309 h 3158564"/>
                <a:gd name="connsiteX0-193" fmla="*/ 6202752 w 6401458"/>
                <a:gd name="connsiteY0-194" fmla="*/ 666309 h 3158564"/>
                <a:gd name="connsiteX1-195" fmla="*/ 3250545 w 6401458"/>
                <a:gd name="connsiteY1-196" fmla="*/ 104 h 3158564"/>
                <a:gd name="connsiteX2-197" fmla="*/ 63208 w 6401458"/>
                <a:gd name="connsiteY2-198" fmla="*/ 1005944 h 3158564"/>
                <a:gd name="connsiteX3-199" fmla="*/ 729414 w 6401458"/>
                <a:gd name="connsiteY3-200" fmla="*/ 2508172 h 3158564"/>
                <a:gd name="connsiteX4-201" fmla="*/ 268883 w 6401458"/>
                <a:gd name="connsiteY4-202" fmla="*/ 3158564 h 3158564"/>
                <a:gd name="connsiteX5-203" fmla="*/ 1941085 w 6401458"/>
                <a:gd name="connsiteY5-204" fmla="*/ 2664918 h 3158564"/>
                <a:gd name="connsiteX6-205" fmla="*/ 5614923 w 6401458"/>
                <a:gd name="connsiteY6-206" fmla="*/ 2691052 h 3158564"/>
                <a:gd name="connsiteX7-207" fmla="*/ 6202752 w 6401458"/>
                <a:gd name="connsiteY7-208" fmla="*/ 666309 h 3158564"/>
                <a:gd name="connsiteX0-209" fmla="*/ 6202752 w 6573483"/>
                <a:gd name="connsiteY0-210" fmla="*/ 666309 h 3158564"/>
                <a:gd name="connsiteX1-211" fmla="*/ 3250545 w 6573483"/>
                <a:gd name="connsiteY1-212" fmla="*/ 104 h 3158564"/>
                <a:gd name="connsiteX2-213" fmla="*/ 63208 w 6573483"/>
                <a:gd name="connsiteY2-214" fmla="*/ 1005944 h 3158564"/>
                <a:gd name="connsiteX3-215" fmla="*/ 729414 w 6573483"/>
                <a:gd name="connsiteY3-216" fmla="*/ 2508172 h 3158564"/>
                <a:gd name="connsiteX4-217" fmla="*/ 268883 w 6573483"/>
                <a:gd name="connsiteY4-218" fmla="*/ 3158564 h 3158564"/>
                <a:gd name="connsiteX5-219" fmla="*/ 1941085 w 6573483"/>
                <a:gd name="connsiteY5-220" fmla="*/ 2664918 h 3158564"/>
                <a:gd name="connsiteX6-221" fmla="*/ 5614923 w 6573483"/>
                <a:gd name="connsiteY6-222" fmla="*/ 2691052 h 3158564"/>
                <a:gd name="connsiteX7-223" fmla="*/ 6202752 w 6573483"/>
                <a:gd name="connsiteY7-224" fmla="*/ 666309 h 3158564"/>
                <a:gd name="connsiteX0-225" fmla="*/ 6202752 w 6514152"/>
                <a:gd name="connsiteY0-226" fmla="*/ 666261 h 3158516"/>
                <a:gd name="connsiteX1-227" fmla="*/ 3250545 w 6514152"/>
                <a:gd name="connsiteY1-228" fmla="*/ 56 h 3158516"/>
                <a:gd name="connsiteX2-229" fmla="*/ 63208 w 6514152"/>
                <a:gd name="connsiteY2-230" fmla="*/ 1005896 h 3158516"/>
                <a:gd name="connsiteX3-231" fmla="*/ 729414 w 6514152"/>
                <a:gd name="connsiteY3-232" fmla="*/ 2508124 h 3158516"/>
                <a:gd name="connsiteX4-233" fmla="*/ 268883 w 6514152"/>
                <a:gd name="connsiteY4-234" fmla="*/ 3158516 h 3158516"/>
                <a:gd name="connsiteX5-235" fmla="*/ 1941085 w 6514152"/>
                <a:gd name="connsiteY5-236" fmla="*/ 2664870 h 3158516"/>
                <a:gd name="connsiteX6-237" fmla="*/ 5526726 w 6514152"/>
                <a:gd name="connsiteY6-238" fmla="*/ 2563129 h 3158516"/>
                <a:gd name="connsiteX7-239" fmla="*/ 6202752 w 6514152"/>
                <a:gd name="connsiteY7-240" fmla="*/ 666261 h 31585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14152" h="3158516">
                  <a:moveTo>
                    <a:pt x="6202752" y="666261"/>
                  </a:moveTo>
                  <a:cubicBezTo>
                    <a:pt x="5823389" y="239082"/>
                    <a:pt x="4286865" y="-4298"/>
                    <a:pt x="3250545" y="56"/>
                  </a:cubicBezTo>
                  <a:cubicBezTo>
                    <a:pt x="2214225" y="4410"/>
                    <a:pt x="365830" y="169874"/>
                    <a:pt x="63208" y="1005896"/>
                  </a:cubicBezTo>
                  <a:cubicBezTo>
                    <a:pt x="-239414" y="1841918"/>
                    <a:pt x="637974" y="2244690"/>
                    <a:pt x="729414" y="2508124"/>
                  </a:cubicBezTo>
                  <a:lnTo>
                    <a:pt x="268883" y="3158516"/>
                  </a:lnTo>
                  <a:lnTo>
                    <a:pt x="1941085" y="2664870"/>
                  </a:lnTo>
                  <a:cubicBezTo>
                    <a:pt x="2683491" y="2749779"/>
                    <a:pt x="4199102" y="3109355"/>
                    <a:pt x="5526726" y="2563129"/>
                  </a:cubicBezTo>
                  <a:cubicBezTo>
                    <a:pt x="6854350" y="2016903"/>
                    <a:pt x="6582115" y="1093440"/>
                    <a:pt x="6202752" y="666261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1"/>
            <p:cNvSpPr/>
            <p:nvPr/>
          </p:nvSpPr>
          <p:spPr>
            <a:xfrm>
              <a:off x="595181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"/>
            <p:cNvSpPr/>
            <p:nvPr/>
          </p:nvSpPr>
          <p:spPr>
            <a:xfrm>
              <a:off x="606733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"/>
            <p:cNvSpPr/>
            <p:nvPr/>
          </p:nvSpPr>
          <p:spPr>
            <a:xfrm>
              <a:off x="618285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283792" y="3717870"/>
            <a:ext cx="311885" cy="312886"/>
            <a:chOff x="5837716" y="4304986"/>
            <a:chExt cx="519542" cy="521209"/>
          </a:xfrm>
          <a:solidFill>
            <a:srgbClr val="FCFAF1"/>
          </a:solidFill>
        </p:grpSpPr>
        <p:sp>
          <p:nvSpPr>
            <p:cNvPr id="107" name="任意多边形 34"/>
            <p:cNvSpPr/>
            <p:nvPr/>
          </p:nvSpPr>
          <p:spPr>
            <a:xfrm>
              <a:off x="5837716" y="4304986"/>
              <a:ext cx="519542" cy="521209"/>
            </a:xfrm>
            <a:custGeom>
              <a:avLst/>
              <a:gdLst>
                <a:gd name="connsiteX0" fmla="*/ 6111936 w 6416813"/>
                <a:gd name="connsiteY0" fmla="*/ 519638 h 3001581"/>
                <a:gd name="connsiteX1" fmla="*/ 3290358 w 6416813"/>
                <a:gd name="connsiteY1" fmla="*/ 23250 h 3001581"/>
                <a:gd name="connsiteX2" fmla="*/ 103021 w 6416813"/>
                <a:gd name="connsiteY2" fmla="*/ 1029090 h 3001581"/>
                <a:gd name="connsiteX3" fmla="*/ 769227 w 6416813"/>
                <a:gd name="connsiteY3" fmla="*/ 2531318 h 3001581"/>
                <a:gd name="connsiteX4" fmla="*/ 272838 w 6416813"/>
                <a:gd name="connsiteY4" fmla="*/ 3001581 h 3001581"/>
                <a:gd name="connsiteX5" fmla="*/ 1539936 w 6416813"/>
                <a:gd name="connsiteY5" fmla="*/ 2688072 h 3001581"/>
                <a:gd name="connsiteX6" fmla="*/ 5824553 w 6416813"/>
                <a:gd name="connsiteY6" fmla="*/ 2648884 h 3001581"/>
                <a:gd name="connsiteX7" fmla="*/ 6111936 w 6416813"/>
                <a:gd name="connsiteY7" fmla="*/ 519638 h 3001581"/>
                <a:gd name="connsiteX0-1" fmla="*/ 6111936 w 6416813"/>
                <a:gd name="connsiteY0-2" fmla="*/ 519638 h 3001581"/>
                <a:gd name="connsiteX1-3" fmla="*/ 3290358 w 6416813"/>
                <a:gd name="connsiteY1-4" fmla="*/ 23250 h 3001581"/>
                <a:gd name="connsiteX2-5" fmla="*/ 103021 w 6416813"/>
                <a:gd name="connsiteY2-6" fmla="*/ 1029090 h 3001581"/>
                <a:gd name="connsiteX3-7" fmla="*/ 769227 w 6416813"/>
                <a:gd name="connsiteY3-8" fmla="*/ 2531318 h 3001581"/>
                <a:gd name="connsiteX4-9" fmla="*/ 272838 w 6416813"/>
                <a:gd name="connsiteY4-10" fmla="*/ 3001581 h 3001581"/>
                <a:gd name="connsiteX5-11" fmla="*/ 1539936 w 6416813"/>
                <a:gd name="connsiteY5-12" fmla="*/ 2688072 h 3001581"/>
                <a:gd name="connsiteX6-13" fmla="*/ 5824553 w 6416813"/>
                <a:gd name="connsiteY6-14" fmla="*/ 2648884 h 3001581"/>
                <a:gd name="connsiteX7-15" fmla="*/ 6111936 w 6416813"/>
                <a:gd name="connsiteY7-16" fmla="*/ 519638 h 3001581"/>
                <a:gd name="connsiteX0-17" fmla="*/ 6111936 w 6416813"/>
                <a:gd name="connsiteY0-18" fmla="*/ 519638 h 3001581"/>
                <a:gd name="connsiteX1-19" fmla="*/ 3290358 w 6416813"/>
                <a:gd name="connsiteY1-20" fmla="*/ 23250 h 3001581"/>
                <a:gd name="connsiteX2-21" fmla="*/ 103021 w 6416813"/>
                <a:gd name="connsiteY2-22" fmla="*/ 1029090 h 3001581"/>
                <a:gd name="connsiteX3-23" fmla="*/ 769227 w 6416813"/>
                <a:gd name="connsiteY3-24" fmla="*/ 2531318 h 3001581"/>
                <a:gd name="connsiteX4-25" fmla="*/ 272838 w 6416813"/>
                <a:gd name="connsiteY4-26" fmla="*/ 3001581 h 3001581"/>
                <a:gd name="connsiteX5-27" fmla="*/ 1539936 w 6416813"/>
                <a:gd name="connsiteY5-28" fmla="*/ 2688072 h 3001581"/>
                <a:gd name="connsiteX6-29" fmla="*/ 5824553 w 6416813"/>
                <a:gd name="connsiteY6-30" fmla="*/ 2648884 h 3001581"/>
                <a:gd name="connsiteX7-31" fmla="*/ 6111936 w 6416813"/>
                <a:gd name="connsiteY7-32" fmla="*/ 519638 h 3001581"/>
                <a:gd name="connsiteX0-33" fmla="*/ 6072123 w 6377000"/>
                <a:gd name="connsiteY0-34" fmla="*/ 519638 h 3001581"/>
                <a:gd name="connsiteX1-35" fmla="*/ 3250545 w 6377000"/>
                <a:gd name="connsiteY1-36" fmla="*/ 23250 h 3001581"/>
                <a:gd name="connsiteX2-37" fmla="*/ 63208 w 6377000"/>
                <a:gd name="connsiteY2-38" fmla="*/ 1029090 h 3001581"/>
                <a:gd name="connsiteX3-39" fmla="*/ 729414 w 6377000"/>
                <a:gd name="connsiteY3-40" fmla="*/ 2531318 h 3001581"/>
                <a:gd name="connsiteX4-41" fmla="*/ 233025 w 6377000"/>
                <a:gd name="connsiteY4-42" fmla="*/ 3001581 h 3001581"/>
                <a:gd name="connsiteX5-43" fmla="*/ 1500123 w 6377000"/>
                <a:gd name="connsiteY5-44" fmla="*/ 2688072 h 3001581"/>
                <a:gd name="connsiteX6-45" fmla="*/ 5784740 w 6377000"/>
                <a:gd name="connsiteY6-46" fmla="*/ 2648884 h 3001581"/>
                <a:gd name="connsiteX7-47" fmla="*/ 6072123 w 6377000"/>
                <a:gd name="connsiteY7-48" fmla="*/ 519638 h 3001581"/>
                <a:gd name="connsiteX0-49" fmla="*/ 6202752 w 6463800"/>
                <a:gd name="connsiteY0-50" fmla="*/ 673348 h 2985474"/>
                <a:gd name="connsiteX1-51" fmla="*/ 3250545 w 6463800"/>
                <a:gd name="connsiteY1-52" fmla="*/ 7143 h 2985474"/>
                <a:gd name="connsiteX2-53" fmla="*/ 63208 w 6463800"/>
                <a:gd name="connsiteY2-54" fmla="*/ 1012983 h 2985474"/>
                <a:gd name="connsiteX3-55" fmla="*/ 729414 w 6463800"/>
                <a:gd name="connsiteY3-56" fmla="*/ 2515211 h 2985474"/>
                <a:gd name="connsiteX4-57" fmla="*/ 233025 w 6463800"/>
                <a:gd name="connsiteY4-58" fmla="*/ 2985474 h 2985474"/>
                <a:gd name="connsiteX5-59" fmla="*/ 1500123 w 6463800"/>
                <a:gd name="connsiteY5-60" fmla="*/ 2671965 h 2985474"/>
                <a:gd name="connsiteX6-61" fmla="*/ 5784740 w 6463800"/>
                <a:gd name="connsiteY6-62" fmla="*/ 2632777 h 2985474"/>
                <a:gd name="connsiteX7-63" fmla="*/ 6202752 w 6463800"/>
                <a:gd name="connsiteY7-64" fmla="*/ 673348 h 2985474"/>
                <a:gd name="connsiteX0-65" fmla="*/ 6202752 w 6463800"/>
                <a:gd name="connsiteY0-66" fmla="*/ 673348 h 3037725"/>
                <a:gd name="connsiteX1-67" fmla="*/ 3250545 w 6463800"/>
                <a:gd name="connsiteY1-68" fmla="*/ 7143 h 3037725"/>
                <a:gd name="connsiteX2-69" fmla="*/ 63208 w 6463800"/>
                <a:gd name="connsiteY2-70" fmla="*/ 1012983 h 3037725"/>
                <a:gd name="connsiteX3-71" fmla="*/ 729414 w 6463800"/>
                <a:gd name="connsiteY3-72" fmla="*/ 2515211 h 3037725"/>
                <a:gd name="connsiteX4-73" fmla="*/ 533471 w 6463800"/>
                <a:gd name="connsiteY4-74" fmla="*/ 3037725 h 3037725"/>
                <a:gd name="connsiteX5-75" fmla="*/ 1500123 w 6463800"/>
                <a:gd name="connsiteY5-76" fmla="*/ 2671965 h 3037725"/>
                <a:gd name="connsiteX6-77" fmla="*/ 5784740 w 6463800"/>
                <a:gd name="connsiteY6-78" fmla="*/ 2632777 h 3037725"/>
                <a:gd name="connsiteX7-79" fmla="*/ 6202752 w 6463800"/>
                <a:gd name="connsiteY7-80" fmla="*/ 673348 h 3037725"/>
                <a:gd name="connsiteX0-81" fmla="*/ 6202752 w 6399662"/>
                <a:gd name="connsiteY0-82" fmla="*/ 673568 h 3037945"/>
                <a:gd name="connsiteX1-83" fmla="*/ 3250545 w 6399662"/>
                <a:gd name="connsiteY1-84" fmla="*/ 7363 h 3037945"/>
                <a:gd name="connsiteX2-85" fmla="*/ 63208 w 6399662"/>
                <a:gd name="connsiteY2-86" fmla="*/ 1013203 h 3037945"/>
                <a:gd name="connsiteX3-87" fmla="*/ 729414 w 6399662"/>
                <a:gd name="connsiteY3-88" fmla="*/ 2515431 h 3037945"/>
                <a:gd name="connsiteX4-89" fmla="*/ 533471 w 6399662"/>
                <a:gd name="connsiteY4-90" fmla="*/ 3037945 h 3037945"/>
                <a:gd name="connsiteX5-91" fmla="*/ 1500123 w 6399662"/>
                <a:gd name="connsiteY5-92" fmla="*/ 2672185 h 3037945"/>
                <a:gd name="connsiteX6-93" fmla="*/ 5614923 w 6399662"/>
                <a:gd name="connsiteY6-94" fmla="*/ 2698311 h 3037945"/>
                <a:gd name="connsiteX7-95" fmla="*/ 6202752 w 6399662"/>
                <a:gd name="connsiteY7-96" fmla="*/ 673568 h 3037945"/>
                <a:gd name="connsiteX0-97" fmla="*/ 6202752 w 6427727"/>
                <a:gd name="connsiteY0-98" fmla="*/ 673568 h 3037945"/>
                <a:gd name="connsiteX1-99" fmla="*/ 3250545 w 6427727"/>
                <a:gd name="connsiteY1-100" fmla="*/ 7363 h 3037945"/>
                <a:gd name="connsiteX2-101" fmla="*/ 63208 w 6427727"/>
                <a:gd name="connsiteY2-102" fmla="*/ 1013203 h 3037945"/>
                <a:gd name="connsiteX3-103" fmla="*/ 729414 w 6427727"/>
                <a:gd name="connsiteY3-104" fmla="*/ 2515431 h 3037945"/>
                <a:gd name="connsiteX4-105" fmla="*/ 533471 w 6427727"/>
                <a:gd name="connsiteY4-106" fmla="*/ 3037945 h 3037945"/>
                <a:gd name="connsiteX5-107" fmla="*/ 1500123 w 6427727"/>
                <a:gd name="connsiteY5-108" fmla="*/ 2672185 h 3037945"/>
                <a:gd name="connsiteX6-109" fmla="*/ 5614923 w 6427727"/>
                <a:gd name="connsiteY6-110" fmla="*/ 2698311 h 3037945"/>
                <a:gd name="connsiteX7-111" fmla="*/ 6202752 w 6427727"/>
                <a:gd name="connsiteY7-112" fmla="*/ 673568 h 3037945"/>
                <a:gd name="connsiteX0-113" fmla="*/ 6202752 w 6427727"/>
                <a:gd name="connsiteY0-114" fmla="*/ 666268 h 3030645"/>
                <a:gd name="connsiteX1-115" fmla="*/ 3250545 w 6427727"/>
                <a:gd name="connsiteY1-116" fmla="*/ 63 h 3030645"/>
                <a:gd name="connsiteX2-117" fmla="*/ 63208 w 6427727"/>
                <a:gd name="connsiteY2-118" fmla="*/ 1005903 h 3030645"/>
                <a:gd name="connsiteX3-119" fmla="*/ 729414 w 6427727"/>
                <a:gd name="connsiteY3-120" fmla="*/ 2508131 h 3030645"/>
                <a:gd name="connsiteX4-121" fmla="*/ 533471 w 6427727"/>
                <a:gd name="connsiteY4-122" fmla="*/ 3030645 h 3030645"/>
                <a:gd name="connsiteX5-123" fmla="*/ 1500123 w 6427727"/>
                <a:gd name="connsiteY5-124" fmla="*/ 2664885 h 3030645"/>
                <a:gd name="connsiteX6-125" fmla="*/ 5614923 w 6427727"/>
                <a:gd name="connsiteY6-126" fmla="*/ 2691011 h 3030645"/>
                <a:gd name="connsiteX7-127" fmla="*/ 6202752 w 6427727"/>
                <a:gd name="connsiteY7-128" fmla="*/ 666268 h 3030645"/>
                <a:gd name="connsiteX0-129" fmla="*/ 6202752 w 6445028"/>
                <a:gd name="connsiteY0-130" fmla="*/ 666309 h 3030686"/>
                <a:gd name="connsiteX1-131" fmla="*/ 3250545 w 6445028"/>
                <a:gd name="connsiteY1-132" fmla="*/ 104 h 3030686"/>
                <a:gd name="connsiteX2-133" fmla="*/ 63208 w 6445028"/>
                <a:gd name="connsiteY2-134" fmla="*/ 1005944 h 3030686"/>
                <a:gd name="connsiteX3-135" fmla="*/ 729414 w 6445028"/>
                <a:gd name="connsiteY3-136" fmla="*/ 2508172 h 3030686"/>
                <a:gd name="connsiteX4-137" fmla="*/ 533471 w 6445028"/>
                <a:gd name="connsiteY4-138" fmla="*/ 3030686 h 3030686"/>
                <a:gd name="connsiteX5-139" fmla="*/ 1500123 w 6445028"/>
                <a:gd name="connsiteY5-140" fmla="*/ 2664926 h 3030686"/>
                <a:gd name="connsiteX6-141" fmla="*/ 5614923 w 6445028"/>
                <a:gd name="connsiteY6-142" fmla="*/ 2691052 h 3030686"/>
                <a:gd name="connsiteX7-143" fmla="*/ 6202752 w 6445028"/>
                <a:gd name="connsiteY7-144" fmla="*/ 666309 h 3030686"/>
                <a:gd name="connsiteX0-145" fmla="*/ 6202752 w 6445028"/>
                <a:gd name="connsiteY0-146" fmla="*/ 666309 h 3030686"/>
                <a:gd name="connsiteX1-147" fmla="*/ 3250545 w 6445028"/>
                <a:gd name="connsiteY1-148" fmla="*/ 104 h 3030686"/>
                <a:gd name="connsiteX2-149" fmla="*/ 63208 w 6445028"/>
                <a:gd name="connsiteY2-150" fmla="*/ 1005944 h 3030686"/>
                <a:gd name="connsiteX3-151" fmla="*/ 729414 w 6445028"/>
                <a:gd name="connsiteY3-152" fmla="*/ 2508172 h 3030686"/>
                <a:gd name="connsiteX4-153" fmla="*/ 533465 w 6445028"/>
                <a:gd name="connsiteY4-154" fmla="*/ 3030686 h 3030686"/>
                <a:gd name="connsiteX5-155" fmla="*/ 1500123 w 6445028"/>
                <a:gd name="connsiteY5-156" fmla="*/ 2664926 h 3030686"/>
                <a:gd name="connsiteX6-157" fmla="*/ 5614923 w 6445028"/>
                <a:gd name="connsiteY6-158" fmla="*/ 2691052 h 3030686"/>
                <a:gd name="connsiteX7-159" fmla="*/ 6202752 w 6445028"/>
                <a:gd name="connsiteY7-160" fmla="*/ 666309 h 3030686"/>
                <a:gd name="connsiteX0-161" fmla="*/ 6202752 w 6407539"/>
                <a:gd name="connsiteY0-162" fmla="*/ 666309 h 3030686"/>
                <a:gd name="connsiteX1-163" fmla="*/ 3250545 w 6407539"/>
                <a:gd name="connsiteY1-164" fmla="*/ 104 h 3030686"/>
                <a:gd name="connsiteX2-165" fmla="*/ 63208 w 6407539"/>
                <a:gd name="connsiteY2-166" fmla="*/ 1005944 h 3030686"/>
                <a:gd name="connsiteX3-167" fmla="*/ 729414 w 6407539"/>
                <a:gd name="connsiteY3-168" fmla="*/ 2508172 h 3030686"/>
                <a:gd name="connsiteX4-169" fmla="*/ 533465 w 6407539"/>
                <a:gd name="connsiteY4-170" fmla="*/ 3030686 h 3030686"/>
                <a:gd name="connsiteX5-171" fmla="*/ 1764697 w 6407539"/>
                <a:gd name="connsiteY5-172" fmla="*/ 2622298 h 3030686"/>
                <a:gd name="connsiteX6-173" fmla="*/ 5614923 w 6407539"/>
                <a:gd name="connsiteY6-174" fmla="*/ 2691052 h 3030686"/>
                <a:gd name="connsiteX7-175" fmla="*/ 6202752 w 6407539"/>
                <a:gd name="connsiteY7-176" fmla="*/ 666309 h 3030686"/>
                <a:gd name="connsiteX0-177" fmla="*/ 6202752 w 6407539"/>
                <a:gd name="connsiteY0-178" fmla="*/ 666309 h 3158564"/>
                <a:gd name="connsiteX1-179" fmla="*/ 3250545 w 6407539"/>
                <a:gd name="connsiteY1-180" fmla="*/ 104 h 3158564"/>
                <a:gd name="connsiteX2-181" fmla="*/ 63208 w 6407539"/>
                <a:gd name="connsiteY2-182" fmla="*/ 1005944 h 3158564"/>
                <a:gd name="connsiteX3-183" fmla="*/ 729414 w 6407539"/>
                <a:gd name="connsiteY3-184" fmla="*/ 2508172 h 3158564"/>
                <a:gd name="connsiteX4-185" fmla="*/ 268883 w 6407539"/>
                <a:gd name="connsiteY4-186" fmla="*/ 3158564 h 3158564"/>
                <a:gd name="connsiteX5-187" fmla="*/ 1764697 w 6407539"/>
                <a:gd name="connsiteY5-188" fmla="*/ 2622298 h 3158564"/>
                <a:gd name="connsiteX6-189" fmla="*/ 5614923 w 6407539"/>
                <a:gd name="connsiteY6-190" fmla="*/ 2691052 h 3158564"/>
                <a:gd name="connsiteX7-191" fmla="*/ 6202752 w 6407539"/>
                <a:gd name="connsiteY7-192" fmla="*/ 666309 h 3158564"/>
                <a:gd name="connsiteX0-193" fmla="*/ 6202752 w 6401458"/>
                <a:gd name="connsiteY0-194" fmla="*/ 666309 h 3158564"/>
                <a:gd name="connsiteX1-195" fmla="*/ 3250545 w 6401458"/>
                <a:gd name="connsiteY1-196" fmla="*/ 104 h 3158564"/>
                <a:gd name="connsiteX2-197" fmla="*/ 63208 w 6401458"/>
                <a:gd name="connsiteY2-198" fmla="*/ 1005944 h 3158564"/>
                <a:gd name="connsiteX3-199" fmla="*/ 729414 w 6401458"/>
                <a:gd name="connsiteY3-200" fmla="*/ 2508172 h 3158564"/>
                <a:gd name="connsiteX4-201" fmla="*/ 268883 w 6401458"/>
                <a:gd name="connsiteY4-202" fmla="*/ 3158564 h 3158564"/>
                <a:gd name="connsiteX5-203" fmla="*/ 1941085 w 6401458"/>
                <a:gd name="connsiteY5-204" fmla="*/ 2664918 h 3158564"/>
                <a:gd name="connsiteX6-205" fmla="*/ 5614923 w 6401458"/>
                <a:gd name="connsiteY6-206" fmla="*/ 2691052 h 3158564"/>
                <a:gd name="connsiteX7-207" fmla="*/ 6202752 w 6401458"/>
                <a:gd name="connsiteY7-208" fmla="*/ 666309 h 3158564"/>
                <a:gd name="connsiteX0-209" fmla="*/ 6202752 w 6573483"/>
                <a:gd name="connsiteY0-210" fmla="*/ 666309 h 3158564"/>
                <a:gd name="connsiteX1-211" fmla="*/ 3250545 w 6573483"/>
                <a:gd name="connsiteY1-212" fmla="*/ 104 h 3158564"/>
                <a:gd name="connsiteX2-213" fmla="*/ 63208 w 6573483"/>
                <a:gd name="connsiteY2-214" fmla="*/ 1005944 h 3158564"/>
                <a:gd name="connsiteX3-215" fmla="*/ 729414 w 6573483"/>
                <a:gd name="connsiteY3-216" fmla="*/ 2508172 h 3158564"/>
                <a:gd name="connsiteX4-217" fmla="*/ 268883 w 6573483"/>
                <a:gd name="connsiteY4-218" fmla="*/ 3158564 h 3158564"/>
                <a:gd name="connsiteX5-219" fmla="*/ 1941085 w 6573483"/>
                <a:gd name="connsiteY5-220" fmla="*/ 2664918 h 3158564"/>
                <a:gd name="connsiteX6-221" fmla="*/ 5614923 w 6573483"/>
                <a:gd name="connsiteY6-222" fmla="*/ 2691052 h 3158564"/>
                <a:gd name="connsiteX7-223" fmla="*/ 6202752 w 6573483"/>
                <a:gd name="connsiteY7-224" fmla="*/ 666309 h 3158564"/>
                <a:gd name="connsiteX0-225" fmla="*/ 6202752 w 6514152"/>
                <a:gd name="connsiteY0-226" fmla="*/ 666261 h 3158516"/>
                <a:gd name="connsiteX1-227" fmla="*/ 3250545 w 6514152"/>
                <a:gd name="connsiteY1-228" fmla="*/ 56 h 3158516"/>
                <a:gd name="connsiteX2-229" fmla="*/ 63208 w 6514152"/>
                <a:gd name="connsiteY2-230" fmla="*/ 1005896 h 3158516"/>
                <a:gd name="connsiteX3-231" fmla="*/ 729414 w 6514152"/>
                <a:gd name="connsiteY3-232" fmla="*/ 2508124 h 3158516"/>
                <a:gd name="connsiteX4-233" fmla="*/ 268883 w 6514152"/>
                <a:gd name="connsiteY4-234" fmla="*/ 3158516 h 3158516"/>
                <a:gd name="connsiteX5-235" fmla="*/ 1941085 w 6514152"/>
                <a:gd name="connsiteY5-236" fmla="*/ 2664870 h 3158516"/>
                <a:gd name="connsiteX6-237" fmla="*/ 5526726 w 6514152"/>
                <a:gd name="connsiteY6-238" fmla="*/ 2563129 h 3158516"/>
                <a:gd name="connsiteX7-239" fmla="*/ 6202752 w 6514152"/>
                <a:gd name="connsiteY7-240" fmla="*/ 666261 h 31585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14152" h="3158516">
                  <a:moveTo>
                    <a:pt x="6202752" y="666261"/>
                  </a:moveTo>
                  <a:cubicBezTo>
                    <a:pt x="5823389" y="239082"/>
                    <a:pt x="4286865" y="-4298"/>
                    <a:pt x="3250545" y="56"/>
                  </a:cubicBezTo>
                  <a:cubicBezTo>
                    <a:pt x="2214225" y="4410"/>
                    <a:pt x="365830" y="169874"/>
                    <a:pt x="63208" y="1005896"/>
                  </a:cubicBezTo>
                  <a:cubicBezTo>
                    <a:pt x="-239414" y="1841918"/>
                    <a:pt x="637974" y="2244690"/>
                    <a:pt x="729414" y="2508124"/>
                  </a:cubicBezTo>
                  <a:lnTo>
                    <a:pt x="268883" y="3158516"/>
                  </a:lnTo>
                  <a:lnTo>
                    <a:pt x="1941085" y="2664870"/>
                  </a:lnTo>
                  <a:cubicBezTo>
                    <a:pt x="2683491" y="2749779"/>
                    <a:pt x="4199102" y="3109355"/>
                    <a:pt x="5526726" y="2563129"/>
                  </a:cubicBezTo>
                  <a:cubicBezTo>
                    <a:pt x="6854350" y="2016903"/>
                    <a:pt x="6582115" y="1093440"/>
                    <a:pt x="6202752" y="666261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"/>
            <p:cNvSpPr/>
            <p:nvPr/>
          </p:nvSpPr>
          <p:spPr>
            <a:xfrm>
              <a:off x="595181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"/>
            <p:cNvSpPr/>
            <p:nvPr/>
          </p:nvSpPr>
          <p:spPr>
            <a:xfrm>
              <a:off x="606733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"/>
            <p:cNvSpPr/>
            <p:nvPr/>
          </p:nvSpPr>
          <p:spPr>
            <a:xfrm>
              <a:off x="618285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546172" y="2835855"/>
            <a:ext cx="311885" cy="312886"/>
            <a:chOff x="5837716" y="4304986"/>
            <a:chExt cx="519542" cy="521209"/>
          </a:xfrm>
          <a:solidFill>
            <a:srgbClr val="FCFAF1"/>
          </a:solidFill>
        </p:grpSpPr>
        <p:sp>
          <p:nvSpPr>
            <p:cNvPr id="112" name="任意多边形 34"/>
            <p:cNvSpPr/>
            <p:nvPr/>
          </p:nvSpPr>
          <p:spPr>
            <a:xfrm>
              <a:off x="5837716" y="4304986"/>
              <a:ext cx="519542" cy="521209"/>
            </a:xfrm>
            <a:custGeom>
              <a:avLst/>
              <a:gdLst>
                <a:gd name="connsiteX0" fmla="*/ 6111936 w 6416813"/>
                <a:gd name="connsiteY0" fmla="*/ 519638 h 3001581"/>
                <a:gd name="connsiteX1" fmla="*/ 3290358 w 6416813"/>
                <a:gd name="connsiteY1" fmla="*/ 23250 h 3001581"/>
                <a:gd name="connsiteX2" fmla="*/ 103021 w 6416813"/>
                <a:gd name="connsiteY2" fmla="*/ 1029090 h 3001581"/>
                <a:gd name="connsiteX3" fmla="*/ 769227 w 6416813"/>
                <a:gd name="connsiteY3" fmla="*/ 2531318 h 3001581"/>
                <a:gd name="connsiteX4" fmla="*/ 272838 w 6416813"/>
                <a:gd name="connsiteY4" fmla="*/ 3001581 h 3001581"/>
                <a:gd name="connsiteX5" fmla="*/ 1539936 w 6416813"/>
                <a:gd name="connsiteY5" fmla="*/ 2688072 h 3001581"/>
                <a:gd name="connsiteX6" fmla="*/ 5824553 w 6416813"/>
                <a:gd name="connsiteY6" fmla="*/ 2648884 h 3001581"/>
                <a:gd name="connsiteX7" fmla="*/ 6111936 w 6416813"/>
                <a:gd name="connsiteY7" fmla="*/ 519638 h 3001581"/>
                <a:gd name="connsiteX0-1" fmla="*/ 6111936 w 6416813"/>
                <a:gd name="connsiteY0-2" fmla="*/ 519638 h 3001581"/>
                <a:gd name="connsiteX1-3" fmla="*/ 3290358 w 6416813"/>
                <a:gd name="connsiteY1-4" fmla="*/ 23250 h 3001581"/>
                <a:gd name="connsiteX2-5" fmla="*/ 103021 w 6416813"/>
                <a:gd name="connsiteY2-6" fmla="*/ 1029090 h 3001581"/>
                <a:gd name="connsiteX3-7" fmla="*/ 769227 w 6416813"/>
                <a:gd name="connsiteY3-8" fmla="*/ 2531318 h 3001581"/>
                <a:gd name="connsiteX4-9" fmla="*/ 272838 w 6416813"/>
                <a:gd name="connsiteY4-10" fmla="*/ 3001581 h 3001581"/>
                <a:gd name="connsiteX5-11" fmla="*/ 1539936 w 6416813"/>
                <a:gd name="connsiteY5-12" fmla="*/ 2688072 h 3001581"/>
                <a:gd name="connsiteX6-13" fmla="*/ 5824553 w 6416813"/>
                <a:gd name="connsiteY6-14" fmla="*/ 2648884 h 3001581"/>
                <a:gd name="connsiteX7-15" fmla="*/ 6111936 w 6416813"/>
                <a:gd name="connsiteY7-16" fmla="*/ 519638 h 3001581"/>
                <a:gd name="connsiteX0-17" fmla="*/ 6111936 w 6416813"/>
                <a:gd name="connsiteY0-18" fmla="*/ 519638 h 3001581"/>
                <a:gd name="connsiteX1-19" fmla="*/ 3290358 w 6416813"/>
                <a:gd name="connsiteY1-20" fmla="*/ 23250 h 3001581"/>
                <a:gd name="connsiteX2-21" fmla="*/ 103021 w 6416813"/>
                <a:gd name="connsiteY2-22" fmla="*/ 1029090 h 3001581"/>
                <a:gd name="connsiteX3-23" fmla="*/ 769227 w 6416813"/>
                <a:gd name="connsiteY3-24" fmla="*/ 2531318 h 3001581"/>
                <a:gd name="connsiteX4-25" fmla="*/ 272838 w 6416813"/>
                <a:gd name="connsiteY4-26" fmla="*/ 3001581 h 3001581"/>
                <a:gd name="connsiteX5-27" fmla="*/ 1539936 w 6416813"/>
                <a:gd name="connsiteY5-28" fmla="*/ 2688072 h 3001581"/>
                <a:gd name="connsiteX6-29" fmla="*/ 5824553 w 6416813"/>
                <a:gd name="connsiteY6-30" fmla="*/ 2648884 h 3001581"/>
                <a:gd name="connsiteX7-31" fmla="*/ 6111936 w 6416813"/>
                <a:gd name="connsiteY7-32" fmla="*/ 519638 h 3001581"/>
                <a:gd name="connsiteX0-33" fmla="*/ 6072123 w 6377000"/>
                <a:gd name="connsiteY0-34" fmla="*/ 519638 h 3001581"/>
                <a:gd name="connsiteX1-35" fmla="*/ 3250545 w 6377000"/>
                <a:gd name="connsiteY1-36" fmla="*/ 23250 h 3001581"/>
                <a:gd name="connsiteX2-37" fmla="*/ 63208 w 6377000"/>
                <a:gd name="connsiteY2-38" fmla="*/ 1029090 h 3001581"/>
                <a:gd name="connsiteX3-39" fmla="*/ 729414 w 6377000"/>
                <a:gd name="connsiteY3-40" fmla="*/ 2531318 h 3001581"/>
                <a:gd name="connsiteX4-41" fmla="*/ 233025 w 6377000"/>
                <a:gd name="connsiteY4-42" fmla="*/ 3001581 h 3001581"/>
                <a:gd name="connsiteX5-43" fmla="*/ 1500123 w 6377000"/>
                <a:gd name="connsiteY5-44" fmla="*/ 2688072 h 3001581"/>
                <a:gd name="connsiteX6-45" fmla="*/ 5784740 w 6377000"/>
                <a:gd name="connsiteY6-46" fmla="*/ 2648884 h 3001581"/>
                <a:gd name="connsiteX7-47" fmla="*/ 6072123 w 6377000"/>
                <a:gd name="connsiteY7-48" fmla="*/ 519638 h 3001581"/>
                <a:gd name="connsiteX0-49" fmla="*/ 6202752 w 6463800"/>
                <a:gd name="connsiteY0-50" fmla="*/ 673348 h 2985474"/>
                <a:gd name="connsiteX1-51" fmla="*/ 3250545 w 6463800"/>
                <a:gd name="connsiteY1-52" fmla="*/ 7143 h 2985474"/>
                <a:gd name="connsiteX2-53" fmla="*/ 63208 w 6463800"/>
                <a:gd name="connsiteY2-54" fmla="*/ 1012983 h 2985474"/>
                <a:gd name="connsiteX3-55" fmla="*/ 729414 w 6463800"/>
                <a:gd name="connsiteY3-56" fmla="*/ 2515211 h 2985474"/>
                <a:gd name="connsiteX4-57" fmla="*/ 233025 w 6463800"/>
                <a:gd name="connsiteY4-58" fmla="*/ 2985474 h 2985474"/>
                <a:gd name="connsiteX5-59" fmla="*/ 1500123 w 6463800"/>
                <a:gd name="connsiteY5-60" fmla="*/ 2671965 h 2985474"/>
                <a:gd name="connsiteX6-61" fmla="*/ 5784740 w 6463800"/>
                <a:gd name="connsiteY6-62" fmla="*/ 2632777 h 2985474"/>
                <a:gd name="connsiteX7-63" fmla="*/ 6202752 w 6463800"/>
                <a:gd name="connsiteY7-64" fmla="*/ 673348 h 2985474"/>
                <a:gd name="connsiteX0-65" fmla="*/ 6202752 w 6463800"/>
                <a:gd name="connsiteY0-66" fmla="*/ 673348 h 3037725"/>
                <a:gd name="connsiteX1-67" fmla="*/ 3250545 w 6463800"/>
                <a:gd name="connsiteY1-68" fmla="*/ 7143 h 3037725"/>
                <a:gd name="connsiteX2-69" fmla="*/ 63208 w 6463800"/>
                <a:gd name="connsiteY2-70" fmla="*/ 1012983 h 3037725"/>
                <a:gd name="connsiteX3-71" fmla="*/ 729414 w 6463800"/>
                <a:gd name="connsiteY3-72" fmla="*/ 2515211 h 3037725"/>
                <a:gd name="connsiteX4-73" fmla="*/ 533471 w 6463800"/>
                <a:gd name="connsiteY4-74" fmla="*/ 3037725 h 3037725"/>
                <a:gd name="connsiteX5-75" fmla="*/ 1500123 w 6463800"/>
                <a:gd name="connsiteY5-76" fmla="*/ 2671965 h 3037725"/>
                <a:gd name="connsiteX6-77" fmla="*/ 5784740 w 6463800"/>
                <a:gd name="connsiteY6-78" fmla="*/ 2632777 h 3037725"/>
                <a:gd name="connsiteX7-79" fmla="*/ 6202752 w 6463800"/>
                <a:gd name="connsiteY7-80" fmla="*/ 673348 h 3037725"/>
                <a:gd name="connsiteX0-81" fmla="*/ 6202752 w 6399662"/>
                <a:gd name="connsiteY0-82" fmla="*/ 673568 h 3037945"/>
                <a:gd name="connsiteX1-83" fmla="*/ 3250545 w 6399662"/>
                <a:gd name="connsiteY1-84" fmla="*/ 7363 h 3037945"/>
                <a:gd name="connsiteX2-85" fmla="*/ 63208 w 6399662"/>
                <a:gd name="connsiteY2-86" fmla="*/ 1013203 h 3037945"/>
                <a:gd name="connsiteX3-87" fmla="*/ 729414 w 6399662"/>
                <a:gd name="connsiteY3-88" fmla="*/ 2515431 h 3037945"/>
                <a:gd name="connsiteX4-89" fmla="*/ 533471 w 6399662"/>
                <a:gd name="connsiteY4-90" fmla="*/ 3037945 h 3037945"/>
                <a:gd name="connsiteX5-91" fmla="*/ 1500123 w 6399662"/>
                <a:gd name="connsiteY5-92" fmla="*/ 2672185 h 3037945"/>
                <a:gd name="connsiteX6-93" fmla="*/ 5614923 w 6399662"/>
                <a:gd name="connsiteY6-94" fmla="*/ 2698311 h 3037945"/>
                <a:gd name="connsiteX7-95" fmla="*/ 6202752 w 6399662"/>
                <a:gd name="connsiteY7-96" fmla="*/ 673568 h 3037945"/>
                <a:gd name="connsiteX0-97" fmla="*/ 6202752 w 6427727"/>
                <a:gd name="connsiteY0-98" fmla="*/ 673568 h 3037945"/>
                <a:gd name="connsiteX1-99" fmla="*/ 3250545 w 6427727"/>
                <a:gd name="connsiteY1-100" fmla="*/ 7363 h 3037945"/>
                <a:gd name="connsiteX2-101" fmla="*/ 63208 w 6427727"/>
                <a:gd name="connsiteY2-102" fmla="*/ 1013203 h 3037945"/>
                <a:gd name="connsiteX3-103" fmla="*/ 729414 w 6427727"/>
                <a:gd name="connsiteY3-104" fmla="*/ 2515431 h 3037945"/>
                <a:gd name="connsiteX4-105" fmla="*/ 533471 w 6427727"/>
                <a:gd name="connsiteY4-106" fmla="*/ 3037945 h 3037945"/>
                <a:gd name="connsiteX5-107" fmla="*/ 1500123 w 6427727"/>
                <a:gd name="connsiteY5-108" fmla="*/ 2672185 h 3037945"/>
                <a:gd name="connsiteX6-109" fmla="*/ 5614923 w 6427727"/>
                <a:gd name="connsiteY6-110" fmla="*/ 2698311 h 3037945"/>
                <a:gd name="connsiteX7-111" fmla="*/ 6202752 w 6427727"/>
                <a:gd name="connsiteY7-112" fmla="*/ 673568 h 3037945"/>
                <a:gd name="connsiteX0-113" fmla="*/ 6202752 w 6427727"/>
                <a:gd name="connsiteY0-114" fmla="*/ 666268 h 3030645"/>
                <a:gd name="connsiteX1-115" fmla="*/ 3250545 w 6427727"/>
                <a:gd name="connsiteY1-116" fmla="*/ 63 h 3030645"/>
                <a:gd name="connsiteX2-117" fmla="*/ 63208 w 6427727"/>
                <a:gd name="connsiteY2-118" fmla="*/ 1005903 h 3030645"/>
                <a:gd name="connsiteX3-119" fmla="*/ 729414 w 6427727"/>
                <a:gd name="connsiteY3-120" fmla="*/ 2508131 h 3030645"/>
                <a:gd name="connsiteX4-121" fmla="*/ 533471 w 6427727"/>
                <a:gd name="connsiteY4-122" fmla="*/ 3030645 h 3030645"/>
                <a:gd name="connsiteX5-123" fmla="*/ 1500123 w 6427727"/>
                <a:gd name="connsiteY5-124" fmla="*/ 2664885 h 3030645"/>
                <a:gd name="connsiteX6-125" fmla="*/ 5614923 w 6427727"/>
                <a:gd name="connsiteY6-126" fmla="*/ 2691011 h 3030645"/>
                <a:gd name="connsiteX7-127" fmla="*/ 6202752 w 6427727"/>
                <a:gd name="connsiteY7-128" fmla="*/ 666268 h 3030645"/>
                <a:gd name="connsiteX0-129" fmla="*/ 6202752 w 6445028"/>
                <a:gd name="connsiteY0-130" fmla="*/ 666309 h 3030686"/>
                <a:gd name="connsiteX1-131" fmla="*/ 3250545 w 6445028"/>
                <a:gd name="connsiteY1-132" fmla="*/ 104 h 3030686"/>
                <a:gd name="connsiteX2-133" fmla="*/ 63208 w 6445028"/>
                <a:gd name="connsiteY2-134" fmla="*/ 1005944 h 3030686"/>
                <a:gd name="connsiteX3-135" fmla="*/ 729414 w 6445028"/>
                <a:gd name="connsiteY3-136" fmla="*/ 2508172 h 3030686"/>
                <a:gd name="connsiteX4-137" fmla="*/ 533471 w 6445028"/>
                <a:gd name="connsiteY4-138" fmla="*/ 3030686 h 3030686"/>
                <a:gd name="connsiteX5-139" fmla="*/ 1500123 w 6445028"/>
                <a:gd name="connsiteY5-140" fmla="*/ 2664926 h 3030686"/>
                <a:gd name="connsiteX6-141" fmla="*/ 5614923 w 6445028"/>
                <a:gd name="connsiteY6-142" fmla="*/ 2691052 h 3030686"/>
                <a:gd name="connsiteX7-143" fmla="*/ 6202752 w 6445028"/>
                <a:gd name="connsiteY7-144" fmla="*/ 666309 h 3030686"/>
                <a:gd name="connsiteX0-145" fmla="*/ 6202752 w 6445028"/>
                <a:gd name="connsiteY0-146" fmla="*/ 666309 h 3030686"/>
                <a:gd name="connsiteX1-147" fmla="*/ 3250545 w 6445028"/>
                <a:gd name="connsiteY1-148" fmla="*/ 104 h 3030686"/>
                <a:gd name="connsiteX2-149" fmla="*/ 63208 w 6445028"/>
                <a:gd name="connsiteY2-150" fmla="*/ 1005944 h 3030686"/>
                <a:gd name="connsiteX3-151" fmla="*/ 729414 w 6445028"/>
                <a:gd name="connsiteY3-152" fmla="*/ 2508172 h 3030686"/>
                <a:gd name="connsiteX4-153" fmla="*/ 533465 w 6445028"/>
                <a:gd name="connsiteY4-154" fmla="*/ 3030686 h 3030686"/>
                <a:gd name="connsiteX5-155" fmla="*/ 1500123 w 6445028"/>
                <a:gd name="connsiteY5-156" fmla="*/ 2664926 h 3030686"/>
                <a:gd name="connsiteX6-157" fmla="*/ 5614923 w 6445028"/>
                <a:gd name="connsiteY6-158" fmla="*/ 2691052 h 3030686"/>
                <a:gd name="connsiteX7-159" fmla="*/ 6202752 w 6445028"/>
                <a:gd name="connsiteY7-160" fmla="*/ 666309 h 3030686"/>
                <a:gd name="connsiteX0-161" fmla="*/ 6202752 w 6407539"/>
                <a:gd name="connsiteY0-162" fmla="*/ 666309 h 3030686"/>
                <a:gd name="connsiteX1-163" fmla="*/ 3250545 w 6407539"/>
                <a:gd name="connsiteY1-164" fmla="*/ 104 h 3030686"/>
                <a:gd name="connsiteX2-165" fmla="*/ 63208 w 6407539"/>
                <a:gd name="connsiteY2-166" fmla="*/ 1005944 h 3030686"/>
                <a:gd name="connsiteX3-167" fmla="*/ 729414 w 6407539"/>
                <a:gd name="connsiteY3-168" fmla="*/ 2508172 h 3030686"/>
                <a:gd name="connsiteX4-169" fmla="*/ 533465 w 6407539"/>
                <a:gd name="connsiteY4-170" fmla="*/ 3030686 h 3030686"/>
                <a:gd name="connsiteX5-171" fmla="*/ 1764697 w 6407539"/>
                <a:gd name="connsiteY5-172" fmla="*/ 2622298 h 3030686"/>
                <a:gd name="connsiteX6-173" fmla="*/ 5614923 w 6407539"/>
                <a:gd name="connsiteY6-174" fmla="*/ 2691052 h 3030686"/>
                <a:gd name="connsiteX7-175" fmla="*/ 6202752 w 6407539"/>
                <a:gd name="connsiteY7-176" fmla="*/ 666309 h 3030686"/>
                <a:gd name="connsiteX0-177" fmla="*/ 6202752 w 6407539"/>
                <a:gd name="connsiteY0-178" fmla="*/ 666309 h 3158564"/>
                <a:gd name="connsiteX1-179" fmla="*/ 3250545 w 6407539"/>
                <a:gd name="connsiteY1-180" fmla="*/ 104 h 3158564"/>
                <a:gd name="connsiteX2-181" fmla="*/ 63208 w 6407539"/>
                <a:gd name="connsiteY2-182" fmla="*/ 1005944 h 3158564"/>
                <a:gd name="connsiteX3-183" fmla="*/ 729414 w 6407539"/>
                <a:gd name="connsiteY3-184" fmla="*/ 2508172 h 3158564"/>
                <a:gd name="connsiteX4-185" fmla="*/ 268883 w 6407539"/>
                <a:gd name="connsiteY4-186" fmla="*/ 3158564 h 3158564"/>
                <a:gd name="connsiteX5-187" fmla="*/ 1764697 w 6407539"/>
                <a:gd name="connsiteY5-188" fmla="*/ 2622298 h 3158564"/>
                <a:gd name="connsiteX6-189" fmla="*/ 5614923 w 6407539"/>
                <a:gd name="connsiteY6-190" fmla="*/ 2691052 h 3158564"/>
                <a:gd name="connsiteX7-191" fmla="*/ 6202752 w 6407539"/>
                <a:gd name="connsiteY7-192" fmla="*/ 666309 h 3158564"/>
                <a:gd name="connsiteX0-193" fmla="*/ 6202752 w 6401458"/>
                <a:gd name="connsiteY0-194" fmla="*/ 666309 h 3158564"/>
                <a:gd name="connsiteX1-195" fmla="*/ 3250545 w 6401458"/>
                <a:gd name="connsiteY1-196" fmla="*/ 104 h 3158564"/>
                <a:gd name="connsiteX2-197" fmla="*/ 63208 w 6401458"/>
                <a:gd name="connsiteY2-198" fmla="*/ 1005944 h 3158564"/>
                <a:gd name="connsiteX3-199" fmla="*/ 729414 w 6401458"/>
                <a:gd name="connsiteY3-200" fmla="*/ 2508172 h 3158564"/>
                <a:gd name="connsiteX4-201" fmla="*/ 268883 w 6401458"/>
                <a:gd name="connsiteY4-202" fmla="*/ 3158564 h 3158564"/>
                <a:gd name="connsiteX5-203" fmla="*/ 1941085 w 6401458"/>
                <a:gd name="connsiteY5-204" fmla="*/ 2664918 h 3158564"/>
                <a:gd name="connsiteX6-205" fmla="*/ 5614923 w 6401458"/>
                <a:gd name="connsiteY6-206" fmla="*/ 2691052 h 3158564"/>
                <a:gd name="connsiteX7-207" fmla="*/ 6202752 w 6401458"/>
                <a:gd name="connsiteY7-208" fmla="*/ 666309 h 3158564"/>
                <a:gd name="connsiteX0-209" fmla="*/ 6202752 w 6573483"/>
                <a:gd name="connsiteY0-210" fmla="*/ 666309 h 3158564"/>
                <a:gd name="connsiteX1-211" fmla="*/ 3250545 w 6573483"/>
                <a:gd name="connsiteY1-212" fmla="*/ 104 h 3158564"/>
                <a:gd name="connsiteX2-213" fmla="*/ 63208 w 6573483"/>
                <a:gd name="connsiteY2-214" fmla="*/ 1005944 h 3158564"/>
                <a:gd name="connsiteX3-215" fmla="*/ 729414 w 6573483"/>
                <a:gd name="connsiteY3-216" fmla="*/ 2508172 h 3158564"/>
                <a:gd name="connsiteX4-217" fmla="*/ 268883 w 6573483"/>
                <a:gd name="connsiteY4-218" fmla="*/ 3158564 h 3158564"/>
                <a:gd name="connsiteX5-219" fmla="*/ 1941085 w 6573483"/>
                <a:gd name="connsiteY5-220" fmla="*/ 2664918 h 3158564"/>
                <a:gd name="connsiteX6-221" fmla="*/ 5614923 w 6573483"/>
                <a:gd name="connsiteY6-222" fmla="*/ 2691052 h 3158564"/>
                <a:gd name="connsiteX7-223" fmla="*/ 6202752 w 6573483"/>
                <a:gd name="connsiteY7-224" fmla="*/ 666309 h 3158564"/>
                <a:gd name="connsiteX0-225" fmla="*/ 6202752 w 6514152"/>
                <a:gd name="connsiteY0-226" fmla="*/ 666261 h 3158516"/>
                <a:gd name="connsiteX1-227" fmla="*/ 3250545 w 6514152"/>
                <a:gd name="connsiteY1-228" fmla="*/ 56 h 3158516"/>
                <a:gd name="connsiteX2-229" fmla="*/ 63208 w 6514152"/>
                <a:gd name="connsiteY2-230" fmla="*/ 1005896 h 3158516"/>
                <a:gd name="connsiteX3-231" fmla="*/ 729414 w 6514152"/>
                <a:gd name="connsiteY3-232" fmla="*/ 2508124 h 3158516"/>
                <a:gd name="connsiteX4-233" fmla="*/ 268883 w 6514152"/>
                <a:gd name="connsiteY4-234" fmla="*/ 3158516 h 3158516"/>
                <a:gd name="connsiteX5-235" fmla="*/ 1941085 w 6514152"/>
                <a:gd name="connsiteY5-236" fmla="*/ 2664870 h 3158516"/>
                <a:gd name="connsiteX6-237" fmla="*/ 5526726 w 6514152"/>
                <a:gd name="connsiteY6-238" fmla="*/ 2563129 h 3158516"/>
                <a:gd name="connsiteX7-239" fmla="*/ 6202752 w 6514152"/>
                <a:gd name="connsiteY7-240" fmla="*/ 666261 h 31585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14152" h="3158516">
                  <a:moveTo>
                    <a:pt x="6202752" y="666261"/>
                  </a:moveTo>
                  <a:cubicBezTo>
                    <a:pt x="5823389" y="239082"/>
                    <a:pt x="4286865" y="-4298"/>
                    <a:pt x="3250545" y="56"/>
                  </a:cubicBezTo>
                  <a:cubicBezTo>
                    <a:pt x="2214225" y="4410"/>
                    <a:pt x="365830" y="169874"/>
                    <a:pt x="63208" y="1005896"/>
                  </a:cubicBezTo>
                  <a:cubicBezTo>
                    <a:pt x="-239414" y="1841918"/>
                    <a:pt x="637974" y="2244690"/>
                    <a:pt x="729414" y="2508124"/>
                  </a:cubicBezTo>
                  <a:lnTo>
                    <a:pt x="268883" y="3158516"/>
                  </a:lnTo>
                  <a:lnTo>
                    <a:pt x="1941085" y="2664870"/>
                  </a:lnTo>
                  <a:cubicBezTo>
                    <a:pt x="2683491" y="2749779"/>
                    <a:pt x="4199102" y="3109355"/>
                    <a:pt x="5526726" y="2563129"/>
                  </a:cubicBezTo>
                  <a:cubicBezTo>
                    <a:pt x="6854350" y="2016903"/>
                    <a:pt x="6582115" y="1093440"/>
                    <a:pt x="6202752" y="666261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"/>
            <p:cNvSpPr/>
            <p:nvPr/>
          </p:nvSpPr>
          <p:spPr>
            <a:xfrm>
              <a:off x="595181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"/>
            <p:cNvSpPr/>
            <p:nvPr/>
          </p:nvSpPr>
          <p:spPr>
            <a:xfrm>
              <a:off x="606733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"/>
            <p:cNvSpPr/>
            <p:nvPr/>
          </p:nvSpPr>
          <p:spPr>
            <a:xfrm>
              <a:off x="618285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216992" y="2879035"/>
            <a:ext cx="311885" cy="312886"/>
            <a:chOff x="5837716" y="4304986"/>
            <a:chExt cx="519542" cy="521209"/>
          </a:xfrm>
          <a:solidFill>
            <a:srgbClr val="FCFAF1"/>
          </a:solidFill>
        </p:grpSpPr>
        <p:sp>
          <p:nvSpPr>
            <p:cNvPr id="117" name="任意多边形 34"/>
            <p:cNvSpPr/>
            <p:nvPr/>
          </p:nvSpPr>
          <p:spPr>
            <a:xfrm>
              <a:off x="5837716" y="4304986"/>
              <a:ext cx="519542" cy="521209"/>
            </a:xfrm>
            <a:custGeom>
              <a:avLst/>
              <a:gdLst>
                <a:gd name="connsiteX0" fmla="*/ 6111936 w 6416813"/>
                <a:gd name="connsiteY0" fmla="*/ 519638 h 3001581"/>
                <a:gd name="connsiteX1" fmla="*/ 3290358 w 6416813"/>
                <a:gd name="connsiteY1" fmla="*/ 23250 h 3001581"/>
                <a:gd name="connsiteX2" fmla="*/ 103021 w 6416813"/>
                <a:gd name="connsiteY2" fmla="*/ 1029090 h 3001581"/>
                <a:gd name="connsiteX3" fmla="*/ 769227 w 6416813"/>
                <a:gd name="connsiteY3" fmla="*/ 2531318 h 3001581"/>
                <a:gd name="connsiteX4" fmla="*/ 272838 w 6416813"/>
                <a:gd name="connsiteY4" fmla="*/ 3001581 h 3001581"/>
                <a:gd name="connsiteX5" fmla="*/ 1539936 w 6416813"/>
                <a:gd name="connsiteY5" fmla="*/ 2688072 h 3001581"/>
                <a:gd name="connsiteX6" fmla="*/ 5824553 w 6416813"/>
                <a:gd name="connsiteY6" fmla="*/ 2648884 h 3001581"/>
                <a:gd name="connsiteX7" fmla="*/ 6111936 w 6416813"/>
                <a:gd name="connsiteY7" fmla="*/ 519638 h 3001581"/>
                <a:gd name="connsiteX0-1" fmla="*/ 6111936 w 6416813"/>
                <a:gd name="connsiteY0-2" fmla="*/ 519638 h 3001581"/>
                <a:gd name="connsiteX1-3" fmla="*/ 3290358 w 6416813"/>
                <a:gd name="connsiteY1-4" fmla="*/ 23250 h 3001581"/>
                <a:gd name="connsiteX2-5" fmla="*/ 103021 w 6416813"/>
                <a:gd name="connsiteY2-6" fmla="*/ 1029090 h 3001581"/>
                <a:gd name="connsiteX3-7" fmla="*/ 769227 w 6416813"/>
                <a:gd name="connsiteY3-8" fmla="*/ 2531318 h 3001581"/>
                <a:gd name="connsiteX4-9" fmla="*/ 272838 w 6416813"/>
                <a:gd name="connsiteY4-10" fmla="*/ 3001581 h 3001581"/>
                <a:gd name="connsiteX5-11" fmla="*/ 1539936 w 6416813"/>
                <a:gd name="connsiteY5-12" fmla="*/ 2688072 h 3001581"/>
                <a:gd name="connsiteX6-13" fmla="*/ 5824553 w 6416813"/>
                <a:gd name="connsiteY6-14" fmla="*/ 2648884 h 3001581"/>
                <a:gd name="connsiteX7-15" fmla="*/ 6111936 w 6416813"/>
                <a:gd name="connsiteY7-16" fmla="*/ 519638 h 3001581"/>
                <a:gd name="connsiteX0-17" fmla="*/ 6111936 w 6416813"/>
                <a:gd name="connsiteY0-18" fmla="*/ 519638 h 3001581"/>
                <a:gd name="connsiteX1-19" fmla="*/ 3290358 w 6416813"/>
                <a:gd name="connsiteY1-20" fmla="*/ 23250 h 3001581"/>
                <a:gd name="connsiteX2-21" fmla="*/ 103021 w 6416813"/>
                <a:gd name="connsiteY2-22" fmla="*/ 1029090 h 3001581"/>
                <a:gd name="connsiteX3-23" fmla="*/ 769227 w 6416813"/>
                <a:gd name="connsiteY3-24" fmla="*/ 2531318 h 3001581"/>
                <a:gd name="connsiteX4-25" fmla="*/ 272838 w 6416813"/>
                <a:gd name="connsiteY4-26" fmla="*/ 3001581 h 3001581"/>
                <a:gd name="connsiteX5-27" fmla="*/ 1539936 w 6416813"/>
                <a:gd name="connsiteY5-28" fmla="*/ 2688072 h 3001581"/>
                <a:gd name="connsiteX6-29" fmla="*/ 5824553 w 6416813"/>
                <a:gd name="connsiteY6-30" fmla="*/ 2648884 h 3001581"/>
                <a:gd name="connsiteX7-31" fmla="*/ 6111936 w 6416813"/>
                <a:gd name="connsiteY7-32" fmla="*/ 519638 h 3001581"/>
                <a:gd name="connsiteX0-33" fmla="*/ 6072123 w 6377000"/>
                <a:gd name="connsiteY0-34" fmla="*/ 519638 h 3001581"/>
                <a:gd name="connsiteX1-35" fmla="*/ 3250545 w 6377000"/>
                <a:gd name="connsiteY1-36" fmla="*/ 23250 h 3001581"/>
                <a:gd name="connsiteX2-37" fmla="*/ 63208 w 6377000"/>
                <a:gd name="connsiteY2-38" fmla="*/ 1029090 h 3001581"/>
                <a:gd name="connsiteX3-39" fmla="*/ 729414 w 6377000"/>
                <a:gd name="connsiteY3-40" fmla="*/ 2531318 h 3001581"/>
                <a:gd name="connsiteX4-41" fmla="*/ 233025 w 6377000"/>
                <a:gd name="connsiteY4-42" fmla="*/ 3001581 h 3001581"/>
                <a:gd name="connsiteX5-43" fmla="*/ 1500123 w 6377000"/>
                <a:gd name="connsiteY5-44" fmla="*/ 2688072 h 3001581"/>
                <a:gd name="connsiteX6-45" fmla="*/ 5784740 w 6377000"/>
                <a:gd name="connsiteY6-46" fmla="*/ 2648884 h 3001581"/>
                <a:gd name="connsiteX7-47" fmla="*/ 6072123 w 6377000"/>
                <a:gd name="connsiteY7-48" fmla="*/ 519638 h 3001581"/>
                <a:gd name="connsiteX0-49" fmla="*/ 6202752 w 6463800"/>
                <a:gd name="connsiteY0-50" fmla="*/ 673348 h 2985474"/>
                <a:gd name="connsiteX1-51" fmla="*/ 3250545 w 6463800"/>
                <a:gd name="connsiteY1-52" fmla="*/ 7143 h 2985474"/>
                <a:gd name="connsiteX2-53" fmla="*/ 63208 w 6463800"/>
                <a:gd name="connsiteY2-54" fmla="*/ 1012983 h 2985474"/>
                <a:gd name="connsiteX3-55" fmla="*/ 729414 w 6463800"/>
                <a:gd name="connsiteY3-56" fmla="*/ 2515211 h 2985474"/>
                <a:gd name="connsiteX4-57" fmla="*/ 233025 w 6463800"/>
                <a:gd name="connsiteY4-58" fmla="*/ 2985474 h 2985474"/>
                <a:gd name="connsiteX5-59" fmla="*/ 1500123 w 6463800"/>
                <a:gd name="connsiteY5-60" fmla="*/ 2671965 h 2985474"/>
                <a:gd name="connsiteX6-61" fmla="*/ 5784740 w 6463800"/>
                <a:gd name="connsiteY6-62" fmla="*/ 2632777 h 2985474"/>
                <a:gd name="connsiteX7-63" fmla="*/ 6202752 w 6463800"/>
                <a:gd name="connsiteY7-64" fmla="*/ 673348 h 2985474"/>
                <a:gd name="connsiteX0-65" fmla="*/ 6202752 w 6463800"/>
                <a:gd name="connsiteY0-66" fmla="*/ 673348 h 3037725"/>
                <a:gd name="connsiteX1-67" fmla="*/ 3250545 w 6463800"/>
                <a:gd name="connsiteY1-68" fmla="*/ 7143 h 3037725"/>
                <a:gd name="connsiteX2-69" fmla="*/ 63208 w 6463800"/>
                <a:gd name="connsiteY2-70" fmla="*/ 1012983 h 3037725"/>
                <a:gd name="connsiteX3-71" fmla="*/ 729414 w 6463800"/>
                <a:gd name="connsiteY3-72" fmla="*/ 2515211 h 3037725"/>
                <a:gd name="connsiteX4-73" fmla="*/ 533471 w 6463800"/>
                <a:gd name="connsiteY4-74" fmla="*/ 3037725 h 3037725"/>
                <a:gd name="connsiteX5-75" fmla="*/ 1500123 w 6463800"/>
                <a:gd name="connsiteY5-76" fmla="*/ 2671965 h 3037725"/>
                <a:gd name="connsiteX6-77" fmla="*/ 5784740 w 6463800"/>
                <a:gd name="connsiteY6-78" fmla="*/ 2632777 h 3037725"/>
                <a:gd name="connsiteX7-79" fmla="*/ 6202752 w 6463800"/>
                <a:gd name="connsiteY7-80" fmla="*/ 673348 h 3037725"/>
                <a:gd name="connsiteX0-81" fmla="*/ 6202752 w 6399662"/>
                <a:gd name="connsiteY0-82" fmla="*/ 673568 h 3037945"/>
                <a:gd name="connsiteX1-83" fmla="*/ 3250545 w 6399662"/>
                <a:gd name="connsiteY1-84" fmla="*/ 7363 h 3037945"/>
                <a:gd name="connsiteX2-85" fmla="*/ 63208 w 6399662"/>
                <a:gd name="connsiteY2-86" fmla="*/ 1013203 h 3037945"/>
                <a:gd name="connsiteX3-87" fmla="*/ 729414 w 6399662"/>
                <a:gd name="connsiteY3-88" fmla="*/ 2515431 h 3037945"/>
                <a:gd name="connsiteX4-89" fmla="*/ 533471 w 6399662"/>
                <a:gd name="connsiteY4-90" fmla="*/ 3037945 h 3037945"/>
                <a:gd name="connsiteX5-91" fmla="*/ 1500123 w 6399662"/>
                <a:gd name="connsiteY5-92" fmla="*/ 2672185 h 3037945"/>
                <a:gd name="connsiteX6-93" fmla="*/ 5614923 w 6399662"/>
                <a:gd name="connsiteY6-94" fmla="*/ 2698311 h 3037945"/>
                <a:gd name="connsiteX7-95" fmla="*/ 6202752 w 6399662"/>
                <a:gd name="connsiteY7-96" fmla="*/ 673568 h 3037945"/>
                <a:gd name="connsiteX0-97" fmla="*/ 6202752 w 6427727"/>
                <a:gd name="connsiteY0-98" fmla="*/ 673568 h 3037945"/>
                <a:gd name="connsiteX1-99" fmla="*/ 3250545 w 6427727"/>
                <a:gd name="connsiteY1-100" fmla="*/ 7363 h 3037945"/>
                <a:gd name="connsiteX2-101" fmla="*/ 63208 w 6427727"/>
                <a:gd name="connsiteY2-102" fmla="*/ 1013203 h 3037945"/>
                <a:gd name="connsiteX3-103" fmla="*/ 729414 w 6427727"/>
                <a:gd name="connsiteY3-104" fmla="*/ 2515431 h 3037945"/>
                <a:gd name="connsiteX4-105" fmla="*/ 533471 w 6427727"/>
                <a:gd name="connsiteY4-106" fmla="*/ 3037945 h 3037945"/>
                <a:gd name="connsiteX5-107" fmla="*/ 1500123 w 6427727"/>
                <a:gd name="connsiteY5-108" fmla="*/ 2672185 h 3037945"/>
                <a:gd name="connsiteX6-109" fmla="*/ 5614923 w 6427727"/>
                <a:gd name="connsiteY6-110" fmla="*/ 2698311 h 3037945"/>
                <a:gd name="connsiteX7-111" fmla="*/ 6202752 w 6427727"/>
                <a:gd name="connsiteY7-112" fmla="*/ 673568 h 3037945"/>
                <a:gd name="connsiteX0-113" fmla="*/ 6202752 w 6427727"/>
                <a:gd name="connsiteY0-114" fmla="*/ 666268 h 3030645"/>
                <a:gd name="connsiteX1-115" fmla="*/ 3250545 w 6427727"/>
                <a:gd name="connsiteY1-116" fmla="*/ 63 h 3030645"/>
                <a:gd name="connsiteX2-117" fmla="*/ 63208 w 6427727"/>
                <a:gd name="connsiteY2-118" fmla="*/ 1005903 h 3030645"/>
                <a:gd name="connsiteX3-119" fmla="*/ 729414 w 6427727"/>
                <a:gd name="connsiteY3-120" fmla="*/ 2508131 h 3030645"/>
                <a:gd name="connsiteX4-121" fmla="*/ 533471 w 6427727"/>
                <a:gd name="connsiteY4-122" fmla="*/ 3030645 h 3030645"/>
                <a:gd name="connsiteX5-123" fmla="*/ 1500123 w 6427727"/>
                <a:gd name="connsiteY5-124" fmla="*/ 2664885 h 3030645"/>
                <a:gd name="connsiteX6-125" fmla="*/ 5614923 w 6427727"/>
                <a:gd name="connsiteY6-126" fmla="*/ 2691011 h 3030645"/>
                <a:gd name="connsiteX7-127" fmla="*/ 6202752 w 6427727"/>
                <a:gd name="connsiteY7-128" fmla="*/ 666268 h 3030645"/>
                <a:gd name="connsiteX0-129" fmla="*/ 6202752 w 6445028"/>
                <a:gd name="connsiteY0-130" fmla="*/ 666309 h 3030686"/>
                <a:gd name="connsiteX1-131" fmla="*/ 3250545 w 6445028"/>
                <a:gd name="connsiteY1-132" fmla="*/ 104 h 3030686"/>
                <a:gd name="connsiteX2-133" fmla="*/ 63208 w 6445028"/>
                <a:gd name="connsiteY2-134" fmla="*/ 1005944 h 3030686"/>
                <a:gd name="connsiteX3-135" fmla="*/ 729414 w 6445028"/>
                <a:gd name="connsiteY3-136" fmla="*/ 2508172 h 3030686"/>
                <a:gd name="connsiteX4-137" fmla="*/ 533471 w 6445028"/>
                <a:gd name="connsiteY4-138" fmla="*/ 3030686 h 3030686"/>
                <a:gd name="connsiteX5-139" fmla="*/ 1500123 w 6445028"/>
                <a:gd name="connsiteY5-140" fmla="*/ 2664926 h 3030686"/>
                <a:gd name="connsiteX6-141" fmla="*/ 5614923 w 6445028"/>
                <a:gd name="connsiteY6-142" fmla="*/ 2691052 h 3030686"/>
                <a:gd name="connsiteX7-143" fmla="*/ 6202752 w 6445028"/>
                <a:gd name="connsiteY7-144" fmla="*/ 666309 h 3030686"/>
                <a:gd name="connsiteX0-145" fmla="*/ 6202752 w 6445028"/>
                <a:gd name="connsiteY0-146" fmla="*/ 666309 h 3030686"/>
                <a:gd name="connsiteX1-147" fmla="*/ 3250545 w 6445028"/>
                <a:gd name="connsiteY1-148" fmla="*/ 104 h 3030686"/>
                <a:gd name="connsiteX2-149" fmla="*/ 63208 w 6445028"/>
                <a:gd name="connsiteY2-150" fmla="*/ 1005944 h 3030686"/>
                <a:gd name="connsiteX3-151" fmla="*/ 729414 w 6445028"/>
                <a:gd name="connsiteY3-152" fmla="*/ 2508172 h 3030686"/>
                <a:gd name="connsiteX4-153" fmla="*/ 533465 w 6445028"/>
                <a:gd name="connsiteY4-154" fmla="*/ 3030686 h 3030686"/>
                <a:gd name="connsiteX5-155" fmla="*/ 1500123 w 6445028"/>
                <a:gd name="connsiteY5-156" fmla="*/ 2664926 h 3030686"/>
                <a:gd name="connsiteX6-157" fmla="*/ 5614923 w 6445028"/>
                <a:gd name="connsiteY6-158" fmla="*/ 2691052 h 3030686"/>
                <a:gd name="connsiteX7-159" fmla="*/ 6202752 w 6445028"/>
                <a:gd name="connsiteY7-160" fmla="*/ 666309 h 3030686"/>
                <a:gd name="connsiteX0-161" fmla="*/ 6202752 w 6407539"/>
                <a:gd name="connsiteY0-162" fmla="*/ 666309 h 3030686"/>
                <a:gd name="connsiteX1-163" fmla="*/ 3250545 w 6407539"/>
                <a:gd name="connsiteY1-164" fmla="*/ 104 h 3030686"/>
                <a:gd name="connsiteX2-165" fmla="*/ 63208 w 6407539"/>
                <a:gd name="connsiteY2-166" fmla="*/ 1005944 h 3030686"/>
                <a:gd name="connsiteX3-167" fmla="*/ 729414 w 6407539"/>
                <a:gd name="connsiteY3-168" fmla="*/ 2508172 h 3030686"/>
                <a:gd name="connsiteX4-169" fmla="*/ 533465 w 6407539"/>
                <a:gd name="connsiteY4-170" fmla="*/ 3030686 h 3030686"/>
                <a:gd name="connsiteX5-171" fmla="*/ 1764697 w 6407539"/>
                <a:gd name="connsiteY5-172" fmla="*/ 2622298 h 3030686"/>
                <a:gd name="connsiteX6-173" fmla="*/ 5614923 w 6407539"/>
                <a:gd name="connsiteY6-174" fmla="*/ 2691052 h 3030686"/>
                <a:gd name="connsiteX7-175" fmla="*/ 6202752 w 6407539"/>
                <a:gd name="connsiteY7-176" fmla="*/ 666309 h 3030686"/>
                <a:gd name="connsiteX0-177" fmla="*/ 6202752 w 6407539"/>
                <a:gd name="connsiteY0-178" fmla="*/ 666309 h 3158564"/>
                <a:gd name="connsiteX1-179" fmla="*/ 3250545 w 6407539"/>
                <a:gd name="connsiteY1-180" fmla="*/ 104 h 3158564"/>
                <a:gd name="connsiteX2-181" fmla="*/ 63208 w 6407539"/>
                <a:gd name="connsiteY2-182" fmla="*/ 1005944 h 3158564"/>
                <a:gd name="connsiteX3-183" fmla="*/ 729414 w 6407539"/>
                <a:gd name="connsiteY3-184" fmla="*/ 2508172 h 3158564"/>
                <a:gd name="connsiteX4-185" fmla="*/ 268883 w 6407539"/>
                <a:gd name="connsiteY4-186" fmla="*/ 3158564 h 3158564"/>
                <a:gd name="connsiteX5-187" fmla="*/ 1764697 w 6407539"/>
                <a:gd name="connsiteY5-188" fmla="*/ 2622298 h 3158564"/>
                <a:gd name="connsiteX6-189" fmla="*/ 5614923 w 6407539"/>
                <a:gd name="connsiteY6-190" fmla="*/ 2691052 h 3158564"/>
                <a:gd name="connsiteX7-191" fmla="*/ 6202752 w 6407539"/>
                <a:gd name="connsiteY7-192" fmla="*/ 666309 h 3158564"/>
                <a:gd name="connsiteX0-193" fmla="*/ 6202752 w 6401458"/>
                <a:gd name="connsiteY0-194" fmla="*/ 666309 h 3158564"/>
                <a:gd name="connsiteX1-195" fmla="*/ 3250545 w 6401458"/>
                <a:gd name="connsiteY1-196" fmla="*/ 104 h 3158564"/>
                <a:gd name="connsiteX2-197" fmla="*/ 63208 w 6401458"/>
                <a:gd name="connsiteY2-198" fmla="*/ 1005944 h 3158564"/>
                <a:gd name="connsiteX3-199" fmla="*/ 729414 w 6401458"/>
                <a:gd name="connsiteY3-200" fmla="*/ 2508172 h 3158564"/>
                <a:gd name="connsiteX4-201" fmla="*/ 268883 w 6401458"/>
                <a:gd name="connsiteY4-202" fmla="*/ 3158564 h 3158564"/>
                <a:gd name="connsiteX5-203" fmla="*/ 1941085 w 6401458"/>
                <a:gd name="connsiteY5-204" fmla="*/ 2664918 h 3158564"/>
                <a:gd name="connsiteX6-205" fmla="*/ 5614923 w 6401458"/>
                <a:gd name="connsiteY6-206" fmla="*/ 2691052 h 3158564"/>
                <a:gd name="connsiteX7-207" fmla="*/ 6202752 w 6401458"/>
                <a:gd name="connsiteY7-208" fmla="*/ 666309 h 3158564"/>
                <a:gd name="connsiteX0-209" fmla="*/ 6202752 w 6573483"/>
                <a:gd name="connsiteY0-210" fmla="*/ 666309 h 3158564"/>
                <a:gd name="connsiteX1-211" fmla="*/ 3250545 w 6573483"/>
                <a:gd name="connsiteY1-212" fmla="*/ 104 h 3158564"/>
                <a:gd name="connsiteX2-213" fmla="*/ 63208 w 6573483"/>
                <a:gd name="connsiteY2-214" fmla="*/ 1005944 h 3158564"/>
                <a:gd name="connsiteX3-215" fmla="*/ 729414 w 6573483"/>
                <a:gd name="connsiteY3-216" fmla="*/ 2508172 h 3158564"/>
                <a:gd name="connsiteX4-217" fmla="*/ 268883 w 6573483"/>
                <a:gd name="connsiteY4-218" fmla="*/ 3158564 h 3158564"/>
                <a:gd name="connsiteX5-219" fmla="*/ 1941085 w 6573483"/>
                <a:gd name="connsiteY5-220" fmla="*/ 2664918 h 3158564"/>
                <a:gd name="connsiteX6-221" fmla="*/ 5614923 w 6573483"/>
                <a:gd name="connsiteY6-222" fmla="*/ 2691052 h 3158564"/>
                <a:gd name="connsiteX7-223" fmla="*/ 6202752 w 6573483"/>
                <a:gd name="connsiteY7-224" fmla="*/ 666309 h 3158564"/>
                <a:gd name="connsiteX0-225" fmla="*/ 6202752 w 6514152"/>
                <a:gd name="connsiteY0-226" fmla="*/ 666261 h 3158516"/>
                <a:gd name="connsiteX1-227" fmla="*/ 3250545 w 6514152"/>
                <a:gd name="connsiteY1-228" fmla="*/ 56 h 3158516"/>
                <a:gd name="connsiteX2-229" fmla="*/ 63208 w 6514152"/>
                <a:gd name="connsiteY2-230" fmla="*/ 1005896 h 3158516"/>
                <a:gd name="connsiteX3-231" fmla="*/ 729414 w 6514152"/>
                <a:gd name="connsiteY3-232" fmla="*/ 2508124 h 3158516"/>
                <a:gd name="connsiteX4-233" fmla="*/ 268883 w 6514152"/>
                <a:gd name="connsiteY4-234" fmla="*/ 3158516 h 3158516"/>
                <a:gd name="connsiteX5-235" fmla="*/ 1941085 w 6514152"/>
                <a:gd name="connsiteY5-236" fmla="*/ 2664870 h 3158516"/>
                <a:gd name="connsiteX6-237" fmla="*/ 5526726 w 6514152"/>
                <a:gd name="connsiteY6-238" fmla="*/ 2563129 h 3158516"/>
                <a:gd name="connsiteX7-239" fmla="*/ 6202752 w 6514152"/>
                <a:gd name="connsiteY7-240" fmla="*/ 666261 h 31585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14152" h="3158516">
                  <a:moveTo>
                    <a:pt x="6202752" y="666261"/>
                  </a:moveTo>
                  <a:cubicBezTo>
                    <a:pt x="5823389" y="239082"/>
                    <a:pt x="4286865" y="-4298"/>
                    <a:pt x="3250545" y="56"/>
                  </a:cubicBezTo>
                  <a:cubicBezTo>
                    <a:pt x="2214225" y="4410"/>
                    <a:pt x="365830" y="169874"/>
                    <a:pt x="63208" y="1005896"/>
                  </a:cubicBezTo>
                  <a:cubicBezTo>
                    <a:pt x="-239414" y="1841918"/>
                    <a:pt x="637974" y="2244690"/>
                    <a:pt x="729414" y="2508124"/>
                  </a:cubicBezTo>
                  <a:lnTo>
                    <a:pt x="268883" y="3158516"/>
                  </a:lnTo>
                  <a:lnTo>
                    <a:pt x="1941085" y="2664870"/>
                  </a:lnTo>
                  <a:cubicBezTo>
                    <a:pt x="2683491" y="2749779"/>
                    <a:pt x="4199102" y="3109355"/>
                    <a:pt x="5526726" y="2563129"/>
                  </a:cubicBezTo>
                  <a:cubicBezTo>
                    <a:pt x="6854350" y="2016903"/>
                    <a:pt x="6582115" y="1093440"/>
                    <a:pt x="6202752" y="666261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"/>
            <p:cNvSpPr/>
            <p:nvPr/>
          </p:nvSpPr>
          <p:spPr>
            <a:xfrm>
              <a:off x="595181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"/>
            <p:cNvSpPr/>
            <p:nvPr/>
          </p:nvSpPr>
          <p:spPr>
            <a:xfrm>
              <a:off x="606733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"/>
            <p:cNvSpPr/>
            <p:nvPr/>
          </p:nvSpPr>
          <p:spPr>
            <a:xfrm>
              <a:off x="618285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216992" y="1678885"/>
            <a:ext cx="311885" cy="312886"/>
            <a:chOff x="5837716" y="4304986"/>
            <a:chExt cx="519542" cy="521209"/>
          </a:xfrm>
          <a:solidFill>
            <a:srgbClr val="FCFAF1"/>
          </a:solidFill>
        </p:grpSpPr>
        <p:sp>
          <p:nvSpPr>
            <p:cNvPr id="122" name="任意多边形 34"/>
            <p:cNvSpPr/>
            <p:nvPr/>
          </p:nvSpPr>
          <p:spPr>
            <a:xfrm>
              <a:off x="5837716" y="4304986"/>
              <a:ext cx="519542" cy="521209"/>
            </a:xfrm>
            <a:custGeom>
              <a:avLst/>
              <a:gdLst>
                <a:gd name="connsiteX0" fmla="*/ 6111936 w 6416813"/>
                <a:gd name="connsiteY0" fmla="*/ 519638 h 3001581"/>
                <a:gd name="connsiteX1" fmla="*/ 3290358 w 6416813"/>
                <a:gd name="connsiteY1" fmla="*/ 23250 h 3001581"/>
                <a:gd name="connsiteX2" fmla="*/ 103021 w 6416813"/>
                <a:gd name="connsiteY2" fmla="*/ 1029090 h 3001581"/>
                <a:gd name="connsiteX3" fmla="*/ 769227 w 6416813"/>
                <a:gd name="connsiteY3" fmla="*/ 2531318 h 3001581"/>
                <a:gd name="connsiteX4" fmla="*/ 272838 w 6416813"/>
                <a:gd name="connsiteY4" fmla="*/ 3001581 h 3001581"/>
                <a:gd name="connsiteX5" fmla="*/ 1539936 w 6416813"/>
                <a:gd name="connsiteY5" fmla="*/ 2688072 h 3001581"/>
                <a:gd name="connsiteX6" fmla="*/ 5824553 w 6416813"/>
                <a:gd name="connsiteY6" fmla="*/ 2648884 h 3001581"/>
                <a:gd name="connsiteX7" fmla="*/ 6111936 w 6416813"/>
                <a:gd name="connsiteY7" fmla="*/ 519638 h 3001581"/>
                <a:gd name="connsiteX0-1" fmla="*/ 6111936 w 6416813"/>
                <a:gd name="connsiteY0-2" fmla="*/ 519638 h 3001581"/>
                <a:gd name="connsiteX1-3" fmla="*/ 3290358 w 6416813"/>
                <a:gd name="connsiteY1-4" fmla="*/ 23250 h 3001581"/>
                <a:gd name="connsiteX2-5" fmla="*/ 103021 w 6416813"/>
                <a:gd name="connsiteY2-6" fmla="*/ 1029090 h 3001581"/>
                <a:gd name="connsiteX3-7" fmla="*/ 769227 w 6416813"/>
                <a:gd name="connsiteY3-8" fmla="*/ 2531318 h 3001581"/>
                <a:gd name="connsiteX4-9" fmla="*/ 272838 w 6416813"/>
                <a:gd name="connsiteY4-10" fmla="*/ 3001581 h 3001581"/>
                <a:gd name="connsiteX5-11" fmla="*/ 1539936 w 6416813"/>
                <a:gd name="connsiteY5-12" fmla="*/ 2688072 h 3001581"/>
                <a:gd name="connsiteX6-13" fmla="*/ 5824553 w 6416813"/>
                <a:gd name="connsiteY6-14" fmla="*/ 2648884 h 3001581"/>
                <a:gd name="connsiteX7-15" fmla="*/ 6111936 w 6416813"/>
                <a:gd name="connsiteY7-16" fmla="*/ 519638 h 3001581"/>
                <a:gd name="connsiteX0-17" fmla="*/ 6111936 w 6416813"/>
                <a:gd name="connsiteY0-18" fmla="*/ 519638 h 3001581"/>
                <a:gd name="connsiteX1-19" fmla="*/ 3290358 w 6416813"/>
                <a:gd name="connsiteY1-20" fmla="*/ 23250 h 3001581"/>
                <a:gd name="connsiteX2-21" fmla="*/ 103021 w 6416813"/>
                <a:gd name="connsiteY2-22" fmla="*/ 1029090 h 3001581"/>
                <a:gd name="connsiteX3-23" fmla="*/ 769227 w 6416813"/>
                <a:gd name="connsiteY3-24" fmla="*/ 2531318 h 3001581"/>
                <a:gd name="connsiteX4-25" fmla="*/ 272838 w 6416813"/>
                <a:gd name="connsiteY4-26" fmla="*/ 3001581 h 3001581"/>
                <a:gd name="connsiteX5-27" fmla="*/ 1539936 w 6416813"/>
                <a:gd name="connsiteY5-28" fmla="*/ 2688072 h 3001581"/>
                <a:gd name="connsiteX6-29" fmla="*/ 5824553 w 6416813"/>
                <a:gd name="connsiteY6-30" fmla="*/ 2648884 h 3001581"/>
                <a:gd name="connsiteX7-31" fmla="*/ 6111936 w 6416813"/>
                <a:gd name="connsiteY7-32" fmla="*/ 519638 h 3001581"/>
                <a:gd name="connsiteX0-33" fmla="*/ 6072123 w 6377000"/>
                <a:gd name="connsiteY0-34" fmla="*/ 519638 h 3001581"/>
                <a:gd name="connsiteX1-35" fmla="*/ 3250545 w 6377000"/>
                <a:gd name="connsiteY1-36" fmla="*/ 23250 h 3001581"/>
                <a:gd name="connsiteX2-37" fmla="*/ 63208 w 6377000"/>
                <a:gd name="connsiteY2-38" fmla="*/ 1029090 h 3001581"/>
                <a:gd name="connsiteX3-39" fmla="*/ 729414 w 6377000"/>
                <a:gd name="connsiteY3-40" fmla="*/ 2531318 h 3001581"/>
                <a:gd name="connsiteX4-41" fmla="*/ 233025 w 6377000"/>
                <a:gd name="connsiteY4-42" fmla="*/ 3001581 h 3001581"/>
                <a:gd name="connsiteX5-43" fmla="*/ 1500123 w 6377000"/>
                <a:gd name="connsiteY5-44" fmla="*/ 2688072 h 3001581"/>
                <a:gd name="connsiteX6-45" fmla="*/ 5784740 w 6377000"/>
                <a:gd name="connsiteY6-46" fmla="*/ 2648884 h 3001581"/>
                <a:gd name="connsiteX7-47" fmla="*/ 6072123 w 6377000"/>
                <a:gd name="connsiteY7-48" fmla="*/ 519638 h 3001581"/>
                <a:gd name="connsiteX0-49" fmla="*/ 6202752 w 6463800"/>
                <a:gd name="connsiteY0-50" fmla="*/ 673348 h 2985474"/>
                <a:gd name="connsiteX1-51" fmla="*/ 3250545 w 6463800"/>
                <a:gd name="connsiteY1-52" fmla="*/ 7143 h 2985474"/>
                <a:gd name="connsiteX2-53" fmla="*/ 63208 w 6463800"/>
                <a:gd name="connsiteY2-54" fmla="*/ 1012983 h 2985474"/>
                <a:gd name="connsiteX3-55" fmla="*/ 729414 w 6463800"/>
                <a:gd name="connsiteY3-56" fmla="*/ 2515211 h 2985474"/>
                <a:gd name="connsiteX4-57" fmla="*/ 233025 w 6463800"/>
                <a:gd name="connsiteY4-58" fmla="*/ 2985474 h 2985474"/>
                <a:gd name="connsiteX5-59" fmla="*/ 1500123 w 6463800"/>
                <a:gd name="connsiteY5-60" fmla="*/ 2671965 h 2985474"/>
                <a:gd name="connsiteX6-61" fmla="*/ 5784740 w 6463800"/>
                <a:gd name="connsiteY6-62" fmla="*/ 2632777 h 2985474"/>
                <a:gd name="connsiteX7-63" fmla="*/ 6202752 w 6463800"/>
                <a:gd name="connsiteY7-64" fmla="*/ 673348 h 2985474"/>
                <a:gd name="connsiteX0-65" fmla="*/ 6202752 w 6463800"/>
                <a:gd name="connsiteY0-66" fmla="*/ 673348 h 3037725"/>
                <a:gd name="connsiteX1-67" fmla="*/ 3250545 w 6463800"/>
                <a:gd name="connsiteY1-68" fmla="*/ 7143 h 3037725"/>
                <a:gd name="connsiteX2-69" fmla="*/ 63208 w 6463800"/>
                <a:gd name="connsiteY2-70" fmla="*/ 1012983 h 3037725"/>
                <a:gd name="connsiteX3-71" fmla="*/ 729414 w 6463800"/>
                <a:gd name="connsiteY3-72" fmla="*/ 2515211 h 3037725"/>
                <a:gd name="connsiteX4-73" fmla="*/ 533471 w 6463800"/>
                <a:gd name="connsiteY4-74" fmla="*/ 3037725 h 3037725"/>
                <a:gd name="connsiteX5-75" fmla="*/ 1500123 w 6463800"/>
                <a:gd name="connsiteY5-76" fmla="*/ 2671965 h 3037725"/>
                <a:gd name="connsiteX6-77" fmla="*/ 5784740 w 6463800"/>
                <a:gd name="connsiteY6-78" fmla="*/ 2632777 h 3037725"/>
                <a:gd name="connsiteX7-79" fmla="*/ 6202752 w 6463800"/>
                <a:gd name="connsiteY7-80" fmla="*/ 673348 h 3037725"/>
                <a:gd name="connsiteX0-81" fmla="*/ 6202752 w 6399662"/>
                <a:gd name="connsiteY0-82" fmla="*/ 673568 h 3037945"/>
                <a:gd name="connsiteX1-83" fmla="*/ 3250545 w 6399662"/>
                <a:gd name="connsiteY1-84" fmla="*/ 7363 h 3037945"/>
                <a:gd name="connsiteX2-85" fmla="*/ 63208 w 6399662"/>
                <a:gd name="connsiteY2-86" fmla="*/ 1013203 h 3037945"/>
                <a:gd name="connsiteX3-87" fmla="*/ 729414 w 6399662"/>
                <a:gd name="connsiteY3-88" fmla="*/ 2515431 h 3037945"/>
                <a:gd name="connsiteX4-89" fmla="*/ 533471 w 6399662"/>
                <a:gd name="connsiteY4-90" fmla="*/ 3037945 h 3037945"/>
                <a:gd name="connsiteX5-91" fmla="*/ 1500123 w 6399662"/>
                <a:gd name="connsiteY5-92" fmla="*/ 2672185 h 3037945"/>
                <a:gd name="connsiteX6-93" fmla="*/ 5614923 w 6399662"/>
                <a:gd name="connsiteY6-94" fmla="*/ 2698311 h 3037945"/>
                <a:gd name="connsiteX7-95" fmla="*/ 6202752 w 6399662"/>
                <a:gd name="connsiteY7-96" fmla="*/ 673568 h 3037945"/>
                <a:gd name="connsiteX0-97" fmla="*/ 6202752 w 6427727"/>
                <a:gd name="connsiteY0-98" fmla="*/ 673568 h 3037945"/>
                <a:gd name="connsiteX1-99" fmla="*/ 3250545 w 6427727"/>
                <a:gd name="connsiteY1-100" fmla="*/ 7363 h 3037945"/>
                <a:gd name="connsiteX2-101" fmla="*/ 63208 w 6427727"/>
                <a:gd name="connsiteY2-102" fmla="*/ 1013203 h 3037945"/>
                <a:gd name="connsiteX3-103" fmla="*/ 729414 w 6427727"/>
                <a:gd name="connsiteY3-104" fmla="*/ 2515431 h 3037945"/>
                <a:gd name="connsiteX4-105" fmla="*/ 533471 w 6427727"/>
                <a:gd name="connsiteY4-106" fmla="*/ 3037945 h 3037945"/>
                <a:gd name="connsiteX5-107" fmla="*/ 1500123 w 6427727"/>
                <a:gd name="connsiteY5-108" fmla="*/ 2672185 h 3037945"/>
                <a:gd name="connsiteX6-109" fmla="*/ 5614923 w 6427727"/>
                <a:gd name="connsiteY6-110" fmla="*/ 2698311 h 3037945"/>
                <a:gd name="connsiteX7-111" fmla="*/ 6202752 w 6427727"/>
                <a:gd name="connsiteY7-112" fmla="*/ 673568 h 3037945"/>
                <a:gd name="connsiteX0-113" fmla="*/ 6202752 w 6427727"/>
                <a:gd name="connsiteY0-114" fmla="*/ 666268 h 3030645"/>
                <a:gd name="connsiteX1-115" fmla="*/ 3250545 w 6427727"/>
                <a:gd name="connsiteY1-116" fmla="*/ 63 h 3030645"/>
                <a:gd name="connsiteX2-117" fmla="*/ 63208 w 6427727"/>
                <a:gd name="connsiteY2-118" fmla="*/ 1005903 h 3030645"/>
                <a:gd name="connsiteX3-119" fmla="*/ 729414 w 6427727"/>
                <a:gd name="connsiteY3-120" fmla="*/ 2508131 h 3030645"/>
                <a:gd name="connsiteX4-121" fmla="*/ 533471 w 6427727"/>
                <a:gd name="connsiteY4-122" fmla="*/ 3030645 h 3030645"/>
                <a:gd name="connsiteX5-123" fmla="*/ 1500123 w 6427727"/>
                <a:gd name="connsiteY5-124" fmla="*/ 2664885 h 3030645"/>
                <a:gd name="connsiteX6-125" fmla="*/ 5614923 w 6427727"/>
                <a:gd name="connsiteY6-126" fmla="*/ 2691011 h 3030645"/>
                <a:gd name="connsiteX7-127" fmla="*/ 6202752 w 6427727"/>
                <a:gd name="connsiteY7-128" fmla="*/ 666268 h 3030645"/>
                <a:gd name="connsiteX0-129" fmla="*/ 6202752 w 6445028"/>
                <a:gd name="connsiteY0-130" fmla="*/ 666309 h 3030686"/>
                <a:gd name="connsiteX1-131" fmla="*/ 3250545 w 6445028"/>
                <a:gd name="connsiteY1-132" fmla="*/ 104 h 3030686"/>
                <a:gd name="connsiteX2-133" fmla="*/ 63208 w 6445028"/>
                <a:gd name="connsiteY2-134" fmla="*/ 1005944 h 3030686"/>
                <a:gd name="connsiteX3-135" fmla="*/ 729414 w 6445028"/>
                <a:gd name="connsiteY3-136" fmla="*/ 2508172 h 3030686"/>
                <a:gd name="connsiteX4-137" fmla="*/ 533471 w 6445028"/>
                <a:gd name="connsiteY4-138" fmla="*/ 3030686 h 3030686"/>
                <a:gd name="connsiteX5-139" fmla="*/ 1500123 w 6445028"/>
                <a:gd name="connsiteY5-140" fmla="*/ 2664926 h 3030686"/>
                <a:gd name="connsiteX6-141" fmla="*/ 5614923 w 6445028"/>
                <a:gd name="connsiteY6-142" fmla="*/ 2691052 h 3030686"/>
                <a:gd name="connsiteX7-143" fmla="*/ 6202752 w 6445028"/>
                <a:gd name="connsiteY7-144" fmla="*/ 666309 h 3030686"/>
                <a:gd name="connsiteX0-145" fmla="*/ 6202752 w 6445028"/>
                <a:gd name="connsiteY0-146" fmla="*/ 666309 h 3030686"/>
                <a:gd name="connsiteX1-147" fmla="*/ 3250545 w 6445028"/>
                <a:gd name="connsiteY1-148" fmla="*/ 104 h 3030686"/>
                <a:gd name="connsiteX2-149" fmla="*/ 63208 w 6445028"/>
                <a:gd name="connsiteY2-150" fmla="*/ 1005944 h 3030686"/>
                <a:gd name="connsiteX3-151" fmla="*/ 729414 w 6445028"/>
                <a:gd name="connsiteY3-152" fmla="*/ 2508172 h 3030686"/>
                <a:gd name="connsiteX4-153" fmla="*/ 533465 w 6445028"/>
                <a:gd name="connsiteY4-154" fmla="*/ 3030686 h 3030686"/>
                <a:gd name="connsiteX5-155" fmla="*/ 1500123 w 6445028"/>
                <a:gd name="connsiteY5-156" fmla="*/ 2664926 h 3030686"/>
                <a:gd name="connsiteX6-157" fmla="*/ 5614923 w 6445028"/>
                <a:gd name="connsiteY6-158" fmla="*/ 2691052 h 3030686"/>
                <a:gd name="connsiteX7-159" fmla="*/ 6202752 w 6445028"/>
                <a:gd name="connsiteY7-160" fmla="*/ 666309 h 3030686"/>
                <a:gd name="connsiteX0-161" fmla="*/ 6202752 w 6407539"/>
                <a:gd name="connsiteY0-162" fmla="*/ 666309 h 3030686"/>
                <a:gd name="connsiteX1-163" fmla="*/ 3250545 w 6407539"/>
                <a:gd name="connsiteY1-164" fmla="*/ 104 h 3030686"/>
                <a:gd name="connsiteX2-165" fmla="*/ 63208 w 6407539"/>
                <a:gd name="connsiteY2-166" fmla="*/ 1005944 h 3030686"/>
                <a:gd name="connsiteX3-167" fmla="*/ 729414 w 6407539"/>
                <a:gd name="connsiteY3-168" fmla="*/ 2508172 h 3030686"/>
                <a:gd name="connsiteX4-169" fmla="*/ 533465 w 6407539"/>
                <a:gd name="connsiteY4-170" fmla="*/ 3030686 h 3030686"/>
                <a:gd name="connsiteX5-171" fmla="*/ 1764697 w 6407539"/>
                <a:gd name="connsiteY5-172" fmla="*/ 2622298 h 3030686"/>
                <a:gd name="connsiteX6-173" fmla="*/ 5614923 w 6407539"/>
                <a:gd name="connsiteY6-174" fmla="*/ 2691052 h 3030686"/>
                <a:gd name="connsiteX7-175" fmla="*/ 6202752 w 6407539"/>
                <a:gd name="connsiteY7-176" fmla="*/ 666309 h 3030686"/>
                <a:gd name="connsiteX0-177" fmla="*/ 6202752 w 6407539"/>
                <a:gd name="connsiteY0-178" fmla="*/ 666309 h 3158564"/>
                <a:gd name="connsiteX1-179" fmla="*/ 3250545 w 6407539"/>
                <a:gd name="connsiteY1-180" fmla="*/ 104 h 3158564"/>
                <a:gd name="connsiteX2-181" fmla="*/ 63208 w 6407539"/>
                <a:gd name="connsiteY2-182" fmla="*/ 1005944 h 3158564"/>
                <a:gd name="connsiteX3-183" fmla="*/ 729414 w 6407539"/>
                <a:gd name="connsiteY3-184" fmla="*/ 2508172 h 3158564"/>
                <a:gd name="connsiteX4-185" fmla="*/ 268883 w 6407539"/>
                <a:gd name="connsiteY4-186" fmla="*/ 3158564 h 3158564"/>
                <a:gd name="connsiteX5-187" fmla="*/ 1764697 w 6407539"/>
                <a:gd name="connsiteY5-188" fmla="*/ 2622298 h 3158564"/>
                <a:gd name="connsiteX6-189" fmla="*/ 5614923 w 6407539"/>
                <a:gd name="connsiteY6-190" fmla="*/ 2691052 h 3158564"/>
                <a:gd name="connsiteX7-191" fmla="*/ 6202752 w 6407539"/>
                <a:gd name="connsiteY7-192" fmla="*/ 666309 h 3158564"/>
                <a:gd name="connsiteX0-193" fmla="*/ 6202752 w 6401458"/>
                <a:gd name="connsiteY0-194" fmla="*/ 666309 h 3158564"/>
                <a:gd name="connsiteX1-195" fmla="*/ 3250545 w 6401458"/>
                <a:gd name="connsiteY1-196" fmla="*/ 104 h 3158564"/>
                <a:gd name="connsiteX2-197" fmla="*/ 63208 w 6401458"/>
                <a:gd name="connsiteY2-198" fmla="*/ 1005944 h 3158564"/>
                <a:gd name="connsiteX3-199" fmla="*/ 729414 w 6401458"/>
                <a:gd name="connsiteY3-200" fmla="*/ 2508172 h 3158564"/>
                <a:gd name="connsiteX4-201" fmla="*/ 268883 w 6401458"/>
                <a:gd name="connsiteY4-202" fmla="*/ 3158564 h 3158564"/>
                <a:gd name="connsiteX5-203" fmla="*/ 1941085 w 6401458"/>
                <a:gd name="connsiteY5-204" fmla="*/ 2664918 h 3158564"/>
                <a:gd name="connsiteX6-205" fmla="*/ 5614923 w 6401458"/>
                <a:gd name="connsiteY6-206" fmla="*/ 2691052 h 3158564"/>
                <a:gd name="connsiteX7-207" fmla="*/ 6202752 w 6401458"/>
                <a:gd name="connsiteY7-208" fmla="*/ 666309 h 3158564"/>
                <a:gd name="connsiteX0-209" fmla="*/ 6202752 w 6573483"/>
                <a:gd name="connsiteY0-210" fmla="*/ 666309 h 3158564"/>
                <a:gd name="connsiteX1-211" fmla="*/ 3250545 w 6573483"/>
                <a:gd name="connsiteY1-212" fmla="*/ 104 h 3158564"/>
                <a:gd name="connsiteX2-213" fmla="*/ 63208 w 6573483"/>
                <a:gd name="connsiteY2-214" fmla="*/ 1005944 h 3158564"/>
                <a:gd name="connsiteX3-215" fmla="*/ 729414 w 6573483"/>
                <a:gd name="connsiteY3-216" fmla="*/ 2508172 h 3158564"/>
                <a:gd name="connsiteX4-217" fmla="*/ 268883 w 6573483"/>
                <a:gd name="connsiteY4-218" fmla="*/ 3158564 h 3158564"/>
                <a:gd name="connsiteX5-219" fmla="*/ 1941085 w 6573483"/>
                <a:gd name="connsiteY5-220" fmla="*/ 2664918 h 3158564"/>
                <a:gd name="connsiteX6-221" fmla="*/ 5614923 w 6573483"/>
                <a:gd name="connsiteY6-222" fmla="*/ 2691052 h 3158564"/>
                <a:gd name="connsiteX7-223" fmla="*/ 6202752 w 6573483"/>
                <a:gd name="connsiteY7-224" fmla="*/ 666309 h 3158564"/>
                <a:gd name="connsiteX0-225" fmla="*/ 6202752 w 6514152"/>
                <a:gd name="connsiteY0-226" fmla="*/ 666261 h 3158516"/>
                <a:gd name="connsiteX1-227" fmla="*/ 3250545 w 6514152"/>
                <a:gd name="connsiteY1-228" fmla="*/ 56 h 3158516"/>
                <a:gd name="connsiteX2-229" fmla="*/ 63208 w 6514152"/>
                <a:gd name="connsiteY2-230" fmla="*/ 1005896 h 3158516"/>
                <a:gd name="connsiteX3-231" fmla="*/ 729414 w 6514152"/>
                <a:gd name="connsiteY3-232" fmla="*/ 2508124 h 3158516"/>
                <a:gd name="connsiteX4-233" fmla="*/ 268883 w 6514152"/>
                <a:gd name="connsiteY4-234" fmla="*/ 3158516 h 3158516"/>
                <a:gd name="connsiteX5-235" fmla="*/ 1941085 w 6514152"/>
                <a:gd name="connsiteY5-236" fmla="*/ 2664870 h 3158516"/>
                <a:gd name="connsiteX6-237" fmla="*/ 5526726 w 6514152"/>
                <a:gd name="connsiteY6-238" fmla="*/ 2563129 h 3158516"/>
                <a:gd name="connsiteX7-239" fmla="*/ 6202752 w 6514152"/>
                <a:gd name="connsiteY7-240" fmla="*/ 666261 h 31585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14152" h="3158516">
                  <a:moveTo>
                    <a:pt x="6202752" y="666261"/>
                  </a:moveTo>
                  <a:cubicBezTo>
                    <a:pt x="5823389" y="239082"/>
                    <a:pt x="4286865" y="-4298"/>
                    <a:pt x="3250545" y="56"/>
                  </a:cubicBezTo>
                  <a:cubicBezTo>
                    <a:pt x="2214225" y="4410"/>
                    <a:pt x="365830" y="169874"/>
                    <a:pt x="63208" y="1005896"/>
                  </a:cubicBezTo>
                  <a:cubicBezTo>
                    <a:pt x="-239414" y="1841918"/>
                    <a:pt x="637974" y="2244690"/>
                    <a:pt x="729414" y="2508124"/>
                  </a:cubicBezTo>
                  <a:lnTo>
                    <a:pt x="268883" y="3158516"/>
                  </a:lnTo>
                  <a:lnTo>
                    <a:pt x="1941085" y="2664870"/>
                  </a:lnTo>
                  <a:cubicBezTo>
                    <a:pt x="2683491" y="2749779"/>
                    <a:pt x="4199102" y="3109355"/>
                    <a:pt x="5526726" y="2563129"/>
                  </a:cubicBezTo>
                  <a:cubicBezTo>
                    <a:pt x="6854350" y="2016903"/>
                    <a:pt x="6582115" y="1093440"/>
                    <a:pt x="6202752" y="666261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"/>
            <p:cNvSpPr/>
            <p:nvPr/>
          </p:nvSpPr>
          <p:spPr>
            <a:xfrm>
              <a:off x="595181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"/>
            <p:cNvSpPr/>
            <p:nvPr/>
          </p:nvSpPr>
          <p:spPr>
            <a:xfrm>
              <a:off x="606733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"/>
            <p:cNvSpPr/>
            <p:nvPr/>
          </p:nvSpPr>
          <p:spPr>
            <a:xfrm>
              <a:off x="6182859" y="4491005"/>
              <a:ext cx="60991" cy="72000"/>
            </a:xfrm>
            <a:custGeom>
              <a:avLst/>
              <a:gdLst>
                <a:gd name="connsiteX0" fmla="*/ 0 w 471951"/>
                <a:gd name="connsiteY0" fmla="*/ 235976 h 471951"/>
                <a:gd name="connsiteX1" fmla="*/ 235976 w 471951"/>
                <a:gd name="connsiteY1" fmla="*/ 0 h 471951"/>
                <a:gd name="connsiteX2" fmla="*/ 471952 w 471951"/>
                <a:gd name="connsiteY2" fmla="*/ 235976 h 471951"/>
                <a:gd name="connsiteX3" fmla="*/ 235976 w 471951"/>
                <a:gd name="connsiteY3" fmla="*/ 471952 h 471951"/>
                <a:gd name="connsiteX4" fmla="*/ 0 w 471951"/>
                <a:gd name="connsiteY4" fmla="*/ 235976 h 471951"/>
                <a:gd name="connsiteX0-1" fmla="*/ 210 w 472162"/>
                <a:gd name="connsiteY0-2" fmla="*/ 224546 h 460522"/>
                <a:gd name="connsiteX1-3" fmla="*/ 270476 w 472162"/>
                <a:gd name="connsiteY1-4" fmla="*/ 0 h 460522"/>
                <a:gd name="connsiteX2-5" fmla="*/ 472162 w 472162"/>
                <a:gd name="connsiteY2-6" fmla="*/ 224546 h 460522"/>
                <a:gd name="connsiteX3-7" fmla="*/ 236186 w 472162"/>
                <a:gd name="connsiteY3-8" fmla="*/ 460522 h 460522"/>
                <a:gd name="connsiteX4-9" fmla="*/ 210 w 472162"/>
                <a:gd name="connsiteY4-10" fmla="*/ 224546 h 460522"/>
                <a:gd name="connsiteX0-11" fmla="*/ 1553 w 473505"/>
                <a:gd name="connsiteY0-12" fmla="*/ 224546 h 460522"/>
                <a:gd name="connsiteX1-13" fmla="*/ 271819 w 473505"/>
                <a:gd name="connsiteY1-14" fmla="*/ 0 h 460522"/>
                <a:gd name="connsiteX2-15" fmla="*/ 473505 w 473505"/>
                <a:gd name="connsiteY2-16" fmla="*/ 224546 h 460522"/>
                <a:gd name="connsiteX3-17" fmla="*/ 191809 w 473505"/>
                <a:gd name="connsiteY3-18" fmla="*/ 460522 h 460522"/>
                <a:gd name="connsiteX4-19" fmla="*/ 1553 w 473505"/>
                <a:gd name="connsiteY4-20" fmla="*/ 224546 h 4605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505" h="460522">
                  <a:moveTo>
                    <a:pt x="1553" y="224546"/>
                  </a:moveTo>
                  <a:cubicBezTo>
                    <a:pt x="14888" y="147792"/>
                    <a:pt x="141493" y="0"/>
                    <a:pt x="271819" y="0"/>
                  </a:cubicBezTo>
                  <a:cubicBezTo>
                    <a:pt x="402145" y="0"/>
                    <a:pt x="473505" y="94220"/>
                    <a:pt x="473505" y="224546"/>
                  </a:cubicBezTo>
                  <a:cubicBezTo>
                    <a:pt x="473505" y="354872"/>
                    <a:pt x="322135" y="460522"/>
                    <a:pt x="191809" y="460522"/>
                  </a:cubicBezTo>
                  <a:cubicBezTo>
                    <a:pt x="61483" y="460522"/>
                    <a:pt x="-11782" y="301300"/>
                    <a:pt x="1553" y="224546"/>
                  </a:cubicBezTo>
                  <a:close/>
                </a:path>
              </a:pathLst>
            </a:custGeom>
            <a:grpFill/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395085" y="4703154"/>
            <a:ext cx="4454525" cy="1789430"/>
            <a:chOff x="11443" y="6885"/>
            <a:chExt cx="7015" cy="2818"/>
          </a:xfrm>
        </p:grpSpPr>
        <p:sp>
          <p:nvSpPr>
            <p:cNvPr id="132" name="任意多边形 34"/>
            <p:cNvSpPr/>
            <p:nvPr/>
          </p:nvSpPr>
          <p:spPr>
            <a:xfrm>
              <a:off x="11443" y="6885"/>
              <a:ext cx="5487" cy="2819"/>
            </a:xfrm>
            <a:custGeom>
              <a:avLst/>
              <a:gdLst>
                <a:gd name="connsiteX0" fmla="*/ 6111936 w 6416813"/>
                <a:gd name="connsiteY0" fmla="*/ 519638 h 3001581"/>
                <a:gd name="connsiteX1" fmla="*/ 3290358 w 6416813"/>
                <a:gd name="connsiteY1" fmla="*/ 23250 h 3001581"/>
                <a:gd name="connsiteX2" fmla="*/ 103021 w 6416813"/>
                <a:gd name="connsiteY2" fmla="*/ 1029090 h 3001581"/>
                <a:gd name="connsiteX3" fmla="*/ 769227 w 6416813"/>
                <a:gd name="connsiteY3" fmla="*/ 2531318 h 3001581"/>
                <a:gd name="connsiteX4" fmla="*/ 272838 w 6416813"/>
                <a:gd name="connsiteY4" fmla="*/ 3001581 h 3001581"/>
                <a:gd name="connsiteX5" fmla="*/ 1539936 w 6416813"/>
                <a:gd name="connsiteY5" fmla="*/ 2688072 h 3001581"/>
                <a:gd name="connsiteX6" fmla="*/ 5824553 w 6416813"/>
                <a:gd name="connsiteY6" fmla="*/ 2648884 h 3001581"/>
                <a:gd name="connsiteX7" fmla="*/ 6111936 w 6416813"/>
                <a:gd name="connsiteY7" fmla="*/ 519638 h 3001581"/>
                <a:gd name="connsiteX0-1" fmla="*/ 6111936 w 6416813"/>
                <a:gd name="connsiteY0-2" fmla="*/ 519638 h 3001581"/>
                <a:gd name="connsiteX1-3" fmla="*/ 3290358 w 6416813"/>
                <a:gd name="connsiteY1-4" fmla="*/ 23250 h 3001581"/>
                <a:gd name="connsiteX2-5" fmla="*/ 103021 w 6416813"/>
                <a:gd name="connsiteY2-6" fmla="*/ 1029090 h 3001581"/>
                <a:gd name="connsiteX3-7" fmla="*/ 769227 w 6416813"/>
                <a:gd name="connsiteY3-8" fmla="*/ 2531318 h 3001581"/>
                <a:gd name="connsiteX4-9" fmla="*/ 272838 w 6416813"/>
                <a:gd name="connsiteY4-10" fmla="*/ 3001581 h 3001581"/>
                <a:gd name="connsiteX5-11" fmla="*/ 1539936 w 6416813"/>
                <a:gd name="connsiteY5-12" fmla="*/ 2688072 h 3001581"/>
                <a:gd name="connsiteX6-13" fmla="*/ 5824553 w 6416813"/>
                <a:gd name="connsiteY6-14" fmla="*/ 2648884 h 3001581"/>
                <a:gd name="connsiteX7-15" fmla="*/ 6111936 w 6416813"/>
                <a:gd name="connsiteY7-16" fmla="*/ 519638 h 3001581"/>
                <a:gd name="connsiteX0-17" fmla="*/ 6111936 w 6416813"/>
                <a:gd name="connsiteY0-18" fmla="*/ 519638 h 3001581"/>
                <a:gd name="connsiteX1-19" fmla="*/ 3290358 w 6416813"/>
                <a:gd name="connsiteY1-20" fmla="*/ 23250 h 3001581"/>
                <a:gd name="connsiteX2-21" fmla="*/ 103021 w 6416813"/>
                <a:gd name="connsiteY2-22" fmla="*/ 1029090 h 3001581"/>
                <a:gd name="connsiteX3-23" fmla="*/ 769227 w 6416813"/>
                <a:gd name="connsiteY3-24" fmla="*/ 2531318 h 3001581"/>
                <a:gd name="connsiteX4-25" fmla="*/ 272838 w 6416813"/>
                <a:gd name="connsiteY4-26" fmla="*/ 3001581 h 3001581"/>
                <a:gd name="connsiteX5-27" fmla="*/ 1539936 w 6416813"/>
                <a:gd name="connsiteY5-28" fmla="*/ 2688072 h 3001581"/>
                <a:gd name="connsiteX6-29" fmla="*/ 5824553 w 6416813"/>
                <a:gd name="connsiteY6-30" fmla="*/ 2648884 h 3001581"/>
                <a:gd name="connsiteX7-31" fmla="*/ 6111936 w 6416813"/>
                <a:gd name="connsiteY7-32" fmla="*/ 519638 h 3001581"/>
                <a:gd name="connsiteX0-33" fmla="*/ 6072123 w 6377000"/>
                <a:gd name="connsiteY0-34" fmla="*/ 519638 h 3001581"/>
                <a:gd name="connsiteX1-35" fmla="*/ 3250545 w 6377000"/>
                <a:gd name="connsiteY1-36" fmla="*/ 23250 h 3001581"/>
                <a:gd name="connsiteX2-37" fmla="*/ 63208 w 6377000"/>
                <a:gd name="connsiteY2-38" fmla="*/ 1029090 h 3001581"/>
                <a:gd name="connsiteX3-39" fmla="*/ 729414 w 6377000"/>
                <a:gd name="connsiteY3-40" fmla="*/ 2531318 h 3001581"/>
                <a:gd name="connsiteX4-41" fmla="*/ 233025 w 6377000"/>
                <a:gd name="connsiteY4-42" fmla="*/ 3001581 h 3001581"/>
                <a:gd name="connsiteX5-43" fmla="*/ 1500123 w 6377000"/>
                <a:gd name="connsiteY5-44" fmla="*/ 2688072 h 3001581"/>
                <a:gd name="connsiteX6-45" fmla="*/ 5784740 w 6377000"/>
                <a:gd name="connsiteY6-46" fmla="*/ 2648884 h 3001581"/>
                <a:gd name="connsiteX7-47" fmla="*/ 6072123 w 6377000"/>
                <a:gd name="connsiteY7-48" fmla="*/ 519638 h 3001581"/>
                <a:gd name="connsiteX0-49" fmla="*/ 6202752 w 6463800"/>
                <a:gd name="connsiteY0-50" fmla="*/ 673348 h 2985474"/>
                <a:gd name="connsiteX1-51" fmla="*/ 3250545 w 6463800"/>
                <a:gd name="connsiteY1-52" fmla="*/ 7143 h 2985474"/>
                <a:gd name="connsiteX2-53" fmla="*/ 63208 w 6463800"/>
                <a:gd name="connsiteY2-54" fmla="*/ 1012983 h 2985474"/>
                <a:gd name="connsiteX3-55" fmla="*/ 729414 w 6463800"/>
                <a:gd name="connsiteY3-56" fmla="*/ 2515211 h 2985474"/>
                <a:gd name="connsiteX4-57" fmla="*/ 233025 w 6463800"/>
                <a:gd name="connsiteY4-58" fmla="*/ 2985474 h 2985474"/>
                <a:gd name="connsiteX5-59" fmla="*/ 1500123 w 6463800"/>
                <a:gd name="connsiteY5-60" fmla="*/ 2671965 h 2985474"/>
                <a:gd name="connsiteX6-61" fmla="*/ 5784740 w 6463800"/>
                <a:gd name="connsiteY6-62" fmla="*/ 2632777 h 2985474"/>
                <a:gd name="connsiteX7-63" fmla="*/ 6202752 w 6463800"/>
                <a:gd name="connsiteY7-64" fmla="*/ 673348 h 2985474"/>
                <a:gd name="connsiteX0-65" fmla="*/ 6202752 w 6463800"/>
                <a:gd name="connsiteY0-66" fmla="*/ 673348 h 3037725"/>
                <a:gd name="connsiteX1-67" fmla="*/ 3250545 w 6463800"/>
                <a:gd name="connsiteY1-68" fmla="*/ 7143 h 3037725"/>
                <a:gd name="connsiteX2-69" fmla="*/ 63208 w 6463800"/>
                <a:gd name="connsiteY2-70" fmla="*/ 1012983 h 3037725"/>
                <a:gd name="connsiteX3-71" fmla="*/ 729414 w 6463800"/>
                <a:gd name="connsiteY3-72" fmla="*/ 2515211 h 3037725"/>
                <a:gd name="connsiteX4-73" fmla="*/ 533471 w 6463800"/>
                <a:gd name="connsiteY4-74" fmla="*/ 3037725 h 3037725"/>
                <a:gd name="connsiteX5-75" fmla="*/ 1500123 w 6463800"/>
                <a:gd name="connsiteY5-76" fmla="*/ 2671965 h 3037725"/>
                <a:gd name="connsiteX6-77" fmla="*/ 5784740 w 6463800"/>
                <a:gd name="connsiteY6-78" fmla="*/ 2632777 h 3037725"/>
                <a:gd name="connsiteX7-79" fmla="*/ 6202752 w 6463800"/>
                <a:gd name="connsiteY7-80" fmla="*/ 673348 h 3037725"/>
                <a:gd name="connsiteX0-81" fmla="*/ 6202752 w 6399662"/>
                <a:gd name="connsiteY0-82" fmla="*/ 673568 h 3037945"/>
                <a:gd name="connsiteX1-83" fmla="*/ 3250545 w 6399662"/>
                <a:gd name="connsiteY1-84" fmla="*/ 7363 h 3037945"/>
                <a:gd name="connsiteX2-85" fmla="*/ 63208 w 6399662"/>
                <a:gd name="connsiteY2-86" fmla="*/ 1013203 h 3037945"/>
                <a:gd name="connsiteX3-87" fmla="*/ 729414 w 6399662"/>
                <a:gd name="connsiteY3-88" fmla="*/ 2515431 h 3037945"/>
                <a:gd name="connsiteX4-89" fmla="*/ 533471 w 6399662"/>
                <a:gd name="connsiteY4-90" fmla="*/ 3037945 h 3037945"/>
                <a:gd name="connsiteX5-91" fmla="*/ 1500123 w 6399662"/>
                <a:gd name="connsiteY5-92" fmla="*/ 2672185 h 3037945"/>
                <a:gd name="connsiteX6-93" fmla="*/ 5614923 w 6399662"/>
                <a:gd name="connsiteY6-94" fmla="*/ 2698311 h 3037945"/>
                <a:gd name="connsiteX7-95" fmla="*/ 6202752 w 6399662"/>
                <a:gd name="connsiteY7-96" fmla="*/ 673568 h 3037945"/>
                <a:gd name="connsiteX0-97" fmla="*/ 6202752 w 6427727"/>
                <a:gd name="connsiteY0-98" fmla="*/ 673568 h 3037945"/>
                <a:gd name="connsiteX1-99" fmla="*/ 3250545 w 6427727"/>
                <a:gd name="connsiteY1-100" fmla="*/ 7363 h 3037945"/>
                <a:gd name="connsiteX2-101" fmla="*/ 63208 w 6427727"/>
                <a:gd name="connsiteY2-102" fmla="*/ 1013203 h 3037945"/>
                <a:gd name="connsiteX3-103" fmla="*/ 729414 w 6427727"/>
                <a:gd name="connsiteY3-104" fmla="*/ 2515431 h 3037945"/>
                <a:gd name="connsiteX4-105" fmla="*/ 533471 w 6427727"/>
                <a:gd name="connsiteY4-106" fmla="*/ 3037945 h 3037945"/>
                <a:gd name="connsiteX5-107" fmla="*/ 1500123 w 6427727"/>
                <a:gd name="connsiteY5-108" fmla="*/ 2672185 h 3037945"/>
                <a:gd name="connsiteX6-109" fmla="*/ 5614923 w 6427727"/>
                <a:gd name="connsiteY6-110" fmla="*/ 2698311 h 3037945"/>
                <a:gd name="connsiteX7-111" fmla="*/ 6202752 w 6427727"/>
                <a:gd name="connsiteY7-112" fmla="*/ 673568 h 3037945"/>
                <a:gd name="connsiteX0-113" fmla="*/ 6202752 w 6427727"/>
                <a:gd name="connsiteY0-114" fmla="*/ 666268 h 3030645"/>
                <a:gd name="connsiteX1-115" fmla="*/ 3250545 w 6427727"/>
                <a:gd name="connsiteY1-116" fmla="*/ 63 h 3030645"/>
                <a:gd name="connsiteX2-117" fmla="*/ 63208 w 6427727"/>
                <a:gd name="connsiteY2-118" fmla="*/ 1005903 h 3030645"/>
                <a:gd name="connsiteX3-119" fmla="*/ 729414 w 6427727"/>
                <a:gd name="connsiteY3-120" fmla="*/ 2508131 h 3030645"/>
                <a:gd name="connsiteX4-121" fmla="*/ 533471 w 6427727"/>
                <a:gd name="connsiteY4-122" fmla="*/ 3030645 h 3030645"/>
                <a:gd name="connsiteX5-123" fmla="*/ 1500123 w 6427727"/>
                <a:gd name="connsiteY5-124" fmla="*/ 2664885 h 3030645"/>
                <a:gd name="connsiteX6-125" fmla="*/ 5614923 w 6427727"/>
                <a:gd name="connsiteY6-126" fmla="*/ 2691011 h 3030645"/>
                <a:gd name="connsiteX7-127" fmla="*/ 6202752 w 6427727"/>
                <a:gd name="connsiteY7-128" fmla="*/ 666268 h 3030645"/>
                <a:gd name="connsiteX0-129" fmla="*/ 6202752 w 6445028"/>
                <a:gd name="connsiteY0-130" fmla="*/ 666309 h 3030686"/>
                <a:gd name="connsiteX1-131" fmla="*/ 3250545 w 6445028"/>
                <a:gd name="connsiteY1-132" fmla="*/ 104 h 3030686"/>
                <a:gd name="connsiteX2-133" fmla="*/ 63208 w 6445028"/>
                <a:gd name="connsiteY2-134" fmla="*/ 1005944 h 3030686"/>
                <a:gd name="connsiteX3-135" fmla="*/ 729414 w 6445028"/>
                <a:gd name="connsiteY3-136" fmla="*/ 2508172 h 3030686"/>
                <a:gd name="connsiteX4-137" fmla="*/ 533471 w 6445028"/>
                <a:gd name="connsiteY4-138" fmla="*/ 3030686 h 3030686"/>
                <a:gd name="connsiteX5-139" fmla="*/ 1500123 w 6445028"/>
                <a:gd name="connsiteY5-140" fmla="*/ 2664926 h 3030686"/>
                <a:gd name="connsiteX6-141" fmla="*/ 5614923 w 6445028"/>
                <a:gd name="connsiteY6-142" fmla="*/ 2691052 h 3030686"/>
                <a:gd name="connsiteX7-143" fmla="*/ 6202752 w 6445028"/>
                <a:gd name="connsiteY7-144" fmla="*/ 666309 h 3030686"/>
                <a:gd name="connsiteX0-145" fmla="*/ 6202752 w 6445028"/>
                <a:gd name="connsiteY0-146" fmla="*/ 666309 h 3030686"/>
                <a:gd name="connsiteX1-147" fmla="*/ 3250545 w 6445028"/>
                <a:gd name="connsiteY1-148" fmla="*/ 104 h 3030686"/>
                <a:gd name="connsiteX2-149" fmla="*/ 63208 w 6445028"/>
                <a:gd name="connsiteY2-150" fmla="*/ 1005944 h 3030686"/>
                <a:gd name="connsiteX3-151" fmla="*/ 729414 w 6445028"/>
                <a:gd name="connsiteY3-152" fmla="*/ 2508172 h 3030686"/>
                <a:gd name="connsiteX4-153" fmla="*/ 533465 w 6445028"/>
                <a:gd name="connsiteY4-154" fmla="*/ 3030686 h 3030686"/>
                <a:gd name="connsiteX5-155" fmla="*/ 1500123 w 6445028"/>
                <a:gd name="connsiteY5-156" fmla="*/ 2664926 h 3030686"/>
                <a:gd name="connsiteX6-157" fmla="*/ 5614923 w 6445028"/>
                <a:gd name="connsiteY6-158" fmla="*/ 2691052 h 3030686"/>
                <a:gd name="connsiteX7-159" fmla="*/ 6202752 w 6445028"/>
                <a:gd name="connsiteY7-160" fmla="*/ 666309 h 3030686"/>
                <a:gd name="connsiteX0-161" fmla="*/ 6202752 w 6407539"/>
                <a:gd name="connsiteY0-162" fmla="*/ 666309 h 3030686"/>
                <a:gd name="connsiteX1-163" fmla="*/ 3250545 w 6407539"/>
                <a:gd name="connsiteY1-164" fmla="*/ 104 h 3030686"/>
                <a:gd name="connsiteX2-165" fmla="*/ 63208 w 6407539"/>
                <a:gd name="connsiteY2-166" fmla="*/ 1005944 h 3030686"/>
                <a:gd name="connsiteX3-167" fmla="*/ 729414 w 6407539"/>
                <a:gd name="connsiteY3-168" fmla="*/ 2508172 h 3030686"/>
                <a:gd name="connsiteX4-169" fmla="*/ 533465 w 6407539"/>
                <a:gd name="connsiteY4-170" fmla="*/ 3030686 h 3030686"/>
                <a:gd name="connsiteX5-171" fmla="*/ 1764697 w 6407539"/>
                <a:gd name="connsiteY5-172" fmla="*/ 2622298 h 3030686"/>
                <a:gd name="connsiteX6-173" fmla="*/ 5614923 w 6407539"/>
                <a:gd name="connsiteY6-174" fmla="*/ 2691052 h 3030686"/>
                <a:gd name="connsiteX7-175" fmla="*/ 6202752 w 6407539"/>
                <a:gd name="connsiteY7-176" fmla="*/ 666309 h 3030686"/>
                <a:gd name="connsiteX0-177" fmla="*/ 6202752 w 6407539"/>
                <a:gd name="connsiteY0-178" fmla="*/ 666309 h 3158564"/>
                <a:gd name="connsiteX1-179" fmla="*/ 3250545 w 6407539"/>
                <a:gd name="connsiteY1-180" fmla="*/ 104 h 3158564"/>
                <a:gd name="connsiteX2-181" fmla="*/ 63208 w 6407539"/>
                <a:gd name="connsiteY2-182" fmla="*/ 1005944 h 3158564"/>
                <a:gd name="connsiteX3-183" fmla="*/ 729414 w 6407539"/>
                <a:gd name="connsiteY3-184" fmla="*/ 2508172 h 3158564"/>
                <a:gd name="connsiteX4-185" fmla="*/ 268883 w 6407539"/>
                <a:gd name="connsiteY4-186" fmla="*/ 3158564 h 3158564"/>
                <a:gd name="connsiteX5-187" fmla="*/ 1764697 w 6407539"/>
                <a:gd name="connsiteY5-188" fmla="*/ 2622298 h 3158564"/>
                <a:gd name="connsiteX6-189" fmla="*/ 5614923 w 6407539"/>
                <a:gd name="connsiteY6-190" fmla="*/ 2691052 h 3158564"/>
                <a:gd name="connsiteX7-191" fmla="*/ 6202752 w 6407539"/>
                <a:gd name="connsiteY7-192" fmla="*/ 666309 h 3158564"/>
                <a:gd name="connsiteX0-193" fmla="*/ 6202752 w 6401458"/>
                <a:gd name="connsiteY0-194" fmla="*/ 666309 h 3158564"/>
                <a:gd name="connsiteX1-195" fmla="*/ 3250545 w 6401458"/>
                <a:gd name="connsiteY1-196" fmla="*/ 104 h 3158564"/>
                <a:gd name="connsiteX2-197" fmla="*/ 63208 w 6401458"/>
                <a:gd name="connsiteY2-198" fmla="*/ 1005944 h 3158564"/>
                <a:gd name="connsiteX3-199" fmla="*/ 729414 w 6401458"/>
                <a:gd name="connsiteY3-200" fmla="*/ 2508172 h 3158564"/>
                <a:gd name="connsiteX4-201" fmla="*/ 268883 w 6401458"/>
                <a:gd name="connsiteY4-202" fmla="*/ 3158564 h 3158564"/>
                <a:gd name="connsiteX5-203" fmla="*/ 1941085 w 6401458"/>
                <a:gd name="connsiteY5-204" fmla="*/ 2664918 h 3158564"/>
                <a:gd name="connsiteX6-205" fmla="*/ 5614923 w 6401458"/>
                <a:gd name="connsiteY6-206" fmla="*/ 2691052 h 3158564"/>
                <a:gd name="connsiteX7-207" fmla="*/ 6202752 w 6401458"/>
                <a:gd name="connsiteY7-208" fmla="*/ 666309 h 3158564"/>
                <a:gd name="connsiteX0-209" fmla="*/ 6202752 w 6573483"/>
                <a:gd name="connsiteY0-210" fmla="*/ 666309 h 3158564"/>
                <a:gd name="connsiteX1-211" fmla="*/ 3250545 w 6573483"/>
                <a:gd name="connsiteY1-212" fmla="*/ 104 h 3158564"/>
                <a:gd name="connsiteX2-213" fmla="*/ 63208 w 6573483"/>
                <a:gd name="connsiteY2-214" fmla="*/ 1005944 h 3158564"/>
                <a:gd name="connsiteX3-215" fmla="*/ 729414 w 6573483"/>
                <a:gd name="connsiteY3-216" fmla="*/ 2508172 h 3158564"/>
                <a:gd name="connsiteX4-217" fmla="*/ 268883 w 6573483"/>
                <a:gd name="connsiteY4-218" fmla="*/ 3158564 h 3158564"/>
                <a:gd name="connsiteX5-219" fmla="*/ 1941085 w 6573483"/>
                <a:gd name="connsiteY5-220" fmla="*/ 2664918 h 3158564"/>
                <a:gd name="connsiteX6-221" fmla="*/ 5614923 w 6573483"/>
                <a:gd name="connsiteY6-222" fmla="*/ 2691052 h 3158564"/>
                <a:gd name="connsiteX7-223" fmla="*/ 6202752 w 6573483"/>
                <a:gd name="connsiteY7-224" fmla="*/ 666309 h 3158564"/>
                <a:gd name="connsiteX0-225" fmla="*/ 6202752 w 6514152"/>
                <a:gd name="connsiteY0-226" fmla="*/ 666261 h 3158516"/>
                <a:gd name="connsiteX1-227" fmla="*/ 3250545 w 6514152"/>
                <a:gd name="connsiteY1-228" fmla="*/ 56 h 3158516"/>
                <a:gd name="connsiteX2-229" fmla="*/ 63208 w 6514152"/>
                <a:gd name="connsiteY2-230" fmla="*/ 1005896 h 3158516"/>
                <a:gd name="connsiteX3-231" fmla="*/ 729414 w 6514152"/>
                <a:gd name="connsiteY3-232" fmla="*/ 2508124 h 3158516"/>
                <a:gd name="connsiteX4-233" fmla="*/ 268883 w 6514152"/>
                <a:gd name="connsiteY4-234" fmla="*/ 3158516 h 3158516"/>
                <a:gd name="connsiteX5-235" fmla="*/ 1941085 w 6514152"/>
                <a:gd name="connsiteY5-236" fmla="*/ 2664870 h 3158516"/>
                <a:gd name="connsiteX6-237" fmla="*/ 5526726 w 6514152"/>
                <a:gd name="connsiteY6-238" fmla="*/ 2563129 h 3158516"/>
                <a:gd name="connsiteX7-239" fmla="*/ 6202752 w 6514152"/>
                <a:gd name="connsiteY7-240" fmla="*/ 666261 h 31585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14152" h="3158516">
                  <a:moveTo>
                    <a:pt x="6202752" y="666261"/>
                  </a:moveTo>
                  <a:cubicBezTo>
                    <a:pt x="5823389" y="239082"/>
                    <a:pt x="4286865" y="-4298"/>
                    <a:pt x="3250545" y="56"/>
                  </a:cubicBezTo>
                  <a:cubicBezTo>
                    <a:pt x="2214225" y="4410"/>
                    <a:pt x="365830" y="169874"/>
                    <a:pt x="63208" y="1005896"/>
                  </a:cubicBezTo>
                  <a:cubicBezTo>
                    <a:pt x="-239414" y="1841918"/>
                    <a:pt x="637974" y="2244690"/>
                    <a:pt x="729414" y="2508124"/>
                  </a:cubicBezTo>
                  <a:lnTo>
                    <a:pt x="268883" y="3158516"/>
                  </a:lnTo>
                  <a:lnTo>
                    <a:pt x="1941085" y="2664870"/>
                  </a:lnTo>
                  <a:cubicBezTo>
                    <a:pt x="2683491" y="2749779"/>
                    <a:pt x="4199102" y="3109355"/>
                    <a:pt x="5526726" y="2563129"/>
                  </a:cubicBezTo>
                  <a:cubicBezTo>
                    <a:pt x="6854350" y="2016903"/>
                    <a:pt x="6582115" y="1093440"/>
                    <a:pt x="6202752" y="666261"/>
                  </a:cubicBezTo>
                  <a:close/>
                </a:path>
              </a:pathLst>
            </a:custGeom>
            <a:solidFill>
              <a:srgbClr val="FCFAF1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354" y="7095"/>
              <a:ext cx="6104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I have a Question</a:t>
              </a:r>
            </a:p>
          </p:txBody>
        </p:sp>
      </p:grpSp>
      <p:pic>
        <p:nvPicPr>
          <p:cNvPr id="138" name="图片 137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1345" y="1916410"/>
            <a:ext cx="1684020" cy="1256030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5909945" y="3986530"/>
            <a:ext cx="3580130" cy="2086610"/>
            <a:chOff x="9307" y="6278"/>
            <a:chExt cx="5638" cy="3286"/>
          </a:xfrm>
        </p:grpSpPr>
        <p:sp>
          <p:nvSpPr>
            <p:cNvPr id="143" name="云形标注 142"/>
            <p:cNvSpPr/>
            <p:nvPr/>
          </p:nvSpPr>
          <p:spPr>
            <a:xfrm>
              <a:off x="9307" y="6278"/>
              <a:ext cx="5639" cy="3287"/>
            </a:xfrm>
            <a:prstGeom prst="cloudCallou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0071" y="6885"/>
              <a:ext cx="444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effectLst/>
                </a:rPr>
                <a:t>Which one should I choose to answer my question?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4868545" y="1629286"/>
            <a:ext cx="3672840" cy="2086610"/>
            <a:chOff x="10228" y="5924"/>
            <a:chExt cx="5784" cy="3286"/>
          </a:xfrm>
        </p:grpSpPr>
        <p:sp>
          <p:nvSpPr>
            <p:cNvPr id="151" name="云形标注 150"/>
            <p:cNvSpPr/>
            <p:nvPr/>
          </p:nvSpPr>
          <p:spPr>
            <a:xfrm>
              <a:off x="10228" y="5924"/>
              <a:ext cx="5639" cy="3287"/>
            </a:xfrm>
            <a:prstGeom prst="cloudCallou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1208" y="6624"/>
              <a:ext cx="480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Pick me!</a:t>
              </a:r>
            </a:p>
            <a:p>
              <a:r>
                <a:rPr lang="en-US" altLang="zh-CN" sz="2400" dirty="0"/>
                <a:t>I want to answer question!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253490" y="958091"/>
            <a:ext cx="2941842" cy="1754404"/>
            <a:chOff x="12860" y="235"/>
            <a:chExt cx="5640" cy="3287"/>
          </a:xfrm>
        </p:grpSpPr>
        <p:sp>
          <p:nvSpPr>
            <p:cNvPr id="148" name="云形标注 147"/>
            <p:cNvSpPr/>
            <p:nvPr/>
          </p:nvSpPr>
          <p:spPr>
            <a:xfrm flipH="1">
              <a:off x="12860" y="235"/>
              <a:ext cx="5639" cy="3287"/>
            </a:xfrm>
            <a:prstGeom prst="cloudCallou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3696" y="823"/>
              <a:ext cx="4804" cy="15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NO </a:t>
              </a:r>
              <a:r>
                <a:rPr lang="en-US" altLang="zh-CN" sz="2400" dirty="0" err="1">
                  <a:solidFill>
                    <a:schemeClr val="tx1"/>
                  </a:solidFill>
                  <a:effectLst/>
                </a:rPr>
                <a:t>NO</a:t>
              </a: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altLang="zh-CN" sz="2400" dirty="0" err="1">
                  <a:solidFill>
                    <a:schemeClr val="tx1"/>
                  </a:solidFill>
                  <a:effectLst/>
                </a:rPr>
                <a:t>NO</a:t>
              </a:r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!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effectLst/>
                </a:rPr>
                <a:t>Don't choose me 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0.00278 C 0.00065 -0.02199 0.00443 -0.04328 0.00938 -0.0449 C 0.01407 -0.04676 0.01849 -0.03009 0.01888 -0.00602 C 0.01927 0.01621 0.01615 0.03681 0.01172 0.0382 C 0.00756 0.03935 0.00378 0.0257 0.00339 0.0051 C 0.00313 -0.01389 0.00573 -0.03148 0.00951 -0.0331 C 0.01302 -0.03426 0.01628 -0.02268 0.01654 -0.00532 C 0.01667 0.01019 0.01459 0.02523 0.01146 0.02616 C 0.00873 0.02709 0.00599 0.01829 0.00586 0.00417 C 0.00573 -0.00833 0.00717 -0.02037 0.00964 -0.02129 C 0.01185 -0.02199 0.01394 -0.01528 0.01407 -0.00463 C 0.0142 0.00463 0.01315 0.01343 0.01133 0.01435 C 0.0099 0.01505 0.00834 0.01088 0.00821 0.00347 C 0.00808 -0.00231 0.00873 -0.00856 0.00977 -0.00949 C 0.01068 -0.00949 0.01159 -0.00787 0.01172 -0.00393 C 0.01185 -0.00115 0.01172 0.00139 0.0112 0.00232 C 0.01094 0.00278 0.01081 0.00278 0.01068 0.00232 " pathEditMode="relative" rAng="0" ptsTypes="AAAAAAAAAAAAAAAAA">
                                          <p:cBhvr>
                                            <p:cTn id="10" dur="2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5" y="-6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39 0.00718 C 0.00118 -0.025 0.00573 -0.05254 0.01055 -0.0544 C 0.01537 -0.05578 0.01862 -0.03426 0.01784 -0.00231 C 0.01706 0.02616 0.01315 0.05347 0.00899 0.0544 C 0.00495 0.05579 0.00209 0.03727 0.00261 0.01065 C 0.003 -0.01435 0.00638 -0.0375 0.01003 -0.03865 C 0.01355 -0.03958 0.01615 -0.0243 0.01563 -0.00162 C 0.01524 0.01875 0.01237 0.0382 0.00938 0.03843 C 0.00638 0.04005 0.00443 0.02801 0.00495 0.00972 C 0.00547 -0.00694 0.00743 -0.02268 0.00977 -0.02315 C 0.01185 -0.02384 0.01368 -0.01481 0.01329 -0.00115 C 0.01289 0.01111 0.01146 0.02246 0.00977 0.02315 C 0.00834 0.02408 0.0069 0.01875 0.00717 0.00903 C 0.00743 0.00139 0.00847 -0.00694 0.00925 -0.00787 C 0.01016 -0.00787 0.01094 -0.00578 0.01094 -0.00046 C 0.01094 0.00301 0.01068 0.00648 0.01029 0.00764 C 0.01003 0.00834 0.00977 0.0081 0.00951 0.00787 " pathEditMode="relative" rAng="17220000" ptsTypes="AAAAAAAAAAAAAAAAA">
                                          <p:cBhvr>
                                            <p:cTn id="12" dur="2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98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1 0.00972 C -0.00443 -0.0118 0.00117 -0.03032 0.00846 -0.03148 C 0.01549 -0.0331 0.02214 -0.01875 0.02266 0.00208 C 0.02318 0.0213 0.01849 0.03912 0.01185 0.04051 C 0.00586 0.04144 0.00013 0.02963 -0.00026 0.01158 C -0.00078 -0.00463 0.00312 -0.02014 0.00872 -0.0213 C 0.01393 -0.02222 0.01875 -0.01227 0.01901 0.00278 C 0.0194 0.0162 0.01628 0.02917 0.01172 0.02986 C 0.00755 0.03079 0.00352 0.02315 0.00325 0.01111 C 0.00299 0.00023 0.00534 -0.01042 0.00898 -0.01111 C 0.01211 -0.0118 0.01536 -0.00602 0.01549 0.00324 C 0.01575 0.01134 0.01406 0.01898 0.01146 0.01968 C 0.00924 0.02037 0.0069 0.0169 0.0069 0.01042 C 0.00664 0.00533 0.00755 -0.00023 0.00911 -0.00092 C 0.01042 -0.00092 0.01185 0.00046 0.01198 0.00394 C 0.01211 0.00625 0.01185 0.00857 0.0112 0.00949 C 0.01094 0.00972 0.01068 0.00972 0.01042 0.00949 " pathEditMode="relative" rAng="0" ptsTypes="AAAAAAAAAAAAAAAAA">
                                          <p:cBhvr>
                                            <p:cTn id="14" dur="2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5" y="-5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03 0.00811 C -0.00442 -0.00671 0.00079 -0.01967 0.00782 -0.0206 C 0.01459 -0.02152 0.02084 -0.01157 0.02136 0.00278 C 0.02188 0.01598 0.01745 0.02848 0.01107 0.0294 C 0.00534 0.0301 -0.00013 0.02176 -0.00052 0.0095 C -0.00091 -0.00185 0.00274 -0.0125 0.00808 -0.01342 C 0.01302 -0.01412 0.01758 -0.00717 0.01797 0.00325 C 0.01823 0.0125 0.01537 0.02153 0.01094 0.022 C 0.0069 0.02269 0.00313 0.01737 0.00287 0.00903 C 0.00261 0.00139 0.00482 -0.00601 0.00834 -0.00625 C 0.01133 -0.00671 0.01433 -0.00277 0.01459 0.00371 C 0.01485 0.00926 0.01315 0.01459 0.01068 0.01505 C 0.0086 0.01528 0.00638 0.01297 0.00625 0.00857 C 0.00612 0.00487 0.0069 0.00116 0.00847 0.0007 C 0.00977 0.0007 0.01094 0.00163 0.0112 0.00417 C 0.01133 0.00556 0.01107 0.00718 0.01042 0.00788 C 0.01016 0.00811 0.0099 0.00811 0.00964 0.00788 " pathEditMode="relative" rAng="0" ptsTypes="AAAAAAAAAAAAAAAAA">
                                          <p:cBhvr>
                                            <p:cTn id="16" dur="2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63" y="-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26 0.00278 C -0.00078 -0.01273 0.00625 -0.02615 0.01576 -0.02708 C 0.02474 -0.02824 0.0332 -0.01782 0.03386 -0.00278 C 0.03451 0.01111 0.02865 0.02408 0.02005 0.025 C 0.01237 0.0257 0.00495 0.01713 0.00443 0.00417 C 0.00391 -0.00764 0.00886 -0.01875 0.01602 -0.01967 C 0.02266 -0.02037 0.02891 -0.01319 0.0293 -0.00231 C 0.02969 0.00741 0.02578 0.0169 0.01979 0.01736 C 0.01445 0.01806 0.00938 0.0125 0.00899 0.00371 C 0.00873 -0.00416 0.01159 -0.0118 0.01628 -0.01227 C 0.02044 -0.01273 0.02448 -0.00856 0.02474 -0.00185 C 0.025 0.00394 0.02292 0.00949 0.01953 0.00996 C 0.01667 0.01042 0.0138 0.00787 0.01367 0.00324 C 0.01328 -0.00046 0.01445 -0.0044 0.01654 -0.00486 C 0.01823 -0.00486 0.01992 -0.00393 0.02031 -0.00139 C 0.02044 0.00023 0.02005 0.00185 0.01927 0.00255 C 0.01888 0.00278 0.01862 0.00278 0.0181 0.00255 " pathEditMode="relative" rAng="0" ptsTypes="AAAAAAAAAAAAAAAAA">
                                          <p:cBhvr>
                                            <p:cTn id="18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3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63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87 -0.00671 L 1.02252 -0.00254 " pathEditMode="relative" rAng="0" ptsTypes="AA">
                                          <p:cBhvr>
                                            <p:cTn id="47" dur="5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055" y="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9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998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5 0.00278 C 0.00065 -0.02199 0.00443 -0.04328 0.00938 -0.0449 C 0.01407 -0.04676 0.01849 -0.03009 0.01888 -0.00602 C 0.01927 0.01621 0.01615 0.03681 0.01172 0.0382 C 0.00756 0.03935 0.00378 0.0257 0.00339 0.0051 C 0.00313 -0.01389 0.00573 -0.03148 0.00951 -0.0331 C 0.01302 -0.03426 0.01628 -0.02268 0.01654 -0.00532 C 0.01667 0.01019 0.01459 0.02523 0.01146 0.02616 C 0.00873 0.02709 0.00599 0.01829 0.00586 0.00417 C 0.00573 -0.00833 0.00717 -0.02037 0.00964 -0.02129 C 0.01185 -0.02199 0.01394 -0.01528 0.01407 -0.00463 C 0.0142 0.00463 0.01315 0.01343 0.01133 0.01435 C 0.0099 0.01505 0.00834 0.01088 0.00821 0.00347 C 0.00808 -0.00231 0.00873 -0.00856 0.00977 -0.00949 C 0.01068 -0.00949 0.01159 -0.00787 0.01172 -0.00393 C 0.01185 -0.00115 0.01172 0.00139 0.0112 0.00232 C 0.01094 0.00278 0.01081 0.00278 0.01068 0.00232 " pathEditMode="relative" rAng="0" ptsTypes="AAAAAAAAAAAAAAAAA">
                                          <p:cBhvr>
                                            <p:cTn id="10" dur="2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5" y="-6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39 0.00718 C 0.00118 -0.025 0.00573 -0.05254 0.01055 -0.0544 C 0.01537 -0.05578 0.01862 -0.03426 0.01784 -0.00231 C 0.01706 0.02616 0.01315 0.05347 0.00899 0.0544 C 0.00495 0.05579 0.00209 0.03727 0.00261 0.01065 C 0.003 -0.01435 0.00638 -0.0375 0.01003 -0.03865 C 0.01355 -0.03958 0.01615 -0.0243 0.01563 -0.00162 C 0.01524 0.01875 0.01237 0.0382 0.00938 0.03843 C 0.00638 0.04005 0.00443 0.02801 0.00495 0.00972 C 0.00547 -0.00694 0.00743 -0.02268 0.00977 -0.02315 C 0.01185 -0.02384 0.01368 -0.01481 0.01329 -0.00115 C 0.01289 0.01111 0.01146 0.02246 0.00977 0.02315 C 0.00834 0.02408 0.0069 0.01875 0.00717 0.00903 C 0.00743 0.00139 0.00847 -0.00694 0.00925 -0.00787 C 0.01016 -0.00787 0.01094 -0.00578 0.01094 -0.00046 C 0.01094 0.00301 0.01068 0.00648 0.01029 0.00764 C 0.01003 0.00834 0.00977 0.0081 0.00951 0.00787 " pathEditMode="relative" rAng="17220000" ptsTypes="AAAAAAAAAAAAAAAAA">
                                          <p:cBhvr>
                                            <p:cTn id="12" dur="2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98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1 0.00972 C -0.00443 -0.0118 0.00117 -0.03032 0.00846 -0.03148 C 0.01549 -0.0331 0.02214 -0.01875 0.02266 0.00208 C 0.02318 0.0213 0.01849 0.03912 0.01185 0.04051 C 0.00586 0.04144 0.00013 0.02963 -0.00026 0.01158 C -0.00078 -0.00463 0.00312 -0.02014 0.00872 -0.0213 C 0.01393 -0.02222 0.01875 -0.01227 0.01901 0.00278 C 0.0194 0.0162 0.01628 0.02917 0.01172 0.02986 C 0.00755 0.03079 0.00352 0.02315 0.00325 0.01111 C 0.00299 0.00023 0.00534 -0.01042 0.00898 -0.01111 C 0.01211 -0.0118 0.01536 -0.00602 0.01549 0.00324 C 0.01575 0.01134 0.01406 0.01898 0.01146 0.01968 C 0.00924 0.02037 0.0069 0.0169 0.0069 0.01042 C 0.00664 0.00533 0.00755 -0.00023 0.00911 -0.00092 C 0.01042 -0.00092 0.01185 0.00046 0.01198 0.00394 C 0.01211 0.00625 0.01185 0.00857 0.0112 0.00949 C 0.01094 0.00972 0.01068 0.00972 0.01042 0.00949 " pathEditMode="relative" rAng="0" ptsTypes="AAAAAAAAAAAAAAAAA">
                                          <p:cBhvr>
                                            <p:cTn id="14" dur="2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15" y="-5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03 0.00811 C -0.00442 -0.00671 0.00079 -0.01967 0.00782 -0.0206 C 0.01459 -0.02152 0.02084 -0.01157 0.02136 0.00278 C 0.02188 0.01598 0.01745 0.02848 0.01107 0.0294 C 0.00534 0.0301 -0.00013 0.02176 -0.00052 0.0095 C -0.00091 -0.00185 0.00274 -0.0125 0.00808 -0.01342 C 0.01302 -0.01412 0.01758 -0.00717 0.01797 0.00325 C 0.01823 0.0125 0.01537 0.02153 0.01094 0.022 C 0.0069 0.02269 0.00313 0.01737 0.00287 0.00903 C 0.00261 0.00139 0.00482 -0.00601 0.00834 -0.00625 C 0.01133 -0.00671 0.01433 -0.00277 0.01459 0.00371 C 0.01485 0.00926 0.01315 0.01459 0.01068 0.01505 C 0.0086 0.01528 0.00638 0.01297 0.00625 0.00857 C 0.00612 0.00487 0.0069 0.00116 0.00847 0.0007 C 0.00977 0.0007 0.01094 0.00163 0.0112 0.00417 C 0.01133 0.00556 0.01107 0.00718 0.01042 0.00788 C 0.01016 0.00811 0.0099 0.00811 0.00964 0.00788 " pathEditMode="relative" rAng="0" ptsTypes="AAAAAAAAAAAAAAAAA">
                                          <p:cBhvr>
                                            <p:cTn id="16" dur="2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63" y="-3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6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26 0.00278 C -0.00078 -0.01273 0.00625 -0.02615 0.01576 -0.02708 C 0.02474 -0.02824 0.0332 -0.01782 0.03386 -0.00278 C 0.03451 0.01111 0.02865 0.02408 0.02005 0.025 C 0.01237 0.0257 0.00495 0.01713 0.00443 0.00417 C 0.00391 -0.00764 0.00886 -0.01875 0.01602 -0.01967 C 0.02266 -0.02037 0.02891 -0.01319 0.0293 -0.00231 C 0.02969 0.00741 0.02578 0.0169 0.01979 0.01736 C 0.01445 0.01806 0.00938 0.0125 0.00899 0.00371 C 0.00873 -0.00416 0.01159 -0.0118 0.01628 -0.01227 C 0.02044 -0.01273 0.02448 -0.00856 0.02474 -0.00185 C 0.025 0.00394 0.02292 0.00949 0.01953 0.00996 C 0.01667 0.01042 0.0138 0.00787 0.01367 0.00324 C 0.01328 -0.00046 0.01445 -0.0044 0.01654 -0.00486 C 0.01823 -0.00486 0.01992 -0.00393 0.02031 -0.00139 C 0.02044 0.00023 0.02005 0.00185 0.01927 0.00255 C 0.01888 0.00278 0.01862 0.00278 0.0181 0.00255 " pathEditMode="relative" rAng="0" ptsTypes="AAAAAAAAAAAAAAAAA">
                                          <p:cBhvr>
                                            <p:cTn id="18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93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63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87 -0.00671 L 1.02252 -0.00254 " pathEditMode="relative" rAng="0" ptsTypes="AA">
                                          <p:cBhvr>
                                            <p:cTn id="47" dur="5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055" y="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9" presetID="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998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6FC983-4EBB-4FEC-85E1-2A4AF1425F1C}"/>
              </a:ext>
            </a:extLst>
          </p:cNvPr>
          <p:cNvGrpSpPr/>
          <p:nvPr/>
        </p:nvGrpSpPr>
        <p:grpSpPr>
          <a:xfrm>
            <a:off x="3136322" y="1657812"/>
            <a:ext cx="4345305" cy="4015105"/>
            <a:chOff x="3136322" y="1657812"/>
            <a:chExt cx="4345305" cy="40151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EFE8666-DCAB-4BD3-98BE-2B8AD2EBEED3}"/>
                </a:ext>
              </a:extLst>
            </p:cNvPr>
            <p:cNvGrpSpPr/>
            <p:nvPr/>
          </p:nvGrpSpPr>
          <p:grpSpPr>
            <a:xfrm>
              <a:off x="5565197" y="1657812"/>
              <a:ext cx="1916430" cy="4015105"/>
              <a:chOff x="5565197" y="1657812"/>
              <a:chExt cx="1916430" cy="4015105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671242" y="1657812"/>
                <a:ext cx="697230" cy="671195"/>
                <a:chOff x="7371" y="4772"/>
                <a:chExt cx="1098" cy="1057"/>
              </a:xfrm>
              <a:solidFill>
                <a:schemeClr val="accent2"/>
              </a:solidFill>
            </p:grpSpPr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44" y="4772"/>
                  <a:ext cx="353" cy="510"/>
                </a:xfrm>
                <a:custGeom>
                  <a:avLst/>
                  <a:gdLst>
                    <a:gd name="T0" fmla="*/ 10 w 18"/>
                    <a:gd name="T1" fmla="*/ 26 h 26"/>
                    <a:gd name="T2" fmla="*/ 3 w 18"/>
                    <a:gd name="T3" fmla="*/ 21 h 26"/>
                    <a:gd name="T4" fmla="*/ 14 w 18"/>
                    <a:gd name="T5" fmla="*/ 1 h 26"/>
                    <a:gd name="T6" fmla="*/ 18 w 18"/>
                    <a:gd name="T7" fmla="*/ 13 h 26"/>
                    <a:gd name="T8" fmla="*/ 13 w 18"/>
                    <a:gd name="T9" fmla="*/ 24 h 26"/>
                    <a:gd name="T10" fmla="*/ 10 w 18"/>
                    <a:gd name="T11" fmla="*/ 26 h 26"/>
                    <a:gd name="T12" fmla="*/ 4 w 18"/>
                    <a:gd name="T13" fmla="*/ 17 h 26"/>
                    <a:gd name="T14" fmla="*/ 12 w 18"/>
                    <a:gd name="T15" fmla="*/ 7 h 26"/>
                    <a:gd name="T16" fmla="*/ 14 w 18"/>
                    <a:gd name="T17" fmla="*/ 5 h 26"/>
                    <a:gd name="T18" fmla="*/ 14 w 18"/>
                    <a:gd name="T19" fmla="*/ 4 h 26"/>
                    <a:gd name="T20" fmla="*/ 9 w 18"/>
                    <a:gd name="T21" fmla="*/ 8 h 26"/>
                    <a:gd name="T22" fmla="*/ 4 w 18"/>
                    <a:gd name="T23" fmla="*/ 14 h 26"/>
                    <a:gd name="T24" fmla="*/ 9 w 18"/>
                    <a:gd name="T25" fmla="*/ 11 h 26"/>
                    <a:gd name="T26" fmla="*/ 4 w 18"/>
                    <a:gd name="T27" fmla="*/ 17 h 26"/>
                    <a:gd name="T28" fmla="*/ 6 w 18"/>
                    <a:gd name="T29" fmla="*/ 8 h 26"/>
                    <a:gd name="T30" fmla="*/ 4 w 18"/>
                    <a:gd name="T31" fmla="*/ 11 h 26"/>
                    <a:gd name="T32" fmla="*/ 11 w 18"/>
                    <a:gd name="T33" fmla="*/ 3 h 26"/>
                    <a:gd name="T34" fmla="*/ 9 w 18"/>
                    <a:gd name="T35" fmla="*/ 3 h 26"/>
                    <a:gd name="T36" fmla="*/ 6 w 18"/>
                    <a:gd name="T37" fmla="*/ 8 h 26"/>
                    <a:gd name="T38" fmla="*/ 15 w 18"/>
                    <a:gd name="T39" fmla="*/ 8 h 26"/>
                    <a:gd name="T40" fmla="*/ 6 w 18"/>
                    <a:gd name="T41" fmla="*/ 21 h 26"/>
                    <a:gd name="T42" fmla="*/ 10 w 18"/>
                    <a:gd name="T43" fmla="*/ 17 h 26"/>
                    <a:gd name="T44" fmla="*/ 14 w 18"/>
                    <a:gd name="T45" fmla="*/ 11 h 26"/>
                    <a:gd name="T46" fmla="*/ 16 w 18"/>
                    <a:gd name="T47" fmla="*/ 9 h 26"/>
                    <a:gd name="T48" fmla="*/ 15 w 18"/>
                    <a:gd name="T49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8" h="26">
                      <a:moveTo>
                        <a:pt x="10" y="26"/>
                      </a:moveTo>
                      <a:cubicBezTo>
                        <a:pt x="7" y="25"/>
                        <a:pt x="5" y="23"/>
                        <a:pt x="3" y="21"/>
                      </a:cubicBezTo>
                      <a:cubicBezTo>
                        <a:pt x="0" y="12"/>
                        <a:pt x="3" y="0"/>
                        <a:pt x="14" y="1"/>
                      </a:cubicBezTo>
                      <a:cubicBezTo>
                        <a:pt x="17" y="4"/>
                        <a:pt x="17" y="8"/>
                        <a:pt x="18" y="13"/>
                      </a:cubicBezTo>
                      <a:cubicBezTo>
                        <a:pt x="17" y="18"/>
                        <a:pt x="16" y="22"/>
                        <a:pt x="13" y="24"/>
                      </a:cubicBezTo>
                      <a:cubicBezTo>
                        <a:pt x="12" y="25"/>
                        <a:pt x="10" y="25"/>
                        <a:pt x="10" y="26"/>
                      </a:cubicBezTo>
                      <a:close/>
                      <a:moveTo>
                        <a:pt x="4" y="17"/>
                      </a:moveTo>
                      <a:cubicBezTo>
                        <a:pt x="7" y="14"/>
                        <a:pt x="12" y="11"/>
                        <a:pt x="12" y="7"/>
                      </a:cubicBezTo>
                      <a:cubicBezTo>
                        <a:pt x="13" y="6"/>
                        <a:pt x="14" y="6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1" y="4"/>
                        <a:pt x="11" y="7"/>
                        <a:pt x="9" y="8"/>
                      </a:cubicBezTo>
                      <a:cubicBezTo>
                        <a:pt x="8" y="10"/>
                        <a:pt x="6" y="12"/>
                        <a:pt x="4" y="14"/>
                      </a:cubicBezTo>
                      <a:cubicBezTo>
                        <a:pt x="6" y="14"/>
                        <a:pt x="7" y="11"/>
                        <a:pt x="9" y="11"/>
                      </a:cubicBezTo>
                      <a:cubicBezTo>
                        <a:pt x="8" y="14"/>
                        <a:pt x="4" y="15"/>
                        <a:pt x="4" y="17"/>
                      </a:cubicBezTo>
                      <a:close/>
                      <a:moveTo>
                        <a:pt x="6" y="8"/>
                      </a:moveTo>
                      <a:cubicBezTo>
                        <a:pt x="4" y="7"/>
                        <a:pt x="4" y="10"/>
                        <a:pt x="4" y="11"/>
                      </a:cubicBezTo>
                      <a:cubicBezTo>
                        <a:pt x="6" y="8"/>
                        <a:pt x="9" y="6"/>
                        <a:pt x="11" y="3"/>
                      </a:cubicBezTo>
                      <a:cubicBezTo>
                        <a:pt x="10" y="3"/>
                        <a:pt x="9" y="2"/>
                        <a:pt x="9" y="3"/>
                      </a:cubicBezTo>
                      <a:cubicBezTo>
                        <a:pt x="9" y="4"/>
                        <a:pt x="5" y="5"/>
                        <a:pt x="6" y="8"/>
                      </a:cubicBezTo>
                      <a:close/>
                      <a:moveTo>
                        <a:pt x="15" y="8"/>
                      </a:moveTo>
                      <a:cubicBezTo>
                        <a:pt x="11" y="12"/>
                        <a:pt x="8" y="16"/>
                        <a:pt x="6" y="21"/>
                      </a:cubicBezTo>
                      <a:cubicBezTo>
                        <a:pt x="8" y="23"/>
                        <a:pt x="9" y="18"/>
                        <a:pt x="10" y="17"/>
                      </a:cubicBezTo>
                      <a:cubicBezTo>
                        <a:pt x="11" y="15"/>
                        <a:pt x="13" y="14"/>
                        <a:pt x="14" y="11"/>
                      </a:cubicBezTo>
                      <a:cubicBezTo>
                        <a:pt x="14" y="10"/>
                        <a:pt x="16" y="10"/>
                        <a:pt x="16" y="9"/>
                      </a:cubicBezTo>
                      <a:cubicBezTo>
                        <a:pt x="16" y="9"/>
                        <a:pt x="16" y="8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7371" y="5359"/>
                  <a:ext cx="1098" cy="470"/>
                </a:xfrm>
                <a:custGeom>
                  <a:avLst/>
                  <a:gdLst>
                    <a:gd name="T0" fmla="*/ 56 w 56"/>
                    <a:gd name="T1" fmla="*/ 8 h 24"/>
                    <a:gd name="T2" fmla="*/ 53 w 56"/>
                    <a:gd name="T3" fmla="*/ 23 h 24"/>
                    <a:gd name="T4" fmla="*/ 51 w 56"/>
                    <a:gd name="T5" fmla="*/ 18 h 24"/>
                    <a:gd name="T6" fmla="*/ 49 w 56"/>
                    <a:gd name="T7" fmla="*/ 19 h 24"/>
                    <a:gd name="T8" fmla="*/ 42 w 56"/>
                    <a:gd name="T9" fmla="*/ 19 h 24"/>
                    <a:gd name="T10" fmla="*/ 40 w 56"/>
                    <a:gd name="T11" fmla="*/ 20 h 24"/>
                    <a:gd name="T12" fmla="*/ 36 w 56"/>
                    <a:gd name="T13" fmla="*/ 19 h 24"/>
                    <a:gd name="T14" fmla="*/ 25 w 56"/>
                    <a:gd name="T15" fmla="*/ 20 h 24"/>
                    <a:gd name="T16" fmla="*/ 5 w 56"/>
                    <a:gd name="T17" fmla="*/ 24 h 24"/>
                    <a:gd name="T18" fmla="*/ 1 w 56"/>
                    <a:gd name="T19" fmla="*/ 22 h 24"/>
                    <a:gd name="T20" fmla="*/ 2 w 56"/>
                    <a:gd name="T21" fmla="*/ 11 h 24"/>
                    <a:gd name="T22" fmla="*/ 41 w 56"/>
                    <a:gd name="T23" fmla="*/ 0 h 24"/>
                    <a:gd name="T24" fmla="*/ 34 w 56"/>
                    <a:gd name="T25" fmla="*/ 10 h 24"/>
                    <a:gd name="T26" fmla="*/ 37 w 56"/>
                    <a:gd name="T27" fmla="*/ 13 h 24"/>
                    <a:gd name="T28" fmla="*/ 36 w 56"/>
                    <a:gd name="T29" fmla="*/ 17 h 24"/>
                    <a:gd name="T30" fmla="*/ 48 w 56"/>
                    <a:gd name="T31" fmla="*/ 3 h 24"/>
                    <a:gd name="T32" fmla="*/ 35 w 56"/>
                    <a:gd name="T33" fmla="*/ 7 h 24"/>
                    <a:gd name="T34" fmla="*/ 33 w 56"/>
                    <a:gd name="T35" fmla="*/ 2 h 24"/>
                    <a:gd name="T36" fmla="*/ 20 w 56"/>
                    <a:gd name="T37" fmla="*/ 18 h 24"/>
                    <a:gd name="T38" fmla="*/ 22 w 56"/>
                    <a:gd name="T39" fmla="*/ 19 h 24"/>
                    <a:gd name="T40" fmla="*/ 34 w 56"/>
                    <a:gd name="T41" fmla="*/ 7 h 24"/>
                    <a:gd name="T42" fmla="*/ 37 w 56"/>
                    <a:gd name="T43" fmla="*/ 2 h 24"/>
                    <a:gd name="T44" fmla="*/ 26 w 56"/>
                    <a:gd name="T45" fmla="*/ 3 h 24"/>
                    <a:gd name="T46" fmla="*/ 17 w 56"/>
                    <a:gd name="T47" fmla="*/ 15 h 24"/>
                    <a:gd name="T48" fmla="*/ 14 w 56"/>
                    <a:gd name="T49" fmla="*/ 19 h 24"/>
                    <a:gd name="T50" fmla="*/ 31 w 56"/>
                    <a:gd name="T51" fmla="*/ 3 h 24"/>
                    <a:gd name="T52" fmla="*/ 19 w 56"/>
                    <a:gd name="T53" fmla="*/ 4 h 24"/>
                    <a:gd name="T54" fmla="*/ 13 w 56"/>
                    <a:gd name="T55" fmla="*/ 14 h 24"/>
                    <a:gd name="T56" fmla="*/ 12 w 56"/>
                    <a:gd name="T57" fmla="*/ 20 h 24"/>
                    <a:gd name="T58" fmla="*/ 23 w 56"/>
                    <a:gd name="T59" fmla="*/ 3 h 24"/>
                    <a:gd name="T60" fmla="*/ 49 w 56"/>
                    <a:gd name="T61" fmla="*/ 4 h 24"/>
                    <a:gd name="T62" fmla="*/ 43 w 56"/>
                    <a:gd name="T63" fmla="*/ 17 h 24"/>
                    <a:gd name="T64" fmla="*/ 50 w 56"/>
                    <a:gd name="T65" fmla="*/ 4 h 24"/>
                    <a:gd name="T66" fmla="*/ 11 w 56"/>
                    <a:gd name="T67" fmla="*/ 8 h 24"/>
                    <a:gd name="T68" fmla="*/ 17 w 56"/>
                    <a:gd name="T69" fmla="*/ 5 h 24"/>
                    <a:gd name="T70" fmla="*/ 3 w 56"/>
                    <a:gd name="T71" fmla="*/ 13 h 24"/>
                    <a:gd name="T72" fmla="*/ 10 w 56"/>
                    <a:gd name="T73" fmla="*/ 7 h 24"/>
                    <a:gd name="T74" fmla="*/ 45 w 56"/>
                    <a:gd name="T75" fmla="*/ 16 h 24"/>
                    <a:gd name="T76" fmla="*/ 45 w 56"/>
                    <a:gd name="T77" fmla="*/ 16 h 24"/>
                    <a:gd name="T78" fmla="*/ 13 w 56"/>
                    <a:gd name="T79" fmla="*/ 10 h 24"/>
                    <a:gd name="T80" fmla="*/ 29 w 56"/>
                    <a:gd name="T81" fmla="*/ 18 h 24"/>
                    <a:gd name="T82" fmla="*/ 29 w 56"/>
                    <a:gd name="T83" fmla="*/ 18 h 24"/>
                    <a:gd name="T84" fmla="*/ 51 w 56"/>
                    <a:gd name="T85" fmla="*/ 16 h 24"/>
                    <a:gd name="T86" fmla="*/ 52 w 56"/>
                    <a:gd name="T8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24">
                      <a:moveTo>
                        <a:pt x="54" y="8"/>
                      </a:moveTo>
                      <a:cubicBezTo>
                        <a:pt x="54" y="8"/>
                        <a:pt x="55" y="7"/>
                        <a:pt x="56" y="8"/>
                      </a:cubicBezTo>
                      <a:cubicBezTo>
                        <a:pt x="56" y="9"/>
                        <a:pt x="55" y="9"/>
                        <a:pt x="54" y="10"/>
                      </a:cubicBezTo>
                      <a:cubicBezTo>
                        <a:pt x="55" y="14"/>
                        <a:pt x="55" y="20"/>
                        <a:pt x="53" y="23"/>
                      </a:cubicBezTo>
                      <a:cubicBezTo>
                        <a:pt x="51" y="22"/>
                        <a:pt x="52" y="20"/>
                        <a:pt x="53" y="18"/>
                      </a:cubicBezTo>
                      <a:cubicBezTo>
                        <a:pt x="52" y="18"/>
                        <a:pt x="52" y="18"/>
                        <a:pt x="51" y="18"/>
                      </a:cubicBezTo>
                      <a:cubicBezTo>
                        <a:pt x="50" y="18"/>
                        <a:pt x="50" y="19"/>
                        <a:pt x="50" y="20"/>
                      </a:cubicBezTo>
                      <a:cubicBezTo>
                        <a:pt x="49" y="20"/>
                        <a:pt x="49" y="19"/>
                        <a:pt x="49" y="19"/>
                      </a:cubicBezTo>
                      <a:cubicBezTo>
                        <a:pt x="47" y="19"/>
                        <a:pt x="44" y="19"/>
                        <a:pt x="43" y="20"/>
                      </a:cubicBezTo>
                      <a:cubicBezTo>
                        <a:pt x="42" y="20"/>
                        <a:pt x="42" y="19"/>
                        <a:pt x="42" y="19"/>
                      </a:cubicBezTo>
                      <a:cubicBezTo>
                        <a:pt x="40" y="19"/>
                        <a:pt x="39" y="19"/>
                        <a:pt x="38" y="19"/>
                      </a:cubicBezTo>
                      <a:cubicBezTo>
                        <a:pt x="38" y="20"/>
                        <a:pt x="40" y="19"/>
                        <a:pt x="40" y="20"/>
                      </a:cubicBezTo>
                      <a:cubicBezTo>
                        <a:pt x="39" y="22"/>
                        <a:pt x="38" y="22"/>
                        <a:pt x="37" y="22"/>
                      </a:cubicBezTo>
                      <a:cubicBezTo>
                        <a:pt x="36" y="21"/>
                        <a:pt x="36" y="21"/>
                        <a:pt x="36" y="19"/>
                      </a:cubicBezTo>
                      <a:cubicBezTo>
                        <a:pt x="33" y="20"/>
                        <a:pt x="28" y="20"/>
                        <a:pt x="26" y="21"/>
                      </a:cubicBezTo>
                      <a:cubicBezTo>
                        <a:pt x="25" y="21"/>
                        <a:pt x="25" y="20"/>
                        <a:pt x="25" y="20"/>
                      </a:cubicBezTo>
                      <a:cubicBezTo>
                        <a:pt x="21" y="22"/>
                        <a:pt x="15" y="20"/>
                        <a:pt x="12" y="23"/>
                      </a:cubicBezTo>
                      <a:cubicBezTo>
                        <a:pt x="9" y="22"/>
                        <a:pt x="7" y="23"/>
                        <a:pt x="5" y="24"/>
                      </a:cubicBezTo>
                      <a:cubicBezTo>
                        <a:pt x="4" y="23"/>
                        <a:pt x="4" y="23"/>
                        <a:pt x="3" y="22"/>
                      </a:cubicBezTo>
                      <a:cubicBezTo>
                        <a:pt x="2" y="22"/>
                        <a:pt x="1" y="23"/>
                        <a:pt x="1" y="22"/>
                      </a:cubicBezTo>
                      <a:cubicBezTo>
                        <a:pt x="0" y="22"/>
                        <a:pt x="1" y="21"/>
                        <a:pt x="1" y="20"/>
                      </a:cubicBezTo>
                      <a:cubicBezTo>
                        <a:pt x="1" y="16"/>
                        <a:pt x="1" y="14"/>
                        <a:pt x="2" y="11"/>
                      </a:cubicBezTo>
                      <a:cubicBezTo>
                        <a:pt x="4" y="7"/>
                        <a:pt x="10" y="6"/>
                        <a:pt x="14" y="3"/>
                      </a:cubicBezTo>
                      <a:cubicBezTo>
                        <a:pt x="20" y="3"/>
                        <a:pt x="32" y="0"/>
                        <a:pt x="41" y="0"/>
                      </a:cubicBezTo>
                      <a:cubicBezTo>
                        <a:pt x="48" y="0"/>
                        <a:pt x="54" y="1"/>
                        <a:pt x="54" y="8"/>
                      </a:cubicBezTo>
                      <a:close/>
                      <a:moveTo>
                        <a:pt x="34" y="10"/>
                      </a:moveTo>
                      <a:cubicBezTo>
                        <a:pt x="37" y="9"/>
                        <a:pt x="40" y="2"/>
                        <a:pt x="42" y="6"/>
                      </a:cubicBezTo>
                      <a:cubicBezTo>
                        <a:pt x="40" y="8"/>
                        <a:pt x="38" y="11"/>
                        <a:pt x="37" y="13"/>
                      </a:cubicBezTo>
                      <a:cubicBezTo>
                        <a:pt x="39" y="12"/>
                        <a:pt x="40" y="9"/>
                        <a:pt x="42" y="8"/>
                      </a:cubicBezTo>
                      <a:cubicBezTo>
                        <a:pt x="40" y="11"/>
                        <a:pt x="37" y="13"/>
                        <a:pt x="36" y="17"/>
                      </a:cubicBezTo>
                      <a:cubicBezTo>
                        <a:pt x="36" y="18"/>
                        <a:pt x="36" y="17"/>
                        <a:pt x="37" y="17"/>
                      </a:cubicBezTo>
                      <a:cubicBezTo>
                        <a:pt x="41" y="13"/>
                        <a:pt x="44" y="8"/>
                        <a:pt x="48" y="3"/>
                      </a:cubicBezTo>
                      <a:cubicBezTo>
                        <a:pt x="45" y="2"/>
                        <a:pt x="43" y="2"/>
                        <a:pt x="40" y="1"/>
                      </a:cubicBezTo>
                      <a:cubicBezTo>
                        <a:pt x="39" y="4"/>
                        <a:pt x="37" y="7"/>
                        <a:pt x="35" y="7"/>
                      </a:cubicBezTo>
                      <a:cubicBezTo>
                        <a:pt x="36" y="8"/>
                        <a:pt x="34" y="9"/>
                        <a:pt x="34" y="10"/>
                      </a:cubicBezTo>
                      <a:close/>
                      <a:moveTo>
                        <a:pt x="33" y="2"/>
                      </a:moveTo>
                      <a:cubicBezTo>
                        <a:pt x="32" y="4"/>
                        <a:pt x="30" y="7"/>
                        <a:pt x="28" y="8"/>
                      </a:cubicBezTo>
                      <a:cubicBezTo>
                        <a:pt x="27" y="12"/>
                        <a:pt x="22" y="14"/>
                        <a:pt x="20" y="18"/>
                      </a:cubicBezTo>
                      <a:cubicBezTo>
                        <a:pt x="23" y="17"/>
                        <a:pt x="24" y="13"/>
                        <a:pt x="27" y="12"/>
                      </a:cubicBezTo>
                      <a:cubicBezTo>
                        <a:pt x="25" y="14"/>
                        <a:pt x="23" y="17"/>
                        <a:pt x="22" y="19"/>
                      </a:cubicBezTo>
                      <a:cubicBezTo>
                        <a:pt x="22" y="19"/>
                        <a:pt x="24" y="19"/>
                        <a:pt x="25" y="19"/>
                      </a:cubicBezTo>
                      <a:cubicBezTo>
                        <a:pt x="28" y="14"/>
                        <a:pt x="31" y="11"/>
                        <a:pt x="34" y="7"/>
                      </a:cubicBezTo>
                      <a:cubicBezTo>
                        <a:pt x="34" y="6"/>
                        <a:pt x="33" y="6"/>
                        <a:pt x="33" y="6"/>
                      </a:cubicBezTo>
                      <a:cubicBezTo>
                        <a:pt x="34" y="4"/>
                        <a:pt x="36" y="3"/>
                        <a:pt x="37" y="2"/>
                      </a:cubicBezTo>
                      <a:cubicBezTo>
                        <a:pt x="36" y="2"/>
                        <a:pt x="35" y="2"/>
                        <a:pt x="33" y="2"/>
                      </a:cubicBezTo>
                      <a:close/>
                      <a:moveTo>
                        <a:pt x="26" y="3"/>
                      </a:move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3" y="8"/>
                        <a:pt x="19" y="11"/>
                        <a:pt x="17" y="15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8"/>
                        <a:pt x="15" y="17"/>
                        <a:pt x="14" y="19"/>
                      </a:cubicBezTo>
                      <a:cubicBezTo>
                        <a:pt x="15" y="19"/>
                        <a:pt x="16" y="20"/>
                        <a:pt x="18" y="19"/>
                      </a:cubicBezTo>
                      <a:cubicBezTo>
                        <a:pt x="21" y="12"/>
                        <a:pt x="27" y="8"/>
                        <a:pt x="31" y="3"/>
                      </a:cubicBezTo>
                      <a:cubicBezTo>
                        <a:pt x="28" y="2"/>
                        <a:pt x="27" y="3"/>
                        <a:pt x="26" y="3"/>
                      </a:cubicBezTo>
                      <a:close/>
                      <a:moveTo>
                        <a:pt x="19" y="4"/>
                      </a:moveTo>
                      <a:cubicBezTo>
                        <a:pt x="19" y="5"/>
                        <a:pt x="18" y="5"/>
                        <a:pt x="18" y="7"/>
                      </a:cubicBezTo>
                      <a:cubicBezTo>
                        <a:pt x="16" y="9"/>
                        <a:pt x="15" y="12"/>
                        <a:pt x="13" y="14"/>
                      </a:cubicBezTo>
                      <a:cubicBezTo>
                        <a:pt x="12" y="16"/>
                        <a:pt x="9" y="18"/>
                        <a:pt x="8" y="20"/>
                      </a:cubicBezTo>
                      <a:cubicBezTo>
                        <a:pt x="9" y="21"/>
                        <a:pt x="10" y="20"/>
                        <a:pt x="12" y="20"/>
                      </a:cubicBezTo>
                      <a:cubicBezTo>
                        <a:pt x="14" y="17"/>
                        <a:pt x="16" y="13"/>
                        <a:pt x="19" y="11"/>
                      </a:cubicBezTo>
                      <a:cubicBezTo>
                        <a:pt x="20" y="7"/>
                        <a:pt x="23" y="7"/>
                        <a:pt x="23" y="3"/>
                      </a:cubicBezTo>
                      <a:cubicBezTo>
                        <a:pt x="22" y="3"/>
                        <a:pt x="21" y="4"/>
                        <a:pt x="19" y="4"/>
                      </a:cubicBezTo>
                      <a:close/>
                      <a:moveTo>
                        <a:pt x="49" y="4"/>
                      </a:moveTo>
                      <a:cubicBezTo>
                        <a:pt x="46" y="8"/>
                        <a:pt x="43" y="13"/>
                        <a:pt x="40" y="17"/>
                      </a:cubicBezTo>
                      <a:cubicBezTo>
                        <a:pt x="41" y="17"/>
                        <a:pt x="42" y="17"/>
                        <a:pt x="43" y="17"/>
                      </a:cubicBezTo>
                      <a:cubicBezTo>
                        <a:pt x="45" y="13"/>
                        <a:pt x="49" y="10"/>
                        <a:pt x="51" y="5"/>
                      </a:cubicBezTo>
                      <a:cubicBezTo>
                        <a:pt x="51" y="5"/>
                        <a:pt x="51" y="4"/>
                        <a:pt x="50" y="4"/>
                      </a:cubicBezTo>
                      <a:cubicBezTo>
                        <a:pt x="50" y="4"/>
                        <a:pt x="49" y="4"/>
                        <a:pt x="49" y="4"/>
                      </a:cubicBezTo>
                      <a:close/>
                      <a:moveTo>
                        <a:pt x="11" y="8"/>
                      </a:moveTo>
                      <a:cubicBezTo>
                        <a:pt x="9" y="11"/>
                        <a:pt x="7" y="15"/>
                        <a:pt x="6" y="17"/>
                      </a:cubicBezTo>
                      <a:cubicBezTo>
                        <a:pt x="9" y="13"/>
                        <a:pt x="13" y="9"/>
                        <a:pt x="17" y="5"/>
                      </a:cubicBezTo>
                      <a:cubicBezTo>
                        <a:pt x="13" y="5"/>
                        <a:pt x="12" y="6"/>
                        <a:pt x="11" y="8"/>
                      </a:cubicBezTo>
                      <a:close/>
                      <a:moveTo>
                        <a:pt x="3" y="13"/>
                      </a:moveTo>
                      <a:cubicBezTo>
                        <a:pt x="4" y="14"/>
                        <a:pt x="3" y="15"/>
                        <a:pt x="3" y="16"/>
                      </a:cubicBezTo>
                      <a:cubicBezTo>
                        <a:pt x="6" y="15"/>
                        <a:pt x="8" y="10"/>
                        <a:pt x="10" y="7"/>
                      </a:cubicBezTo>
                      <a:cubicBezTo>
                        <a:pt x="7" y="8"/>
                        <a:pt x="4" y="10"/>
                        <a:pt x="3" y="13"/>
                      </a:cubicBezTo>
                      <a:close/>
                      <a:moveTo>
                        <a:pt x="45" y="16"/>
                      </a:moveTo>
                      <a:cubicBezTo>
                        <a:pt x="49" y="20"/>
                        <a:pt x="54" y="10"/>
                        <a:pt x="51" y="9"/>
                      </a:cubicBezTo>
                      <a:cubicBezTo>
                        <a:pt x="49" y="11"/>
                        <a:pt x="47" y="14"/>
                        <a:pt x="45" y="16"/>
                      </a:cubicBezTo>
                      <a:close/>
                      <a:moveTo>
                        <a:pt x="5" y="20"/>
                      </a:moveTo>
                      <a:cubicBezTo>
                        <a:pt x="8" y="18"/>
                        <a:pt x="12" y="14"/>
                        <a:pt x="13" y="10"/>
                      </a:cubicBezTo>
                      <a:cubicBezTo>
                        <a:pt x="10" y="13"/>
                        <a:pt x="7" y="16"/>
                        <a:pt x="5" y="20"/>
                      </a:cubicBezTo>
                      <a:close/>
                      <a:moveTo>
                        <a:pt x="29" y="18"/>
                      </a:moveTo>
                      <a:cubicBezTo>
                        <a:pt x="33" y="18"/>
                        <a:pt x="34" y="13"/>
                        <a:pt x="36" y="11"/>
                      </a:cubicBezTo>
                      <a:cubicBezTo>
                        <a:pt x="33" y="12"/>
                        <a:pt x="31" y="15"/>
                        <a:pt x="29" y="18"/>
                      </a:cubicBezTo>
                      <a:close/>
                      <a:moveTo>
                        <a:pt x="51" y="15"/>
                      </a:moveTo>
                      <a:cubicBezTo>
                        <a:pt x="51" y="15"/>
                        <a:pt x="51" y="16"/>
                        <a:pt x="51" y="16"/>
                      </a:cubicBezTo>
                      <a:cubicBezTo>
                        <a:pt x="52" y="16"/>
                        <a:pt x="52" y="16"/>
                        <a:pt x="53" y="16"/>
                      </a:cubicBezTo>
                      <a:cubicBezTo>
                        <a:pt x="53" y="16"/>
                        <a:pt x="53" y="15"/>
                        <a:pt x="52" y="14"/>
                      </a:cubicBezTo>
                      <a:cubicBezTo>
                        <a:pt x="52" y="15"/>
                        <a:pt x="52" y="15"/>
                        <a:pt x="5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83" name="Freeform 15"/>
              <p:cNvSpPr>
                <a:spLocks noEditPoints="1"/>
              </p:cNvSpPr>
              <p:nvPr/>
            </p:nvSpPr>
            <p:spPr bwMode="auto">
              <a:xfrm>
                <a:off x="6796462" y="2871297"/>
                <a:ext cx="622300" cy="535305"/>
              </a:xfrm>
              <a:custGeom>
                <a:avLst/>
                <a:gdLst>
                  <a:gd name="T0" fmla="*/ 40 w 50"/>
                  <a:gd name="T1" fmla="*/ 40 h 43"/>
                  <a:gd name="T2" fmla="*/ 35 w 50"/>
                  <a:gd name="T3" fmla="*/ 40 h 43"/>
                  <a:gd name="T4" fmla="*/ 2 w 50"/>
                  <a:gd name="T5" fmla="*/ 27 h 43"/>
                  <a:gd name="T6" fmla="*/ 16 w 50"/>
                  <a:gd name="T7" fmla="*/ 9 h 43"/>
                  <a:gd name="T8" fmla="*/ 27 w 50"/>
                  <a:gd name="T9" fmla="*/ 0 h 43"/>
                  <a:gd name="T10" fmla="*/ 31 w 50"/>
                  <a:gd name="T11" fmla="*/ 19 h 43"/>
                  <a:gd name="T12" fmla="*/ 47 w 50"/>
                  <a:gd name="T13" fmla="*/ 22 h 43"/>
                  <a:gd name="T14" fmla="*/ 48 w 50"/>
                  <a:gd name="T15" fmla="*/ 34 h 43"/>
                  <a:gd name="T16" fmla="*/ 42 w 50"/>
                  <a:gd name="T17" fmla="*/ 38 h 43"/>
                  <a:gd name="T18" fmla="*/ 30 w 50"/>
                  <a:gd name="T19" fmla="*/ 38 h 43"/>
                  <a:gd name="T20" fmla="*/ 36 w 50"/>
                  <a:gd name="T21" fmla="*/ 22 h 43"/>
                  <a:gd name="T22" fmla="*/ 31 w 50"/>
                  <a:gd name="T23" fmla="*/ 31 h 43"/>
                  <a:gd name="T24" fmla="*/ 18 w 50"/>
                  <a:gd name="T25" fmla="*/ 6 h 43"/>
                  <a:gd name="T26" fmla="*/ 24 w 50"/>
                  <a:gd name="T27" fmla="*/ 2 h 43"/>
                  <a:gd name="T28" fmla="*/ 19 w 50"/>
                  <a:gd name="T29" fmla="*/ 12 h 43"/>
                  <a:gd name="T30" fmla="*/ 18 w 50"/>
                  <a:gd name="T31" fmla="*/ 17 h 43"/>
                  <a:gd name="T32" fmla="*/ 27 w 50"/>
                  <a:gd name="T33" fmla="*/ 2 h 43"/>
                  <a:gd name="T34" fmla="*/ 28 w 50"/>
                  <a:gd name="T35" fmla="*/ 8 h 43"/>
                  <a:gd name="T36" fmla="*/ 28 w 50"/>
                  <a:gd name="T37" fmla="*/ 8 h 43"/>
                  <a:gd name="T38" fmla="*/ 24 w 50"/>
                  <a:gd name="T39" fmla="*/ 15 h 43"/>
                  <a:gd name="T40" fmla="*/ 22 w 50"/>
                  <a:gd name="T41" fmla="*/ 15 h 43"/>
                  <a:gd name="T42" fmla="*/ 30 w 50"/>
                  <a:gd name="T43" fmla="*/ 11 h 43"/>
                  <a:gd name="T44" fmla="*/ 27 w 50"/>
                  <a:gd name="T45" fmla="*/ 13 h 43"/>
                  <a:gd name="T46" fmla="*/ 29 w 50"/>
                  <a:gd name="T47" fmla="*/ 14 h 43"/>
                  <a:gd name="T48" fmla="*/ 26 w 50"/>
                  <a:gd name="T49" fmla="*/ 18 h 43"/>
                  <a:gd name="T50" fmla="*/ 21 w 50"/>
                  <a:gd name="T51" fmla="*/ 20 h 43"/>
                  <a:gd name="T52" fmla="*/ 20 w 50"/>
                  <a:gd name="T53" fmla="*/ 19 h 43"/>
                  <a:gd name="T54" fmla="*/ 35 w 50"/>
                  <a:gd name="T55" fmla="*/ 21 h 43"/>
                  <a:gd name="T56" fmla="*/ 24 w 50"/>
                  <a:gd name="T57" fmla="*/ 36 h 43"/>
                  <a:gd name="T58" fmla="*/ 30 w 50"/>
                  <a:gd name="T59" fmla="*/ 26 h 43"/>
                  <a:gd name="T60" fmla="*/ 18 w 50"/>
                  <a:gd name="T61" fmla="*/ 38 h 43"/>
                  <a:gd name="T62" fmla="*/ 29 w 50"/>
                  <a:gd name="T63" fmla="*/ 22 h 43"/>
                  <a:gd name="T64" fmla="*/ 19 w 50"/>
                  <a:gd name="T65" fmla="*/ 30 h 43"/>
                  <a:gd name="T66" fmla="*/ 24 w 50"/>
                  <a:gd name="T67" fmla="*/ 36 h 43"/>
                  <a:gd name="T68" fmla="*/ 43 w 50"/>
                  <a:gd name="T69" fmla="*/ 23 h 43"/>
                  <a:gd name="T70" fmla="*/ 7 w 50"/>
                  <a:gd name="T71" fmla="*/ 31 h 43"/>
                  <a:gd name="T72" fmla="*/ 4 w 50"/>
                  <a:gd name="T73" fmla="*/ 40 h 43"/>
                  <a:gd name="T74" fmla="*/ 17 w 50"/>
                  <a:gd name="T75" fmla="*/ 23 h 43"/>
                  <a:gd name="T76" fmla="*/ 7 w 50"/>
                  <a:gd name="T77" fmla="*/ 31 h 43"/>
                  <a:gd name="T78" fmla="*/ 18 w 50"/>
                  <a:gd name="T79" fmla="*/ 27 h 43"/>
                  <a:gd name="T80" fmla="*/ 17 w 50"/>
                  <a:gd name="T81" fmla="*/ 32 h 43"/>
                  <a:gd name="T82" fmla="*/ 19 w 50"/>
                  <a:gd name="T83" fmla="*/ 26 h 43"/>
                  <a:gd name="T84" fmla="*/ 14 w 50"/>
                  <a:gd name="T85" fmla="*/ 30 h 43"/>
                  <a:gd name="T86" fmla="*/ 4 w 50"/>
                  <a:gd name="T87" fmla="*/ 33 h 43"/>
                  <a:gd name="T88" fmla="*/ 3 w 50"/>
                  <a:gd name="T89" fmla="*/ 30 h 43"/>
                  <a:gd name="T90" fmla="*/ 2 w 50"/>
                  <a:gd name="T91" fmla="*/ 31 h 43"/>
                  <a:gd name="T92" fmla="*/ 2 w 50"/>
                  <a:gd name="T93" fmla="*/ 33 h 43"/>
                  <a:gd name="T94" fmla="*/ 39 w 50"/>
                  <a:gd name="T95" fmla="*/ 34 h 43"/>
                  <a:gd name="T96" fmla="*/ 39 w 50"/>
                  <a:gd name="T97" fmla="*/ 37 h 43"/>
                  <a:gd name="T98" fmla="*/ 45 w 50"/>
                  <a:gd name="T99" fmla="*/ 26 h 43"/>
                  <a:gd name="T100" fmla="*/ 34 w 50"/>
                  <a:gd name="T101" fmla="*/ 37 h 43"/>
                  <a:gd name="T102" fmla="*/ 41 w 50"/>
                  <a:gd name="T103" fmla="*/ 27 h 43"/>
                  <a:gd name="T104" fmla="*/ 44 w 50"/>
                  <a:gd name="T105" fmla="*/ 36 h 43"/>
                  <a:gd name="T106" fmla="*/ 44 w 50"/>
                  <a:gd name="T107" fmla="*/ 3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" h="43">
                    <a:moveTo>
                      <a:pt x="42" y="38"/>
                    </a:moveTo>
                    <a:cubicBezTo>
                      <a:pt x="41" y="38"/>
                      <a:pt x="42" y="40"/>
                      <a:pt x="40" y="40"/>
                    </a:cubicBezTo>
                    <a:cubicBezTo>
                      <a:pt x="40" y="39"/>
                      <a:pt x="39" y="40"/>
                      <a:pt x="40" y="39"/>
                    </a:cubicBezTo>
                    <a:cubicBezTo>
                      <a:pt x="38" y="39"/>
                      <a:pt x="36" y="39"/>
                      <a:pt x="35" y="40"/>
                    </a:cubicBezTo>
                    <a:cubicBezTo>
                      <a:pt x="24" y="39"/>
                      <a:pt x="12" y="43"/>
                      <a:pt x="2" y="41"/>
                    </a:cubicBezTo>
                    <a:cubicBezTo>
                      <a:pt x="1" y="37"/>
                      <a:pt x="0" y="31"/>
                      <a:pt x="2" y="27"/>
                    </a:cubicBezTo>
                    <a:cubicBezTo>
                      <a:pt x="6" y="23"/>
                      <a:pt x="11" y="22"/>
                      <a:pt x="18" y="20"/>
                    </a:cubicBezTo>
                    <a:cubicBezTo>
                      <a:pt x="16" y="17"/>
                      <a:pt x="16" y="13"/>
                      <a:pt x="16" y="9"/>
                    </a:cubicBezTo>
                    <a:cubicBezTo>
                      <a:pt x="16" y="9"/>
                      <a:pt x="16" y="8"/>
                      <a:pt x="15" y="8"/>
                    </a:cubicBezTo>
                    <a:cubicBezTo>
                      <a:pt x="17" y="3"/>
                      <a:pt x="21" y="0"/>
                      <a:pt x="27" y="0"/>
                    </a:cubicBezTo>
                    <a:cubicBezTo>
                      <a:pt x="28" y="4"/>
                      <a:pt x="33" y="6"/>
                      <a:pt x="31" y="10"/>
                    </a:cubicBezTo>
                    <a:cubicBezTo>
                      <a:pt x="33" y="12"/>
                      <a:pt x="31" y="16"/>
                      <a:pt x="31" y="19"/>
                    </a:cubicBezTo>
                    <a:cubicBezTo>
                      <a:pt x="34" y="19"/>
                      <a:pt x="41" y="20"/>
                      <a:pt x="43" y="19"/>
                    </a:cubicBezTo>
                    <a:cubicBezTo>
                      <a:pt x="44" y="20"/>
                      <a:pt x="45" y="22"/>
                      <a:pt x="47" y="22"/>
                    </a:cubicBezTo>
                    <a:cubicBezTo>
                      <a:pt x="47" y="23"/>
                      <a:pt x="47" y="23"/>
                      <a:pt x="47" y="24"/>
                    </a:cubicBezTo>
                    <a:cubicBezTo>
                      <a:pt x="50" y="26"/>
                      <a:pt x="48" y="32"/>
                      <a:pt x="48" y="34"/>
                    </a:cubicBezTo>
                    <a:cubicBezTo>
                      <a:pt x="48" y="34"/>
                      <a:pt x="48" y="33"/>
                      <a:pt x="48" y="34"/>
                    </a:cubicBezTo>
                    <a:cubicBezTo>
                      <a:pt x="48" y="37"/>
                      <a:pt x="45" y="38"/>
                      <a:pt x="42" y="38"/>
                    </a:cubicBezTo>
                    <a:close/>
                    <a:moveTo>
                      <a:pt x="26" y="38"/>
                    </a:moveTo>
                    <a:cubicBezTo>
                      <a:pt x="27" y="39"/>
                      <a:pt x="29" y="38"/>
                      <a:pt x="30" y="38"/>
                    </a:cubicBezTo>
                    <a:cubicBezTo>
                      <a:pt x="33" y="34"/>
                      <a:pt x="37" y="27"/>
                      <a:pt x="39" y="22"/>
                    </a:cubicBezTo>
                    <a:cubicBezTo>
                      <a:pt x="38" y="21"/>
                      <a:pt x="38" y="22"/>
                      <a:pt x="36" y="22"/>
                    </a:cubicBezTo>
                    <a:cubicBezTo>
                      <a:pt x="33" y="27"/>
                      <a:pt x="29" y="31"/>
                      <a:pt x="25" y="36"/>
                    </a:cubicBezTo>
                    <a:cubicBezTo>
                      <a:pt x="28" y="35"/>
                      <a:pt x="29" y="32"/>
                      <a:pt x="31" y="31"/>
                    </a:cubicBezTo>
                    <a:cubicBezTo>
                      <a:pt x="30" y="33"/>
                      <a:pt x="26" y="36"/>
                      <a:pt x="26" y="38"/>
                    </a:cubicBezTo>
                    <a:close/>
                    <a:moveTo>
                      <a:pt x="18" y="6"/>
                    </a:moveTo>
                    <a:cubicBezTo>
                      <a:pt x="19" y="7"/>
                      <a:pt x="18" y="9"/>
                      <a:pt x="18" y="9"/>
                    </a:cubicBezTo>
                    <a:cubicBezTo>
                      <a:pt x="20" y="7"/>
                      <a:pt x="22" y="5"/>
                      <a:pt x="24" y="2"/>
                    </a:cubicBezTo>
                    <a:cubicBezTo>
                      <a:pt x="20" y="3"/>
                      <a:pt x="20" y="5"/>
                      <a:pt x="18" y="6"/>
                    </a:cubicBezTo>
                    <a:close/>
                    <a:moveTo>
                      <a:pt x="19" y="12"/>
                    </a:moveTo>
                    <a:cubicBezTo>
                      <a:pt x="19" y="12"/>
                      <a:pt x="20" y="11"/>
                      <a:pt x="21" y="12"/>
                    </a:cubicBezTo>
                    <a:cubicBezTo>
                      <a:pt x="20" y="14"/>
                      <a:pt x="17" y="14"/>
                      <a:pt x="18" y="17"/>
                    </a:cubicBezTo>
                    <a:cubicBezTo>
                      <a:pt x="20" y="14"/>
                      <a:pt x="24" y="11"/>
                      <a:pt x="24" y="8"/>
                    </a:cubicBezTo>
                    <a:cubicBezTo>
                      <a:pt x="26" y="7"/>
                      <a:pt x="28" y="4"/>
                      <a:pt x="27" y="2"/>
                    </a:cubicBezTo>
                    <a:cubicBezTo>
                      <a:pt x="24" y="5"/>
                      <a:pt x="20" y="8"/>
                      <a:pt x="19" y="12"/>
                    </a:cubicBezTo>
                    <a:close/>
                    <a:moveTo>
                      <a:pt x="28" y="8"/>
                    </a:moveTo>
                    <a:cubicBezTo>
                      <a:pt x="29" y="8"/>
                      <a:pt x="29" y="6"/>
                      <a:pt x="28" y="6"/>
                    </a:cubicBezTo>
                    <a:cubicBezTo>
                      <a:pt x="29" y="7"/>
                      <a:pt x="28" y="7"/>
                      <a:pt x="28" y="8"/>
                    </a:cubicBezTo>
                    <a:close/>
                    <a:moveTo>
                      <a:pt x="22" y="15"/>
                    </a:moveTo>
                    <a:cubicBezTo>
                      <a:pt x="23" y="15"/>
                      <a:pt x="24" y="15"/>
                      <a:pt x="24" y="15"/>
                    </a:cubicBezTo>
                    <a:cubicBezTo>
                      <a:pt x="25" y="13"/>
                      <a:pt x="28" y="10"/>
                      <a:pt x="27" y="8"/>
                    </a:cubicBezTo>
                    <a:cubicBezTo>
                      <a:pt x="25" y="10"/>
                      <a:pt x="24" y="13"/>
                      <a:pt x="22" y="15"/>
                    </a:cubicBezTo>
                    <a:close/>
                    <a:moveTo>
                      <a:pt x="27" y="13"/>
                    </a:moveTo>
                    <a:cubicBezTo>
                      <a:pt x="28" y="13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2"/>
                      <a:pt x="28" y="12"/>
                      <a:pt x="27" y="13"/>
                    </a:cubicBezTo>
                    <a:close/>
                    <a:moveTo>
                      <a:pt x="26" y="18"/>
                    </a:moveTo>
                    <a:cubicBezTo>
                      <a:pt x="27" y="17"/>
                      <a:pt x="28" y="16"/>
                      <a:pt x="29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7" y="16"/>
                      <a:pt x="26" y="17"/>
                      <a:pt x="26" y="18"/>
                    </a:cubicBezTo>
                    <a:close/>
                    <a:moveTo>
                      <a:pt x="20" y="19"/>
                    </a:moveTo>
                    <a:cubicBezTo>
                      <a:pt x="21" y="19"/>
                      <a:pt x="20" y="20"/>
                      <a:pt x="21" y="20"/>
                    </a:cubicBezTo>
                    <a:cubicBezTo>
                      <a:pt x="21" y="18"/>
                      <a:pt x="23" y="18"/>
                      <a:pt x="23" y="16"/>
                    </a:cubicBezTo>
                    <a:cubicBezTo>
                      <a:pt x="22" y="17"/>
                      <a:pt x="21" y="19"/>
                      <a:pt x="20" y="19"/>
                    </a:cubicBezTo>
                    <a:close/>
                    <a:moveTo>
                      <a:pt x="25" y="30"/>
                    </a:moveTo>
                    <a:cubicBezTo>
                      <a:pt x="29" y="28"/>
                      <a:pt x="32" y="24"/>
                      <a:pt x="35" y="21"/>
                    </a:cubicBezTo>
                    <a:cubicBezTo>
                      <a:pt x="28" y="21"/>
                      <a:pt x="28" y="27"/>
                      <a:pt x="25" y="30"/>
                    </a:cubicBezTo>
                    <a:close/>
                    <a:moveTo>
                      <a:pt x="24" y="36"/>
                    </a:moveTo>
                    <a:cubicBezTo>
                      <a:pt x="26" y="33"/>
                      <a:pt x="27" y="31"/>
                      <a:pt x="29" y="29"/>
                    </a:cubicBezTo>
                    <a:cubicBezTo>
                      <a:pt x="29" y="28"/>
                      <a:pt x="30" y="27"/>
                      <a:pt x="30" y="26"/>
                    </a:cubicBezTo>
                    <a:cubicBezTo>
                      <a:pt x="28" y="29"/>
                      <a:pt x="26" y="32"/>
                      <a:pt x="22" y="34"/>
                    </a:cubicBezTo>
                    <a:cubicBezTo>
                      <a:pt x="22" y="37"/>
                      <a:pt x="20" y="38"/>
                      <a:pt x="18" y="38"/>
                    </a:cubicBezTo>
                    <a:cubicBezTo>
                      <a:pt x="17" y="38"/>
                      <a:pt x="17" y="38"/>
                      <a:pt x="17" y="37"/>
                    </a:cubicBezTo>
                    <a:cubicBezTo>
                      <a:pt x="21" y="32"/>
                      <a:pt x="26" y="28"/>
                      <a:pt x="29" y="22"/>
                    </a:cubicBezTo>
                    <a:cubicBezTo>
                      <a:pt x="26" y="21"/>
                      <a:pt x="25" y="24"/>
                      <a:pt x="23" y="25"/>
                    </a:cubicBezTo>
                    <a:cubicBezTo>
                      <a:pt x="21" y="26"/>
                      <a:pt x="21" y="29"/>
                      <a:pt x="19" y="30"/>
                    </a:cubicBezTo>
                    <a:cubicBezTo>
                      <a:pt x="18" y="34"/>
                      <a:pt x="15" y="36"/>
                      <a:pt x="14" y="39"/>
                    </a:cubicBezTo>
                    <a:cubicBezTo>
                      <a:pt x="18" y="40"/>
                      <a:pt x="22" y="39"/>
                      <a:pt x="24" y="36"/>
                    </a:cubicBezTo>
                    <a:close/>
                    <a:moveTo>
                      <a:pt x="38" y="29"/>
                    </a:moveTo>
                    <a:cubicBezTo>
                      <a:pt x="40" y="27"/>
                      <a:pt x="42" y="25"/>
                      <a:pt x="43" y="23"/>
                    </a:cubicBezTo>
                    <a:cubicBezTo>
                      <a:pt x="41" y="21"/>
                      <a:pt x="38" y="27"/>
                      <a:pt x="38" y="29"/>
                    </a:cubicBezTo>
                    <a:close/>
                    <a:moveTo>
                      <a:pt x="7" y="31"/>
                    </a:moveTo>
                    <a:cubicBezTo>
                      <a:pt x="7" y="32"/>
                      <a:pt x="8" y="31"/>
                      <a:pt x="8" y="32"/>
                    </a:cubicBezTo>
                    <a:cubicBezTo>
                      <a:pt x="6" y="35"/>
                      <a:pt x="4" y="36"/>
                      <a:pt x="4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9" y="34"/>
                      <a:pt x="13" y="29"/>
                      <a:pt x="17" y="23"/>
                    </a:cubicBezTo>
                    <a:cubicBezTo>
                      <a:pt x="17" y="23"/>
                      <a:pt x="17" y="23"/>
                      <a:pt x="16" y="23"/>
                    </a:cubicBezTo>
                    <a:cubicBezTo>
                      <a:pt x="12" y="24"/>
                      <a:pt x="11" y="29"/>
                      <a:pt x="7" y="31"/>
                    </a:cubicBezTo>
                    <a:close/>
                    <a:moveTo>
                      <a:pt x="14" y="30"/>
                    </a:moveTo>
                    <a:cubicBezTo>
                      <a:pt x="16" y="29"/>
                      <a:pt x="17" y="27"/>
                      <a:pt x="18" y="27"/>
                    </a:cubicBezTo>
                    <a:cubicBezTo>
                      <a:pt x="15" y="32"/>
                      <a:pt x="11" y="34"/>
                      <a:pt x="8" y="39"/>
                    </a:cubicBezTo>
                    <a:cubicBezTo>
                      <a:pt x="13" y="40"/>
                      <a:pt x="13" y="33"/>
                      <a:pt x="17" y="32"/>
                    </a:cubicBezTo>
                    <a:cubicBezTo>
                      <a:pt x="17" y="29"/>
                      <a:pt x="19" y="28"/>
                      <a:pt x="20" y="26"/>
                    </a:cubicBezTo>
                    <a:cubicBezTo>
                      <a:pt x="19" y="26"/>
                      <a:pt x="19" y="27"/>
                      <a:pt x="19" y="26"/>
                    </a:cubicBezTo>
                    <a:cubicBezTo>
                      <a:pt x="20" y="25"/>
                      <a:pt x="21" y="24"/>
                      <a:pt x="21" y="23"/>
                    </a:cubicBezTo>
                    <a:cubicBezTo>
                      <a:pt x="17" y="23"/>
                      <a:pt x="15" y="28"/>
                      <a:pt x="14" y="30"/>
                    </a:cubicBezTo>
                    <a:close/>
                    <a:moveTo>
                      <a:pt x="2" y="33"/>
                    </a:moveTo>
                    <a:cubicBezTo>
                      <a:pt x="3" y="33"/>
                      <a:pt x="3" y="34"/>
                      <a:pt x="4" y="33"/>
                    </a:cubicBezTo>
                    <a:cubicBezTo>
                      <a:pt x="6" y="30"/>
                      <a:pt x="9" y="28"/>
                      <a:pt x="11" y="24"/>
                    </a:cubicBezTo>
                    <a:cubicBezTo>
                      <a:pt x="7" y="25"/>
                      <a:pt x="2" y="27"/>
                      <a:pt x="3" y="30"/>
                    </a:cubicBezTo>
                    <a:cubicBezTo>
                      <a:pt x="3" y="30"/>
                      <a:pt x="2" y="30"/>
                      <a:pt x="2" y="29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3" y="31"/>
                      <a:pt x="3" y="32"/>
                    </a:cubicBezTo>
                    <a:cubicBezTo>
                      <a:pt x="2" y="31"/>
                      <a:pt x="3" y="32"/>
                      <a:pt x="2" y="33"/>
                    </a:cubicBezTo>
                    <a:cubicBezTo>
                      <a:pt x="2" y="31"/>
                      <a:pt x="2" y="32"/>
                      <a:pt x="2" y="33"/>
                    </a:cubicBezTo>
                    <a:close/>
                    <a:moveTo>
                      <a:pt x="39" y="34"/>
                    </a:moveTo>
                    <a:cubicBezTo>
                      <a:pt x="40" y="34"/>
                      <a:pt x="40" y="32"/>
                      <a:pt x="42" y="32"/>
                    </a:cubicBezTo>
                    <a:cubicBezTo>
                      <a:pt x="41" y="33"/>
                      <a:pt x="39" y="34"/>
                      <a:pt x="39" y="37"/>
                    </a:cubicBezTo>
                    <a:cubicBezTo>
                      <a:pt x="40" y="37"/>
                      <a:pt x="40" y="36"/>
                      <a:pt x="41" y="37"/>
                    </a:cubicBezTo>
                    <a:cubicBezTo>
                      <a:pt x="43" y="33"/>
                      <a:pt x="46" y="29"/>
                      <a:pt x="45" y="26"/>
                    </a:cubicBezTo>
                    <a:cubicBezTo>
                      <a:pt x="42" y="28"/>
                      <a:pt x="41" y="31"/>
                      <a:pt x="39" y="34"/>
                    </a:cubicBezTo>
                    <a:close/>
                    <a:moveTo>
                      <a:pt x="34" y="37"/>
                    </a:moveTo>
                    <a:cubicBezTo>
                      <a:pt x="37" y="35"/>
                      <a:pt x="38" y="30"/>
                      <a:pt x="42" y="27"/>
                    </a:cubicBezTo>
                    <a:cubicBezTo>
                      <a:pt x="42" y="27"/>
                      <a:pt x="41" y="27"/>
                      <a:pt x="41" y="27"/>
                    </a:cubicBezTo>
                    <a:cubicBezTo>
                      <a:pt x="38" y="30"/>
                      <a:pt x="35" y="33"/>
                      <a:pt x="34" y="37"/>
                    </a:cubicBezTo>
                    <a:close/>
                    <a:moveTo>
                      <a:pt x="44" y="36"/>
                    </a:moveTo>
                    <a:cubicBezTo>
                      <a:pt x="46" y="36"/>
                      <a:pt x="46" y="34"/>
                      <a:pt x="46" y="32"/>
                    </a:cubicBezTo>
                    <a:cubicBezTo>
                      <a:pt x="45" y="33"/>
                      <a:pt x="44" y="34"/>
                      <a:pt x="44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6"/>
              <p:cNvSpPr>
                <a:spLocks noEditPoints="1"/>
              </p:cNvSpPr>
              <p:nvPr/>
            </p:nvSpPr>
            <p:spPr bwMode="auto">
              <a:xfrm>
                <a:off x="6784397" y="5088717"/>
                <a:ext cx="622300" cy="584200"/>
              </a:xfrm>
              <a:custGeom>
                <a:avLst/>
                <a:gdLst>
                  <a:gd name="T0" fmla="*/ 46 w 50"/>
                  <a:gd name="T1" fmla="*/ 28 h 47"/>
                  <a:gd name="T2" fmla="*/ 46 w 50"/>
                  <a:gd name="T3" fmla="*/ 43 h 47"/>
                  <a:gd name="T4" fmla="*/ 43 w 50"/>
                  <a:gd name="T5" fmla="*/ 41 h 47"/>
                  <a:gd name="T6" fmla="*/ 0 w 50"/>
                  <a:gd name="T7" fmla="*/ 45 h 47"/>
                  <a:gd name="T8" fmla="*/ 4 w 50"/>
                  <a:gd name="T9" fmla="*/ 32 h 47"/>
                  <a:gd name="T10" fmla="*/ 19 w 50"/>
                  <a:gd name="T11" fmla="*/ 21 h 47"/>
                  <a:gd name="T12" fmla="*/ 31 w 50"/>
                  <a:gd name="T13" fmla="*/ 2 h 47"/>
                  <a:gd name="T14" fmla="*/ 34 w 50"/>
                  <a:gd name="T15" fmla="*/ 23 h 47"/>
                  <a:gd name="T16" fmla="*/ 21 w 50"/>
                  <a:gd name="T17" fmla="*/ 27 h 47"/>
                  <a:gd name="T18" fmla="*/ 23 w 50"/>
                  <a:gd name="T19" fmla="*/ 27 h 47"/>
                  <a:gd name="T20" fmla="*/ 16 w 50"/>
                  <a:gd name="T21" fmla="*/ 39 h 47"/>
                  <a:gd name="T22" fmla="*/ 12 w 50"/>
                  <a:gd name="T23" fmla="*/ 42 h 47"/>
                  <a:gd name="T24" fmla="*/ 26 w 50"/>
                  <a:gd name="T25" fmla="*/ 4 h 47"/>
                  <a:gd name="T26" fmla="*/ 28 w 50"/>
                  <a:gd name="T27" fmla="*/ 6 h 47"/>
                  <a:gd name="T28" fmla="*/ 28 w 50"/>
                  <a:gd name="T29" fmla="*/ 6 h 47"/>
                  <a:gd name="T30" fmla="*/ 31 w 50"/>
                  <a:gd name="T31" fmla="*/ 10 h 47"/>
                  <a:gd name="T32" fmla="*/ 27 w 50"/>
                  <a:gd name="T33" fmla="*/ 13 h 47"/>
                  <a:gd name="T34" fmla="*/ 22 w 50"/>
                  <a:gd name="T35" fmla="*/ 16 h 47"/>
                  <a:gd name="T36" fmla="*/ 27 w 50"/>
                  <a:gd name="T37" fmla="*/ 9 h 47"/>
                  <a:gd name="T38" fmla="*/ 27 w 50"/>
                  <a:gd name="T39" fmla="*/ 14 h 47"/>
                  <a:gd name="T40" fmla="*/ 23 w 50"/>
                  <a:gd name="T41" fmla="*/ 21 h 47"/>
                  <a:gd name="T42" fmla="*/ 26 w 50"/>
                  <a:gd name="T43" fmla="*/ 17 h 47"/>
                  <a:gd name="T44" fmla="*/ 30 w 50"/>
                  <a:gd name="T45" fmla="*/ 16 h 47"/>
                  <a:gd name="T46" fmla="*/ 30 w 50"/>
                  <a:gd name="T47" fmla="*/ 16 h 47"/>
                  <a:gd name="T48" fmla="*/ 33 w 50"/>
                  <a:gd name="T49" fmla="*/ 17 h 47"/>
                  <a:gd name="T50" fmla="*/ 24 w 50"/>
                  <a:gd name="T51" fmla="*/ 25 h 47"/>
                  <a:gd name="T52" fmla="*/ 24 w 50"/>
                  <a:gd name="T53" fmla="*/ 25 h 47"/>
                  <a:gd name="T54" fmla="*/ 29 w 50"/>
                  <a:gd name="T55" fmla="*/ 30 h 47"/>
                  <a:gd name="T56" fmla="*/ 29 w 50"/>
                  <a:gd name="T57" fmla="*/ 34 h 47"/>
                  <a:gd name="T58" fmla="*/ 26 w 50"/>
                  <a:gd name="T59" fmla="*/ 41 h 47"/>
                  <a:gd name="T60" fmla="*/ 30 w 50"/>
                  <a:gd name="T61" fmla="*/ 32 h 47"/>
                  <a:gd name="T62" fmla="*/ 30 w 50"/>
                  <a:gd name="T63" fmla="*/ 37 h 47"/>
                  <a:gd name="T64" fmla="*/ 32 w 50"/>
                  <a:gd name="T65" fmla="*/ 26 h 47"/>
                  <a:gd name="T66" fmla="*/ 8 w 50"/>
                  <a:gd name="T67" fmla="*/ 43 h 47"/>
                  <a:gd name="T68" fmla="*/ 18 w 50"/>
                  <a:gd name="T69" fmla="*/ 27 h 47"/>
                  <a:gd name="T70" fmla="*/ 15 w 50"/>
                  <a:gd name="T71" fmla="*/ 31 h 47"/>
                  <a:gd name="T72" fmla="*/ 24 w 50"/>
                  <a:gd name="T73" fmla="*/ 32 h 47"/>
                  <a:gd name="T74" fmla="*/ 24 w 50"/>
                  <a:gd name="T75" fmla="*/ 32 h 47"/>
                  <a:gd name="T76" fmla="*/ 35 w 50"/>
                  <a:gd name="T77" fmla="*/ 38 h 47"/>
                  <a:gd name="T78" fmla="*/ 41 w 50"/>
                  <a:gd name="T79" fmla="*/ 29 h 47"/>
                  <a:gd name="T80" fmla="*/ 6 w 50"/>
                  <a:gd name="T81" fmla="*/ 37 h 47"/>
                  <a:gd name="T82" fmla="*/ 6 w 50"/>
                  <a:gd name="T83" fmla="*/ 32 h 47"/>
                  <a:gd name="T84" fmla="*/ 21 w 50"/>
                  <a:gd name="T85" fmla="*/ 42 h 47"/>
                  <a:gd name="T86" fmla="*/ 18 w 50"/>
                  <a:gd name="T87" fmla="*/ 42 h 47"/>
                  <a:gd name="T88" fmla="*/ 46 w 50"/>
                  <a:gd name="T89" fmla="*/ 32 h 47"/>
                  <a:gd name="T90" fmla="*/ 29 w 50"/>
                  <a:gd name="T91" fmla="*/ 39 h 47"/>
                  <a:gd name="T92" fmla="*/ 32 w 50"/>
                  <a:gd name="T93" fmla="*/ 40 h 47"/>
                  <a:gd name="T94" fmla="*/ 29 w 50"/>
                  <a:gd name="T95" fmla="*/ 39 h 47"/>
                  <a:gd name="T96" fmla="*/ 46 w 50"/>
                  <a:gd name="T97" fmla="*/ 3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47">
                    <a:moveTo>
                      <a:pt x="34" y="23"/>
                    </a:moveTo>
                    <a:cubicBezTo>
                      <a:pt x="38" y="25"/>
                      <a:pt x="43" y="25"/>
                      <a:pt x="46" y="28"/>
                    </a:cubicBezTo>
                    <a:cubicBezTo>
                      <a:pt x="48" y="32"/>
                      <a:pt x="50" y="36"/>
                      <a:pt x="48" y="41"/>
                    </a:cubicBezTo>
                    <a:cubicBezTo>
                      <a:pt x="47" y="41"/>
                      <a:pt x="47" y="43"/>
                      <a:pt x="46" y="43"/>
                    </a:cubicBezTo>
                    <a:cubicBezTo>
                      <a:pt x="45" y="42"/>
                      <a:pt x="46" y="40"/>
                      <a:pt x="45" y="39"/>
                    </a:cubicBezTo>
                    <a:cubicBezTo>
                      <a:pt x="44" y="40"/>
                      <a:pt x="43" y="40"/>
                      <a:pt x="43" y="41"/>
                    </a:cubicBezTo>
                    <a:cubicBezTo>
                      <a:pt x="31" y="41"/>
                      <a:pt x="16" y="43"/>
                      <a:pt x="4" y="45"/>
                    </a:cubicBezTo>
                    <a:cubicBezTo>
                      <a:pt x="2" y="46"/>
                      <a:pt x="0" y="47"/>
                      <a:pt x="0" y="45"/>
                    </a:cubicBezTo>
                    <a:cubicBezTo>
                      <a:pt x="0" y="43"/>
                      <a:pt x="2" y="43"/>
                      <a:pt x="3" y="43"/>
                    </a:cubicBezTo>
                    <a:cubicBezTo>
                      <a:pt x="4" y="40"/>
                      <a:pt x="3" y="35"/>
                      <a:pt x="4" y="32"/>
                    </a:cubicBezTo>
                    <a:cubicBezTo>
                      <a:pt x="6" y="27"/>
                      <a:pt x="16" y="27"/>
                      <a:pt x="21" y="24"/>
                    </a:cubicBezTo>
                    <a:cubicBezTo>
                      <a:pt x="21" y="23"/>
                      <a:pt x="20" y="23"/>
                      <a:pt x="19" y="21"/>
                    </a:cubicBezTo>
                    <a:cubicBezTo>
                      <a:pt x="19" y="17"/>
                      <a:pt x="18" y="10"/>
                      <a:pt x="20" y="5"/>
                    </a:cubicBezTo>
                    <a:cubicBezTo>
                      <a:pt x="21" y="2"/>
                      <a:pt x="26" y="0"/>
                      <a:pt x="31" y="2"/>
                    </a:cubicBezTo>
                    <a:cubicBezTo>
                      <a:pt x="34" y="2"/>
                      <a:pt x="33" y="6"/>
                      <a:pt x="36" y="7"/>
                    </a:cubicBezTo>
                    <a:cubicBezTo>
                      <a:pt x="35" y="11"/>
                      <a:pt x="36" y="18"/>
                      <a:pt x="34" y="23"/>
                    </a:cubicBezTo>
                    <a:close/>
                    <a:moveTo>
                      <a:pt x="23" y="27"/>
                    </a:moveTo>
                    <a:cubicBezTo>
                      <a:pt x="23" y="27"/>
                      <a:pt x="22" y="27"/>
                      <a:pt x="21" y="27"/>
                    </a:cubicBezTo>
                    <a:cubicBezTo>
                      <a:pt x="19" y="29"/>
                      <a:pt x="16" y="32"/>
                      <a:pt x="15" y="35"/>
                    </a:cubicBezTo>
                    <a:cubicBezTo>
                      <a:pt x="18" y="32"/>
                      <a:pt x="21" y="30"/>
                      <a:pt x="23" y="27"/>
                    </a:cubicBezTo>
                    <a:close/>
                    <a:moveTo>
                      <a:pt x="12" y="42"/>
                    </a:moveTo>
                    <a:cubicBezTo>
                      <a:pt x="14" y="43"/>
                      <a:pt x="15" y="40"/>
                      <a:pt x="16" y="39"/>
                    </a:cubicBezTo>
                    <a:cubicBezTo>
                      <a:pt x="19" y="36"/>
                      <a:pt x="22" y="33"/>
                      <a:pt x="24" y="28"/>
                    </a:cubicBezTo>
                    <a:cubicBezTo>
                      <a:pt x="18" y="32"/>
                      <a:pt x="15" y="36"/>
                      <a:pt x="12" y="42"/>
                    </a:cubicBezTo>
                    <a:close/>
                    <a:moveTo>
                      <a:pt x="22" y="10"/>
                    </a:moveTo>
                    <a:cubicBezTo>
                      <a:pt x="24" y="8"/>
                      <a:pt x="25" y="5"/>
                      <a:pt x="26" y="4"/>
                    </a:cubicBezTo>
                    <a:cubicBezTo>
                      <a:pt x="24" y="5"/>
                      <a:pt x="21" y="8"/>
                      <a:pt x="22" y="10"/>
                    </a:cubicBezTo>
                    <a:close/>
                    <a:moveTo>
                      <a:pt x="28" y="6"/>
                    </a:moveTo>
                    <a:cubicBezTo>
                      <a:pt x="29" y="6"/>
                      <a:pt x="29" y="5"/>
                      <a:pt x="30" y="4"/>
                    </a:cubicBezTo>
                    <a:cubicBezTo>
                      <a:pt x="29" y="3"/>
                      <a:pt x="28" y="5"/>
                      <a:pt x="28" y="6"/>
                    </a:cubicBezTo>
                    <a:close/>
                    <a:moveTo>
                      <a:pt x="27" y="13"/>
                    </a:moveTo>
                    <a:cubicBezTo>
                      <a:pt x="28" y="13"/>
                      <a:pt x="29" y="11"/>
                      <a:pt x="31" y="10"/>
                    </a:cubicBezTo>
                    <a:cubicBezTo>
                      <a:pt x="32" y="8"/>
                      <a:pt x="34" y="7"/>
                      <a:pt x="32" y="6"/>
                    </a:cubicBezTo>
                    <a:cubicBezTo>
                      <a:pt x="30" y="8"/>
                      <a:pt x="28" y="11"/>
                      <a:pt x="27" y="13"/>
                    </a:cubicBezTo>
                    <a:close/>
                    <a:moveTo>
                      <a:pt x="27" y="9"/>
                    </a:moveTo>
                    <a:cubicBezTo>
                      <a:pt x="25" y="11"/>
                      <a:pt x="23" y="13"/>
                      <a:pt x="22" y="16"/>
                    </a:cubicBezTo>
                    <a:cubicBezTo>
                      <a:pt x="25" y="14"/>
                      <a:pt x="26" y="10"/>
                      <a:pt x="28" y="7"/>
                    </a:cubicBezTo>
                    <a:cubicBezTo>
                      <a:pt x="27" y="7"/>
                      <a:pt x="27" y="8"/>
                      <a:pt x="27" y="9"/>
                    </a:cubicBezTo>
                    <a:close/>
                    <a:moveTo>
                      <a:pt x="25" y="17"/>
                    </a:moveTo>
                    <a:cubicBezTo>
                      <a:pt x="26" y="16"/>
                      <a:pt x="26" y="15"/>
                      <a:pt x="27" y="14"/>
                    </a:cubicBezTo>
                    <a:cubicBezTo>
                      <a:pt x="26" y="14"/>
                      <a:pt x="24" y="15"/>
                      <a:pt x="25" y="17"/>
                    </a:cubicBezTo>
                    <a:close/>
                    <a:moveTo>
                      <a:pt x="23" y="21"/>
                    </a:moveTo>
                    <a:cubicBezTo>
                      <a:pt x="25" y="19"/>
                      <a:pt x="27" y="16"/>
                      <a:pt x="28" y="14"/>
                    </a:cubicBezTo>
                    <a:cubicBezTo>
                      <a:pt x="27" y="15"/>
                      <a:pt x="25" y="16"/>
                      <a:pt x="26" y="17"/>
                    </a:cubicBezTo>
                    <a:cubicBezTo>
                      <a:pt x="24" y="18"/>
                      <a:pt x="23" y="19"/>
                      <a:pt x="23" y="21"/>
                    </a:cubicBezTo>
                    <a:close/>
                    <a:moveTo>
                      <a:pt x="30" y="16"/>
                    </a:moveTo>
                    <a:cubicBezTo>
                      <a:pt x="29" y="17"/>
                      <a:pt x="28" y="18"/>
                      <a:pt x="27" y="20"/>
                    </a:cubicBezTo>
                    <a:cubicBezTo>
                      <a:pt x="29" y="20"/>
                      <a:pt x="30" y="17"/>
                      <a:pt x="30" y="16"/>
                    </a:cubicBezTo>
                    <a:close/>
                    <a:moveTo>
                      <a:pt x="29" y="24"/>
                    </a:moveTo>
                    <a:cubicBezTo>
                      <a:pt x="33" y="24"/>
                      <a:pt x="33" y="19"/>
                      <a:pt x="33" y="17"/>
                    </a:cubicBezTo>
                    <a:cubicBezTo>
                      <a:pt x="32" y="19"/>
                      <a:pt x="30" y="22"/>
                      <a:pt x="29" y="24"/>
                    </a:cubicBezTo>
                    <a:close/>
                    <a:moveTo>
                      <a:pt x="24" y="25"/>
                    </a:moveTo>
                    <a:cubicBezTo>
                      <a:pt x="26" y="25"/>
                      <a:pt x="27" y="25"/>
                      <a:pt x="27" y="23"/>
                    </a:cubicBezTo>
                    <a:cubicBezTo>
                      <a:pt x="26" y="24"/>
                      <a:pt x="25" y="24"/>
                      <a:pt x="24" y="25"/>
                    </a:cubicBezTo>
                    <a:close/>
                    <a:moveTo>
                      <a:pt x="32" y="26"/>
                    </a:moveTo>
                    <a:cubicBezTo>
                      <a:pt x="32" y="27"/>
                      <a:pt x="31" y="30"/>
                      <a:pt x="29" y="30"/>
                    </a:cubicBezTo>
                    <a:cubicBezTo>
                      <a:pt x="29" y="31"/>
                      <a:pt x="28" y="34"/>
                      <a:pt x="26" y="35"/>
                    </a:cubicBezTo>
                    <a:cubicBezTo>
                      <a:pt x="27" y="36"/>
                      <a:pt x="28" y="33"/>
                      <a:pt x="29" y="34"/>
                    </a:cubicBezTo>
                    <a:cubicBezTo>
                      <a:pt x="27" y="36"/>
                      <a:pt x="25" y="39"/>
                      <a:pt x="23" y="41"/>
                    </a:cubicBezTo>
                    <a:cubicBezTo>
                      <a:pt x="24" y="41"/>
                      <a:pt x="25" y="41"/>
                      <a:pt x="26" y="41"/>
                    </a:cubicBezTo>
                    <a:cubicBezTo>
                      <a:pt x="27" y="37"/>
                      <a:pt x="29" y="36"/>
                      <a:pt x="31" y="33"/>
                    </a:cubicBezTo>
                    <a:cubicBezTo>
                      <a:pt x="30" y="32"/>
                      <a:pt x="30" y="33"/>
                      <a:pt x="30" y="32"/>
                    </a:cubicBezTo>
                    <a:cubicBezTo>
                      <a:pt x="32" y="31"/>
                      <a:pt x="33" y="28"/>
                      <a:pt x="36" y="27"/>
                    </a:cubicBezTo>
                    <a:cubicBezTo>
                      <a:pt x="36" y="31"/>
                      <a:pt x="32" y="34"/>
                      <a:pt x="30" y="37"/>
                    </a:cubicBezTo>
                    <a:cubicBezTo>
                      <a:pt x="34" y="34"/>
                      <a:pt x="36" y="30"/>
                      <a:pt x="40" y="27"/>
                    </a:cubicBezTo>
                    <a:cubicBezTo>
                      <a:pt x="37" y="27"/>
                      <a:pt x="35" y="26"/>
                      <a:pt x="32" y="26"/>
                    </a:cubicBezTo>
                    <a:close/>
                    <a:moveTo>
                      <a:pt x="6" y="43"/>
                    </a:moveTo>
                    <a:cubicBezTo>
                      <a:pt x="7" y="43"/>
                      <a:pt x="8" y="43"/>
                      <a:pt x="8" y="43"/>
                    </a:cubicBezTo>
                    <a:cubicBezTo>
                      <a:pt x="10" y="38"/>
                      <a:pt x="14" y="35"/>
                      <a:pt x="16" y="30"/>
                    </a:cubicBezTo>
                    <a:cubicBezTo>
                      <a:pt x="17" y="30"/>
                      <a:pt x="18" y="28"/>
                      <a:pt x="18" y="27"/>
                    </a:cubicBezTo>
                    <a:cubicBezTo>
                      <a:pt x="11" y="29"/>
                      <a:pt x="9" y="34"/>
                      <a:pt x="7" y="39"/>
                    </a:cubicBezTo>
                    <a:cubicBezTo>
                      <a:pt x="10" y="37"/>
                      <a:pt x="12" y="34"/>
                      <a:pt x="15" y="31"/>
                    </a:cubicBezTo>
                    <a:cubicBezTo>
                      <a:pt x="12" y="36"/>
                      <a:pt x="8" y="39"/>
                      <a:pt x="6" y="43"/>
                    </a:cubicBezTo>
                    <a:close/>
                    <a:moveTo>
                      <a:pt x="24" y="32"/>
                    </a:moveTo>
                    <a:cubicBezTo>
                      <a:pt x="26" y="32"/>
                      <a:pt x="27" y="30"/>
                      <a:pt x="28" y="28"/>
                    </a:cubicBezTo>
                    <a:cubicBezTo>
                      <a:pt x="25" y="29"/>
                      <a:pt x="25" y="31"/>
                      <a:pt x="24" y="32"/>
                    </a:cubicBezTo>
                    <a:close/>
                    <a:moveTo>
                      <a:pt x="41" y="29"/>
                    </a:moveTo>
                    <a:cubicBezTo>
                      <a:pt x="40" y="32"/>
                      <a:pt x="36" y="35"/>
                      <a:pt x="35" y="38"/>
                    </a:cubicBezTo>
                    <a:cubicBezTo>
                      <a:pt x="38" y="35"/>
                      <a:pt x="41" y="33"/>
                      <a:pt x="43" y="29"/>
                    </a:cubicBezTo>
                    <a:cubicBezTo>
                      <a:pt x="43" y="29"/>
                      <a:pt x="42" y="29"/>
                      <a:pt x="41" y="29"/>
                    </a:cubicBezTo>
                    <a:close/>
                    <a:moveTo>
                      <a:pt x="6" y="32"/>
                    </a:moveTo>
                    <a:cubicBezTo>
                      <a:pt x="6" y="34"/>
                      <a:pt x="5" y="36"/>
                      <a:pt x="6" y="37"/>
                    </a:cubicBezTo>
                    <a:cubicBezTo>
                      <a:pt x="8" y="35"/>
                      <a:pt x="9" y="32"/>
                      <a:pt x="11" y="30"/>
                    </a:cubicBezTo>
                    <a:cubicBezTo>
                      <a:pt x="8" y="30"/>
                      <a:pt x="8" y="31"/>
                      <a:pt x="6" y="32"/>
                    </a:cubicBezTo>
                    <a:close/>
                    <a:moveTo>
                      <a:pt x="18" y="42"/>
                    </a:moveTo>
                    <a:cubicBezTo>
                      <a:pt x="19" y="42"/>
                      <a:pt x="20" y="42"/>
                      <a:pt x="21" y="42"/>
                    </a:cubicBezTo>
                    <a:cubicBezTo>
                      <a:pt x="21" y="37"/>
                      <a:pt x="26" y="34"/>
                      <a:pt x="28" y="30"/>
                    </a:cubicBezTo>
                    <a:cubicBezTo>
                      <a:pt x="23" y="33"/>
                      <a:pt x="21" y="38"/>
                      <a:pt x="18" y="42"/>
                    </a:cubicBezTo>
                    <a:close/>
                    <a:moveTo>
                      <a:pt x="41" y="36"/>
                    </a:moveTo>
                    <a:cubicBezTo>
                      <a:pt x="43" y="35"/>
                      <a:pt x="44" y="33"/>
                      <a:pt x="46" y="32"/>
                    </a:cubicBezTo>
                    <a:cubicBezTo>
                      <a:pt x="44" y="30"/>
                      <a:pt x="42" y="34"/>
                      <a:pt x="41" y="36"/>
                    </a:cubicBezTo>
                    <a:close/>
                    <a:moveTo>
                      <a:pt x="29" y="39"/>
                    </a:moveTo>
                    <a:cubicBezTo>
                      <a:pt x="30" y="40"/>
                      <a:pt x="30" y="40"/>
                      <a:pt x="30" y="40"/>
                    </a:cubicBezTo>
                    <a:cubicBezTo>
                      <a:pt x="31" y="40"/>
                      <a:pt x="31" y="40"/>
                      <a:pt x="32" y="40"/>
                    </a:cubicBezTo>
                    <a:cubicBezTo>
                      <a:pt x="32" y="37"/>
                      <a:pt x="35" y="35"/>
                      <a:pt x="36" y="32"/>
                    </a:cubicBezTo>
                    <a:cubicBezTo>
                      <a:pt x="34" y="35"/>
                      <a:pt x="32" y="37"/>
                      <a:pt x="29" y="39"/>
                    </a:cubicBezTo>
                    <a:close/>
                    <a:moveTo>
                      <a:pt x="43" y="37"/>
                    </a:moveTo>
                    <a:cubicBezTo>
                      <a:pt x="45" y="37"/>
                      <a:pt x="47" y="35"/>
                      <a:pt x="46" y="34"/>
                    </a:cubicBezTo>
                    <a:cubicBezTo>
                      <a:pt x="45" y="35"/>
                      <a:pt x="44" y="36"/>
                      <a:pt x="43" y="3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565197" y="4037157"/>
                <a:ext cx="684530" cy="633730"/>
                <a:chOff x="9274" y="7377"/>
                <a:chExt cx="1078" cy="998"/>
              </a:xfrm>
              <a:solidFill>
                <a:schemeClr val="accent2"/>
              </a:solidFill>
            </p:grpSpPr>
            <p:sp>
              <p:nvSpPr>
                <p:cNvPr id="68" name="Freeform 10"/>
                <p:cNvSpPr/>
                <p:nvPr/>
              </p:nvSpPr>
              <p:spPr bwMode="auto">
                <a:xfrm>
                  <a:off x="9566" y="8179"/>
                  <a:ext cx="40" cy="20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7"/>
                <p:cNvSpPr>
                  <a:spLocks noEditPoints="1"/>
                </p:cNvSpPr>
                <p:nvPr/>
              </p:nvSpPr>
              <p:spPr bwMode="auto">
                <a:xfrm>
                  <a:off x="9274" y="7377"/>
                  <a:ext cx="1078" cy="998"/>
                </a:xfrm>
                <a:custGeom>
                  <a:avLst/>
                  <a:gdLst>
                    <a:gd name="T0" fmla="*/ 33 w 55"/>
                    <a:gd name="T1" fmla="*/ 5 h 51"/>
                    <a:gd name="T2" fmla="*/ 42 w 55"/>
                    <a:gd name="T3" fmla="*/ 26 h 51"/>
                    <a:gd name="T4" fmla="*/ 53 w 55"/>
                    <a:gd name="T5" fmla="*/ 36 h 51"/>
                    <a:gd name="T6" fmla="*/ 53 w 55"/>
                    <a:gd name="T7" fmla="*/ 40 h 51"/>
                    <a:gd name="T8" fmla="*/ 47 w 55"/>
                    <a:gd name="T9" fmla="*/ 50 h 51"/>
                    <a:gd name="T10" fmla="*/ 47 w 55"/>
                    <a:gd name="T11" fmla="*/ 45 h 51"/>
                    <a:gd name="T12" fmla="*/ 42 w 55"/>
                    <a:gd name="T13" fmla="*/ 45 h 51"/>
                    <a:gd name="T14" fmla="*/ 7 w 55"/>
                    <a:gd name="T15" fmla="*/ 48 h 51"/>
                    <a:gd name="T16" fmla="*/ 3 w 55"/>
                    <a:gd name="T17" fmla="*/ 47 h 51"/>
                    <a:gd name="T18" fmla="*/ 22 w 55"/>
                    <a:gd name="T19" fmla="*/ 27 h 51"/>
                    <a:gd name="T20" fmla="*/ 17 w 55"/>
                    <a:gd name="T21" fmla="*/ 19 h 51"/>
                    <a:gd name="T22" fmla="*/ 20 w 55"/>
                    <a:gd name="T23" fmla="*/ 7 h 51"/>
                    <a:gd name="T24" fmla="*/ 33 w 55"/>
                    <a:gd name="T25" fmla="*/ 4 h 51"/>
                    <a:gd name="T26" fmla="*/ 31 w 55"/>
                    <a:gd name="T27" fmla="*/ 5 h 51"/>
                    <a:gd name="T28" fmla="*/ 19 w 55"/>
                    <a:gd name="T29" fmla="*/ 16 h 51"/>
                    <a:gd name="T30" fmla="*/ 20 w 55"/>
                    <a:gd name="T31" fmla="*/ 19 h 51"/>
                    <a:gd name="T32" fmla="*/ 26 w 55"/>
                    <a:gd name="T33" fmla="*/ 3 h 51"/>
                    <a:gd name="T34" fmla="*/ 27 w 55"/>
                    <a:gd name="T35" fmla="*/ 15 h 51"/>
                    <a:gd name="T36" fmla="*/ 26 w 55"/>
                    <a:gd name="T37" fmla="*/ 16 h 51"/>
                    <a:gd name="T38" fmla="*/ 24 w 55"/>
                    <a:gd name="T39" fmla="*/ 23 h 51"/>
                    <a:gd name="T40" fmla="*/ 32 w 55"/>
                    <a:gd name="T41" fmla="*/ 8 h 51"/>
                    <a:gd name="T42" fmla="*/ 27 w 55"/>
                    <a:gd name="T43" fmla="*/ 15 h 51"/>
                    <a:gd name="T44" fmla="*/ 33 w 55"/>
                    <a:gd name="T45" fmla="*/ 12 h 51"/>
                    <a:gd name="T46" fmla="*/ 26 w 55"/>
                    <a:gd name="T47" fmla="*/ 22 h 51"/>
                    <a:gd name="T48" fmla="*/ 26 w 55"/>
                    <a:gd name="T49" fmla="*/ 22 h 51"/>
                    <a:gd name="T50" fmla="*/ 25 w 55"/>
                    <a:gd name="T51" fmla="*/ 23 h 51"/>
                    <a:gd name="T52" fmla="*/ 21 w 55"/>
                    <a:gd name="T53" fmla="*/ 33 h 51"/>
                    <a:gd name="T54" fmla="*/ 15 w 55"/>
                    <a:gd name="T55" fmla="*/ 43 h 51"/>
                    <a:gd name="T56" fmla="*/ 15 w 55"/>
                    <a:gd name="T57" fmla="*/ 46 h 51"/>
                    <a:gd name="T58" fmla="*/ 24 w 55"/>
                    <a:gd name="T59" fmla="*/ 29 h 51"/>
                    <a:gd name="T60" fmla="*/ 24 w 55"/>
                    <a:gd name="T61" fmla="*/ 37 h 51"/>
                    <a:gd name="T62" fmla="*/ 33 w 55"/>
                    <a:gd name="T63" fmla="*/ 29 h 51"/>
                    <a:gd name="T64" fmla="*/ 25 w 55"/>
                    <a:gd name="T65" fmla="*/ 40 h 51"/>
                    <a:gd name="T66" fmla="*/ 21 w 55"/>
                    <a:gd name="T67" fmla="*/ 46 h 51"/>
                    <a:gd name="T68" fmla="*/ 30 w 55"/>
                    <a:gd name="T69" fmla="*/ 32 h 51"/>
                    <a:gd name="T70" fmla="*/ 28 w 55"/>
                    <a:gd name="T71" fmla="*/ 40 h 51"/>
                    <a:gd name="T72" fmla="*/ 36 w 55"/>
                    <a:gd name="T73" fmla="*/ 29 h 51"/>
                    <a:gd name="T74" fmla="*/ 7 w 55"/>
                    <a:gd name="T75" fmla="*/ 43 h 51"/>
                    <a:gd name="T76" fmla="*/ 8 w 55"/>
                    <a:gd name="T77" fmla="*/ 46 h 51"/>
                    <a:gd name="T78" fmla="*/ 18 w 55"/>
                    <a:gd name="T79" fmla="*/ 30 h 51"/>
                    <a:gd name="T80" fmla="*/ 43 w 55"/>
                    <a:gd name="T81" fmla="*/ 30 h 51"/>
                    <a:gd name="T82" fmla="*/ 45 w 55"/>
                    <a:gd name="T83" fmla="*/ 32 h 51"/>
                    <a:gd name="T84" fmla="*/ 49 w 55"/>
                    <a:gd name="T85" fmla="*/ 33 h 51"/>
                    <a:gd name="T86" fmla="*/ 45 w 55"/>
                    <a:gd name="T87" fmla="*/ 32 h 51"/>
                    <a:gd name="T88" fmla="*/ 14 w 55"/>
                    <a:gd name="T89" fmla="*/ 30 h 51"/>
                    <a:gd name="T90" fmla="*/ 31 w 55"/>
                    <a:gd name="T91" fmla="*/ 44 h 51"/>
                    <a:gd name="T92" fmla="*/ 43 w 55"/>
                    <a:gd name="T93" fmla="*/ 32 h 51"/>
                    <a:gd name="T94" fmla="*/ 31 w 55"/>
                    <a:gd name="T95" fmla="*/ 44 h 51"/>
                    <a:gd name="T96" fmla="*/ 35 w 55"/>
                    <a:gd name="T97" fmla="*/ 34 h 51"/>
                    <a:gd name="T98" fmla="*/ 39 w 55"/>
                    <a:gd name="T99" fmla="*/ 44 h 51"/>
                    <a:gd name="T100" fmla="*/ 39 w 55"/>
                    <a:gd name="T101" fmla="*/ 44 h 51"/>
                    <a:gd name="T102" fmla="*/ 47 w 55"/>
                    <a:gd name="T103" fmla="*/ 41 h 51"/>
                    <a:gd name="T104" fmla="*/ 49 w 55"/>
                    <a:gd name="T105" fmla="*/ 43 h 51"/>
                    <a:gd name="T106" fmla="*/ 47 w 55"/>
                    <a:gd name="T107" fmla="*/ 38 h 51"/>
                    <a:gd name="T108" fmla="*/ 25 w 55"/>
                    <a:gd name="T109" fmla="*/ 45 h 51"/>
                    <a:gd name="T110" fmla="*/ 32 w 55"/>
                    <a:gd name="T111" fmla="*/ 3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5" h="51">
                      <a:moveTo>
                        <a:pt x="33" y="4"/>
                      </a:moveTo>
                      <a:cubicBezTo>
                        <a:pt x="34" y="4"/>
                        <a:pt x="34" y="5"/>
                        <a:pt x="33" y="5"/>
                      </a:cubicBezTo>
                      <a:cubicBezTo>
                        <a:pt x="38" y="12"/>
                        <a:pt x="32" y="23"/>
                        <a:pt x="28" y="27"/>
                      </a:cubicBezTo>
                      <a:cubicBezTo>
                        <a:pt x="33" y="26"/>
                        <a:pt x="38" y="28"/>
                        <a:pt x="42" y="26"/>
                      </a:cubicBezTo>
                      <a:cubicBezTo>
                        <a:pt x="42" y="27"/>
                        <a:pt x="42" y="28"/>
                        <a:pt x="43" y="28"/>
                      </a:cubicBezTo>
                      <a:cubicBezTo>
                        <a:pt x="49" y="27"/>
                        <a:pt x="52" y="32"/>
                        <a:pt x="53" y="36"/>
                      </a:cubicBezTo>
                      <a:cubicBezTo>
                        <a:pt x="53" y="37"/>
                        <a:pt x="54" y="36"/>
                        <a:pt x="55" y="37"/>
                      </a:cubicBezTo>
                      <a:cubicBezTo>
                        <a:pt x="55" y="38"/>
                        <a:pt x="54" y="39"/>
                        <a:pt x="53" y="40"/>
                      </a:cubicBezTo>
                      <a:cubicBezTo>
                        <a:pt x="54" y="41"/>
                        <a:pt x="54" y="41"/>
                        <a:pt x="54" y="43"/>
                      </a:cubicBezTo>
                      <a:cubicBezTo>
                        <a:pt x="50" y="44"/>
                        <a:pt x="49" y="47"/>
                        <a:pt x="47" y="50"/>
                      </a:cubicBezTo>
                      <a:cubicBezTo>
                        <a:pt x="46" y="49"/>
                        <a:pt x="47" y="47"/>
                        <a:pt x="48" y="47"/>
                      </a:cubicBezTo>
                      <a:cubicBezTo>
                        <a:pt x="48" y="46"/>
                        <a:pt x="46" y="46"/>
                        <a:pt x="47" y="45"/>
                      </a:cubicBezTo>
                      <a:cubicBezTo>
                        <a:pt x="45" y="45"/>
                        <a:pt x="43" y="45"/>
                        <a:pt x="43" y="46"/>
                      </a:cubicBezTo>
                      <a:cubicBezTo>
                        <a:pt x="42" y="47"/>
                        <a:pt x="42" y="45"/>
                        <a:pt x="42" y="45"/>
                      </a:cubicBezTo>
                      <a:cubicBezTo>
                        <a:pt x="32" y="46"/>
                        <a:pt x="20" y="47"/>
                        <a:pt x="10" y="49"/>
                      </a:cubicBezTo>
                      <a:cubicBezTo>
                        <a:pt x="9" y="48"/>
                        <a:pt x="8" y="49"/>
                        <a:pt x="7" y="48"/>
                      </a:cubicBezTo>
                      <a:cubicBezTo>
                        <a:pt x="6" y="49"/>
                        <a:pt x="1" y="51"/>
                        <a:pt x="0" y="48"/>
                      </a:cubicBezTo>
                      <a:cubicBezTo>
                        <a:pt x="1" y="47"/>
                        <a:pt x="2" y="47"/>
                        <a:pt x="3" y="47"/>
                      </a:cubicBezTo>
                      <a:cubicBezTo>
                        <a:pt x="5" y="41"/>
                        <a:pt x="3" y="35"/>
                        <a:pt x="8" y="31"/>
                      </a:cubicBezTo>
                      <a:cubicBezTo>
                        <a:pt x="11" y="29"/>
                        <a:pt x="17" y="28"/>
                        <a:pt x="22" y="27"/>
                      </a:cubicBezTo>
                      <a:cubicBezTo>
                        <a:pt x="22" y="25"/>
                        <a:pt x="20" y="24"/>
                        <a:pt x="19" y="24"/>
                      </a:cubicBezTo>
                      <a:cubicBezTo>
                        <a:pt x="19" y="22"/>
                        <a:pt x="18" y="21"/>
                        <a:pt x="17" y="19"/>
                      </a:cubicBezTo>
                      <a:cubicBezTo>
                        <a:pt x="17" y="15"/>
                        <a:pt x="15" y="10"/>
                        <a:pt x="18" y="7"/>
                      </a:cubicBezTo>
                      <a:cubicBezTo>
                        <a:pt x="19" y="6"/>
                        <a:pt x="19" y="7"/>
                        <a:pt x="20" y="7"/>
                      </a:cubicBezTo>
                      <a:cubicBezTo>
                        <a:pt x="21" y="3"/>
                        <a:pt x="24" y="0"/>
                        <a:pt x="29" y="1"/>
                      </a:cubicBezTo>
                      <a:cubicBezTo>
                        <a:pt x="30" y="1"/>
                        <a:pt x="31" y="3"/>
                        <a:pt x="33" y="4"/>
                      </a:cubicBezTo>
                      <a:close/>
                      <a:moveTo>
                        <a:pt x="20" y="19"/>
                      </a:moveTo>
                      <a:cubicBezTo>
                        <a:pt x="24" y="15"/>
                        <a:pt x="29" y="10"/>
                        <a:pt x="31" y="5"/>
                      </a:cubicBezTo>
                      <a:cubicBezTo>
                        <a:pt x="30" y="4"/>
                        <a:pt x="30" y="4"/>
                        <a:pt x="29" y="4"/>
                      </a:cubicBezTo>
                      <a:cubicBezTo>
                        <a:pt x="26" y="8"/>
                        <a:pt x="23" y="12"/>
                        <a:pt x="19" y="16"/>
                      </a:cubicBezTo>
                      <a:cubicBezTo>
                        <a:pt x="22" y="17"/>
                        <a:pt x="23" y="12"/>
                        <a:pt x="25" y="12"/>
                      </a:cubicBezTo>
                      <a:cubicBezTo>
                        <a:pt x="24" y="14"/>
                        <a:pt x="20" y="16"/>
                        <a:pt x="20" y="19"/>
                      </a:cubicBezTo>
                      <a:close/>
                      <a:moveTo>
                        <a:pt x="20" y="12"/>
                      </a:moveTo>
                      <a:cubicBezTo>
                        <a:pt x="23" y="10"/>
                        <a:pt x="26" y="6"/>
                        <a:pt x="26" y="3"/>
                      </a:cubicBezTo>
                      <a:cubicBezTo>
                        <a:pt x="22" y="4"/>
                        <a:pt x="21" y="9"/>
                        <a:pt x="20" y="12"/>
                      </a:cubicBezTo>
                      <a:close/>
                      <a:moveTo>
                        <a:pt x="27" y="15"/>
                      </a:moveTo>
                      <a:cubicBezTo>
                        <a:pt x="27" y="16"/>
                        <a:pt x="25" y="15"/>
                        <a:pt x="25" y="16"/>
                      </a:cubicBezTo>
                      <a:cubicBezTo>
                        <a:pt x="25" y="17"/>
                        <a:pt x="25" y="16"/>
                        <a:pt x="26" y="16"/>
                      </a:cubicBezTo>
                      <a:cubicBezTo>
                        <a:pt x="25" y="18"/>
                        <a:pt x="25" y="20"/>
                        <a:pt x="23" y="20"/>
                      </a:cubicBezTo>
                      <a:cubicBezTo>
                        <a:pt x="23" y="22"/>
                        <a:pt x="22" y="22"/>
                        <a:pt x="24" y="23"/>
                      </a:cubicBezTo>
                      <a:cubicBezTo>
                        <a:pt x="26" y="20"/>
                        <a:pt x="29" y="15"/>
                        <a:pt x="31" y="11"/>
                      </a:cubicBezTo>
                      <a:cubicBezTo>
                        <a:pt x="31" y="10"/>
                        <a:pt x="33" y="10"/>
                        <a:pt x="32" y="8"/>
                      </a:cubicBezTo>
                      <a:cubicBezTo>
                        <a:pt x="32" y="8"/>
                        <a:pt x="32" y="7"/>
                        <a:pt x="32" y="7"/>
                      </a:cubicBezTo>
                      <a:cubicBezTo>
                        <a:pt x="30" y="10"/>
                        <a:pt x="28" y="12"/>
                        <a:pt x="27" y="15"/>
                      </a:cubicBezTo>
                      <a:close/>
                      <a:moveTo>
                        <a:pt x="26" y="22"/>
                      </a:moveTo>
                      <a:cubicBezTo>
                        <a:pt x="31" y="20"/>
                        <a:pt x="32" y="16"/>
                        <a:pt x="33" y="12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1" y="15"/>
                        <a:pt x="28" y="17"/>
                        <a:pt x="26" y="22"/>
                      </a:cubicBezTo>
                      <a:close/>
                      <a:moveTo>
                        <a:pt x="25" y="23"/>
                      </a:moveTo>
                      <a:cubicBezTo>
                        <a:pt x="26" y="23"/>
                        <a:pt x="26" y="23"/>
                        <a:pt x="26" y="22"/>
                      </a:cubicBezTo>
                      <a:cubicBezTo>
                        <a:pt x="26" y="22"/>
                        <a:pt x="26" y="22"/>
                        <a:pt x="25" y="22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lose/>
                      <a:moveTo>
                        <a:pt x="24" y="29"/>
                      </a:moveTo>
                      <a:cubicBezTo>
                        <a:pt x="24" y="30"/>
                        <a:pt x="23" y="33"/>
                        <a:pt x="21" y="33"/>
                      </a:cubicBezTo>
                      <a:cubicBezTo>
                        <a:pt x="19" y="38"/>
                        <a:pt x="14" y="40"/>
                        <a:pt x="13" y="44"/>
                      </a:cubicBezTo>
                      <a:cubicBezTo>
                        <a:pt x="14" y="44"/>
                        <a:pt x="14" y="42"/>
                        <a:pt x="15" y="43"/>
                      </a:cubicBezTo>
                      <a:cubicBezTo>
                        <a:pt x="14" y="44"/>
                        <a:pt x="13" y="45"/>
                        <a:pt x="13" y="46"/>
                      </a:cubicBezTo>
                      <a:cubicBezTo>
                        <a:pt x="14" y="46"/>
                        <a:pt x="15" y="46"/>
                        <a:pt x="15" y="46"/>
                      </a:cubicBezTo>
                      <a:cubicBezTo>
                        <a:pt x="19" y="40"/>
                        <a:pt x="25" y="35"/>
                        <a:pt x="28" y="29"/>
                      </a:cubicBezTo>
                      <a:cubicBezTo>
                        <a:pt x="27" y="28"/>
                        <a:pt x="26" y="29"/>
                        <a:pt x="24" y="29"/>
                      </a:cubicBezTo>
                      <a:close/>
                      <a:moveTo>
                        <a:pt x="33" y="29"/>
                      </a:moveTo>
                      <a:cubicBezTo>
                        <a:pt x="29" y="29"/>
                        <a:pt x="27" y="35"/>
                        <a:pt x="24" y="37"/>
                      </a:cubicBezTo>
                      <a:cubicBezTo>
                        <a:pt x="25" y="38"/>
                        <a:pt x="22" y="40"/>
                        <a:pt x="23" y="40"/>
                      </a:cubicBezTo>
                      <a:cubicBezTo>
                        <a:pt x="26" y="36"/>
                        <a:pt x="29" y="33"/>
                        <a:pt x="33" y="29"/>
                      </a:cubicBezTo>
                      <a:close/>
                      <a:moveTo>
                        <a:pt x="30" y="32"/>
                      </a:moveTo>
                      <a:cubicBezTo>
                        <a:pt x="29" y="35"/>
                        <a:pt x="25" y="37"/>
                        <a:pt x="25" y="40"/>
                      </a:cubicBezTo>
                      <a:cubicBezTo>
                        <a:pt x="21" y="40"/>
                        <a:pt x="22" y="45"/>
                        <a:pt x="19" y="46"/>
                      </a:cubicBezTo>
                      <a:cubicBezTo>
                        <a:pt x="20" y="46"/>
                        <a:pt x="20" y="46"/>
                        <a:pt x="21" y="46"/>
                      </a:cubicBezTo>
                      <a:cubicBezTo>
                        <a:pt x="24" y="41"/>
                        <a:pt x="29" y="37"/>
                        <a:pt x="32" y="32"/>
                      </a:cubicBezTo>
                      <a:cubicBezTo>
                        <a:pt x="31" y="32"/>
                        <a:pt x="31" y="33"/>
                        <a:pt x="30" y="32"/>
                      </a:cubicBezTo>
                      <a:close/>
                      <a:moveTo>
                        <a:pt x="36" y="29"/>
                      </a:moveTo>
                      <a:cubicBezTo>
                        <a:pt x="33" y="32"/>
                        <a:pt x="31" y="36"/>
                        <a:pt x="28" y="40"/>
                      </a:cubicBezTo>
                      <a:cubicBezTo>
                        <a:pt x="32" y="37"/>
                        <a:pt x="35" y="33"/>
                        <a:pt x="37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lose/>
                      <a:moveTo>
                        <a:pt x="18" y="30"/>
                      </a:moveTo>
                      <a:cubicBezTo>
                        <a:pt x="15" y="35"/>
                        <a:pt x="9" y="37"/>
                        <a:pt x="7" y="43"/>
                      </a:cubicBezTo>
                      <a:cubicBezTo>
                        <a:pt x="8" y="44"/>
                        <a:pt x="7" y="44"/>
                        <a:pt x="7" y="45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3" y="41"/>
                        <a:pt x="18" y="36"/>
                        <a:pt x="22" y="29"/>
                      </a:cubicBezTo>
                      <a:cubicBezTo>
                        <a:pt x="21" y="29"/>
                        <a:pt x="19" y="30"/>
                        <a:pt x="18" y="30"/>
                      </a:cubicBezTo>
                      <a:close/>
                      <a:moveTo>
                        <a:pt x="36" y="37"/>
                      </a:moveTo>
                      <a:cubicBezTo>
                        <a:pt x="38" y="34"/>
                        <a:pt x="41" y="32"/>
                        <a:pt x="43" y="30"/>
                      </a:cubicBezTo>
                      <a:cubicBezTo>
                        <a:pt x="39" y="28"/>
                        <a:pt x="37" y="34"/>
                        <a:pt x="36" y="37"/>
                      </a:cubicBezTo>
                      <a:close/>
                      <a:moveTo>
                        <a:pt x="45" y="32"/>
                      </a:moveTo>
                      <a:cubicBezTo>
                        <a:pt x="43" y="36"/>
                        <a:pt x="40" y="38"/>
                        <a:pt x="38" y="43"/>
                      </a:cubicBezTo>
                      <a:cubicBezTo>
                        <a:pt x="42" y="40"/>
                        <a:pt x="45" y="36"/>
                        <a:pt x="49" y="33"/>
                      </a:cubicBezTo>
                      <a:cubicBezTo>
                        <a:pt x="48" y="32"/>
                        <a:pt x="46" y="30"/>
                        <a:pt x="44" y="30"/>
                      </a:cubicBezTo>
                      <a:cubicBezTo>
                        <a:pt x="45" y="30"/>
                        <a:pt x="45" y="31"/>
                        <a:pt x="45" y="32"/>
                      </a:cubicBezTo>
                      <a:close/>
                      <a:moveTo>
                        <a:pt x="7" y="41"/>
                      </a:moveTo>
                      <a:cubicBezTo>
                        <a:pt x="9" y="38"/>
                        <a:pt x="13" y="34"/>
                        <a:pt x="14" y="30"/>
                      </a:cubicBezTo>
                      <a:cubicBezTo>
                        <a:pt x="10" y="32"/>
                        <a:pt x="5" y="35"/>
                        <a:pt x="7" y="41"/>
                      </a:cubicBezTo>
                      <a:close/>
                      <a:moveTo>
                        <a:pt x="31" y="44"/>
                      </a:moveTo>
                      <a:cubicBezTo>
                        <a:pt x="33" y="45"/>
                        <a:pt x="33" y="44"/>
                        <a:pt x="35" y="44"/>
                      </a:cubicBezTo>
                      <a:cubicBezTo>
                        <a:pt x="37" y="40"/>
                        <a:pt x="40" y="36"/>
                        <a:pt x="43" y="32"/>
                      </a:cubicBezTo>
                      <a:cubicBezTo>
                        <a:pt x="43" y="32"/>
                        <a:pt x="43" y="31"/>
                        <a:pt x="43" y="32"/>
                      </a:cubicBezTo>
                      <a:cubicBezTo>
                        <a:pt x="38" y="35"/>
                        <a:pt x="34" y="39"/>
                        <a:pt x="31" y="44"/>
                      </a:cubicBezTo>
                      <a:close/>
                      <a:moveTo>
                        <a:pt x="32" y="37"/>
                      </a:moveTo>
                      <a:cubicBezTo>
                        <a:pt x="34" y="36"/>
                        <a:pt x="34" y="35"/>
                        <a:pt x="35" y="34"/>
                      </a:cubicBezTo>
                      <a:cubicBezTo>
                        <a:pt x="34" y="35"/>
                        <a:pt x="33" y="36"/>
                        <a:pt x="32" y="37"/>
                      </a:cubicBezTo>
                      <a:close/>
                      <a:moveTo>
                        <a:pt x="39" y="44"/>
                      </a:moveTo>
                      <a:cubicBezTo>
                        <a:pt x="44" y="45"/>
                        <a:pt x="46" y="38"/>
                        <a:pt x="49" y="35"/>
                      </a:cubicBezTo>
                      <a:cubicBezTo>
                        <a:pt x="45" y="37"/>
                        <a:pt x="41" y="40"/>
                        <a:pt x="39" y="44"/>
                      </a:cubicBezTo>
                      <a:close/>
                      <a:moveTo>
                        <a:pt x="46" y="42"/>
                      </a:moveTo>
                      <a:cubicBezTo>
                        <a:pt x="46" y="42"/>
                        <a:pt x="46" y="41"/>
                        <a:pt x="47" y="41"/>
                      </a:cubicBezTo>
                      <a:cubicBezTo>
                        <a:pt x="47" y="42"/>
                        <a:pt x="46" y="42"/>
                        <a:pt x="46" y="43"/>
                      </a:cubicBezTo>
                      <a:cubicBezTo>
                        <a:pt x="47" y="43"/>
                        <a:pt x="48" y="43"/>
                        <a:pt x="49" y="43"/>
                      </a:cubicBezTo>
                      <a:cubicBezTo>
                        <a:pt x="51" y="41"/>
                        <a:pt x="52" y="38"/>
                        <a:pt x="50" y="36"/>
                      </a:cubicBezTo>
                      <a:cubicBezTo>
                        <a:pt x="49" y="36"/>
                        <a:pt x="49" y="38"/>
                        <a:pt x="47" y="38"/>
                      </a:cubicBezTo>
                      <a:cubicBezTo>
                        <a:pt x="48" y="40"/>
                        <a:pt x="45" y="41"/>
                        <a:pt x="46" y="42"/>
                      </a:cubicBezTo>
                      <a:close/>
                      <a:moveTo>
                        <a:pt x="25" y="45"/>
                      </a:moveTo>
                      <a:cubicBezTo>
                        <a:pt x="27" y="45"/>
                        <a:pt x="27" y="44"/>
                        <a:pt x="28" y="44"/>
                      </a:cubicBezTo>
                      <a:cubicBezTo>
                        <a:pt x="28" y="42"/>
                        <a:pt x="33" y="39"/>
                        <a:pt x="32" y="37"/>
                      </a:cubicBezTo>
                      <a:cubicBezTo>
                        <a:pt x="30" y="39"/>
                        <a:pt x="28" y="42"/>
                        <a:pt x="25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6809797" y="1681307"/>
                <a:ext cx="671830" cy="609600"/>
                <a:chOff x="9136" y="3439"/>
                <a:chExt cx="1058" cy="960"/>
              </a:xfrm>
              <a:solidFill>
                <a:schemeClr val="accent2"/>
              </a:solidFill>
            </p:grpSpPr>
            <p:sp>
              <p:nvSpPr>
                <p:cNvPr id="86" name="Freeform 18"/>
                <p:cNvSpPr>
                  <a:spLocks noEditPoints="1"/>
                </p:cNvSpPr>
                <p:nvPr/>
              </p:nvSpPr>
              <p:spPr bwMode="auto">
                <a:xfrm>
                  <a:off x="9469" y="3439"/>
                  <a:ext cx="373" cy="550"/>
                </a:xfrm>
                <a:custGeom>
                  <a:avLst/>
                  <a:gdLst>
                    <a:gd name="T0" fmla="*/ 9 w 19"/>
                    <a:gd name="T1" fmla="*/ 1 h 28"/>
                    <a:gd name="T2" fmla="*/ 18 w 19"/>
                    <a:gd name="T3" fmla="*/ 16 h 28"/>
                    <a:gd name="T4" fmla="*/ 11 w 19"/>
                    <a:gd name="T5" fmla="*/ 28 h 28"/>
                    <a:gd name="T6" fmla="*/ 2 w 19"/>
                    <a:gd name="T7" fmla="*/ 22 h 28"/>
                    <a:gd name="T8" fmla="*/ 3 w 19"/>
                    <a:gd name="T9" fmla="*/ 5 h 28"/>
                    <a:gd name="T10" fmla="*/ 9 w 19"/>
                    <a:gd name="T11" fmla="*/ 1 h 28"/>
                    <a:gd name="T12" fmla="*/ 12 w 19"/>
                    <a:gd name="T13" fmla="*/ 5 h 28"/>
                    <a:gd name="T14" fmla="*/ 13 w 19"/>
                    <a:gd name="T15" fmla="*/ 6 h 28"/>
                    <a:gd name="T16" fmla="*/ 10 w 19"/>
                    <a:gd name="T17" fmla="*/ 10 h 28"/>
                    <a:gd name="T18" fmla="*/ 15 w 19"/>
                    <a:gd name="T19" fmla="*/ 7 h 28"/>
                    <a:gd name="T20" fmla="*/ 11 w 19"/>
                    <a:gd name="T21" fmla="*/ 3 h 28"/>
                    <a:gd name="T22" fmla="*/ 12 w 19"/>
                    <a:gd name="T23" fmla="*/ 5 h 28"/>
                    <a:gd name="T24" fmla="*/ 5 w 19"/>
                    <a:gd name="T25" fmla="*/ 7 h 28"/>
                    <a:gd name="T26" fmla="*/ 7 w 19"/>
                    <a:gd name="T27" fmla="*/ 4 h 28"/>
                    <a:gd name="T28" fmla="*/ 5 w 19"/>
                    <a:gd name="T29" fmla="*/ 7 h 28"/>
                    <a:gd name="T30" fmla="*/ 7 w 19"/>
                    <a:gd name="T31" fmla="*/ 7 h 28"/>
                    <a:gd name="T32" fmla="*/ 8 w 19"/>
                    <a:gd name="T33" fmla="*/ 8 h 28"/>
                    <a:gd name="T34" fmla="*/ 10 w 19"/>
                    <a:gd name="T35" fmla="*/ 5 h 28"/>
                    <a:gd name="T36" fmla="*/ 9 w 19"/>
                    <a:gd name="T37" fmla="*/ 5 h 28"/>
                    <a:gd name="T38" fmla="*/ 7 w 19"/>
                    <a:gd name="T39" fmla="*/ 7 h 28"/>
                    <a:gd name="T40" fmla="*/ 10 w 19"/>
                    <a:gd name="T41" fmla="*/ 16 h 28"/>
                    <a:gd name="T42" fmla="*/ 15 w 19"/>
                    <a:gd name="T43" fmla="*/ 8 h 28"/>
                    <a:gd name="T44" fmla="*/ 10 w 19"/>
                    <a:gd name="T45" fmla="*/ 16 h 28"/>
                    <a:gd name="T46" fmla="*/ 5 w 19"/>
                    <a:gd name="T47" fmla="*/ 16 h 28"/>
                    <a:gd name="T48" fmla="*/ 8 w 19"/>
                    <a:gd name="T49" fmla="*/ 10 h 28"/>
                    <a:gd name="T50" fmla="*/ 5 w 19"/>
                    <a:gd name="T51" fmla="*/ 16 h 28"/>
                    <a:gd name="T52" fmla="*/ 14 w 19"/>
                    <a:gd name="T53" fmla="*/ 22 h 28"/>
                    <a:gd name="T54" fmla="*/ 14 w 19"/>
                    <a:gd name="T55" fmla="*/ 19 h 28"/>
                    <a:gd name="T56" fmla="*/ 14 w 19"/>
                    <a:gd name="T57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9" y="1"/>
                      </a:moveTo>
                      <a:cubicBezTo>
                        <a:pt x="16" y="0"/>
                        <a:pt x="18" y="9"/>
                        <a:pt x="18" y="16"/>
                      </a:cubicBezTo>
                      <a:cubicBezTo>
                        <a:pt x="19" y="21"/>
                        <a:pt x="14" y="28"/>
                        <a:pt x="11" y="28"/>
                      </a:cubicBezTo>
                      <a:cubicBezTo>
                        <a:pt x="8" y="28"/>
                        <a:pt x="3" y="24"/>
                        <a:pt x="2" y="22"/>
                      </a:cubicBezTo>
                      <a:cubicBezTo>
                        <a:pt x="0" y="19"/>
                        <a:pt x="0" y="9"/>
                        <a:pt x="3" y="5"/>
                      </a:cubicBezTo>
                      <a:cubicBezTo>
                        <a:pt x="4" y="3"/>
                        <a:pt x="7" y="1"/>
                        <a:pt x="9" y="1"/>
                      </a:cubicBezTo>
                      <a:close/>
                      <a:moveTo>
                        <a:pt x="12" y="5"/>
                      </a:moveTo>
                      <a:cubicBezTo>
                        <a:pt x="12" y="5"/>
                        <a:pt x="13" y="5"/>
                        <a:pt x="13" y="6"/>
                      </a:cubicBezTo>
                      <a:cubicBezTo>
                        <a:pt x="12" y="7"/>
                        <a:pt x="11" y="9"/>
                        <a:pt x="10" y="10"/>
                      </a:cubicBezTo>
                      <a:cubicBezTo>
                        <a:pt x="12" y="10"/>
                        <a:pt x="12" y="6"/>
                        <a:pt x="15" y="7"/>
                      </a:cubicBezTo>
                      <a:cubicBezTo>
                        <a:pt x="14" y="6"/>
                        <a:pt x="13" y="4"/>
                        <a:pt x="11" y="3"/>
                      </a:cubicBezTo>
                      <a:cubicBezTo>
                        <a:pt x="11" y="4"/>
                        <a:pt x="12" y="5"/>
                        <a:pt x="12" y="5"/>
                      </a:cubicBezTo>
                      <a:close/>
                      <a:moveTo>
                        <a:pt x="5" y="7"/>
                      </a:moveTo>
                      <a:cubicBezTo>
                        <a:pt x="7" y="7"/>
                        <a:pt x="7" y="5"/>
                        <a:pt x="7" y="4"/>
                      </a:cubicBezTo>
                      <a:cubicBezTo>
                        <a:pt x="6" y="4"/>
                        <a:pt x="5" y="5"/>
                        <a:pt x="5" y="7"/>
                      </a:cubicBezTo>
                      <a:close/>
                      <a:moveTo>
                        <a:pt x="7" y="7"/>
                      </a:moveTo>
                      <a:cubicBezTo>
                        <a:pt x="8" y="7"/>
                        <a:pt x="7" y="8"/>
                        <a:pt x="8" y="8"/>
                      </a:cubicBezTo>
                      <a:cubicBezTo>
                        <a:pt x="8" y="7"/>
                        <a:pt x="10" y="7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7"/>
                      </a:cubicBezTo>
                      <a:close/>
                      <a:moveTo>
                        <a:pt x="10" y="16"/>
                      </a:moveTo>
                      <a:cubicBezTo>
                        <a:pt x="11" y="13"/>
                        <a:pt x="16" y="11"/>
                        <a:pt x="15" y="8"/>
                      </a:cubicBezTo>
                      <a:cubicBezTo>
                        <a:pt x="14" y="11"/>
                        <a:pt x="10" y="13"/>
                        <a:pt x="10" y="16"/>
                      </a:cubicBezTo>
                      <a:close/>
                      <a:moveTo>
                        <a:pt x="5" y="16"/>
                      </a:moveTo>
                      <a:cubicBezTo>
                        <a:pt x="7" y="15"/>
                        <a:pt x="8" y="11"/>
                        <a:pt x="8" y="10"/>
                      </a:cubicBezTo>
                      <a:cubicBezTo>
                        <a:pt x="7" y="12"/>
                        <a:pt x="4" y="13"/>
                        <a:pt x="5" y="16"/>
                      </a:cubicBezTo>
                      <a:close/>
                      <a:moveTo>
                        <a:pt x="14" y="22"/>
                      </a:moveTo>
                      <a:cubicBezTo>
                        <a:pt x="15" y="22"/>
                        <a:pt x="15" y="19"/>
                        <a:pt x="14" y="19"/>
                      </a:cubicBezTo>
                      <a:cubicBezTo>
                        <a:pt x="14" y="20"/>
                        <a:pt x="13" y="21"/>
                        <a:pt x="1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9"/>
                <p:cNvSpPr>
                  <a:spLocks noEditPoints="1"/>
                </p:cNvSpPr>
                <p:nvPr/>
              </p:nvSpPr>
              <p:spPr bwMode="auto">
                <a:xfrm>
                  <a:off x="9136" y="3989"/>
                  <a:ext cx="1058" cy="410"/>
                </a:xfrm>
                <a:custGeom>
                  <a:avLst/>
                  <a:gdLst>
                    <a:gd name="T0" fmla="*/ 53 w 54"/>
                    <a:gd name="T1" fmla="*/ 15 h 21"/>
                    <a:gd name="T2" fmla="*/ 48 w 54"/>
                    <a:gd name="T3" fmla="*/ 16 h 21"/>
                    <a:gd name="T4" fmla="*/ 34 w 54"/>
                    <a:gd name="T5" fmla="*/ 17 h 21"/>
                    <a:gd name="T6" fmla="*/ 12 w 54"/>
                    <a:gd name="T7" fmla="*/ 19 h 21"/>
                    <a:gd name="T8" fmla="*/ 1 w 54"/>
                    <a:gd name="T9" fmla="*/ 19 h 21"/>
                    <a:gd name="T10" fmla="*/ 20 w 54"/>
                    <a:gd name="T11" fmla="*/ 1 h 21"/>
                    <a:gd name="T12" fmla="*/ 27 w 54"/>
                    <a:gd name="T13" fmla="*/ 0 h 21"/>
                    <a:gd name="T14" fmla="*/ 47 w 54"/>
                    <a:gd name="T15" fmla="*/ 2 h 21"/>
                    <a:gd name="T16" fmla="*/ 27 w 54"/>
                    <a:gd name="T17" fmla="*/ 3 h 21"/>
                    <a:gd name="T18" fmla="*/ 30 w 54"/>
                    <a:gd name="T19" fmla="*/ 3 h 21"/>
                    <a:gd name="T20" fmla="*/ 15 w 54"/>
                    <a:gd name="T21" fmla="*/ 17 h 21"/>
                    <a:gd name="T22" fmla="*/ 22 w 54"/>
                    <a:gd name="T23" fmla="*/ 7 h 21"/>
                    <a:gd name="T24" fmla="*/ 25 w 54"/>
                    <a:gd name="T25" fmla="*/ 3 h 21"/>
                    <a:gd name="T26" fmla="*/ 6 w 54"/>
                    <a:gd name="T27" fmla="*/ 11 h 21"/>
                    <a:gd name="T28" fmla="*/ 14 w 54"/>
                    <a:gd name="T29" fmla="*/ 6 h 21"/>
                    <a:gd name="T30" fmla="*/ 20 w 54"/>
                    <a:gd name="T31" fmla="*/ 4 h 21"/>
                    <a:gd name="T32" fmla="*/ 15 w 54"/>
                    <a:gd name="T33" fmla="*/ 13 h 21"/>
                    <a:gd name="T34" fmla="*/ 15 w 54"/>
                    <a:gd name="T35" fmla="*/ 17 h 21"/>
                    <a:gd name="T36" fmla="*/ 34 w 54"/>
                    <a:gd name="T37" fmla="*/ 3 h 21"/>
                    <a:gd name="T38" fmla="*/ 31 w 54"/>
                    <a:gd name="T39" fmla="*/ 6 h 21"/>
                    <a:gd name="T40" fmla="*/ 40 w 54"/>
                    <a:gd name="T41" fmla="*/ 3 h 21"/>
                    <a:gd name="T42" fmla="*/ 42 w 54"/>
                    <a:gd name="T43" fmla="*/ 4 h 21"/>
                    <a:gd name="T44" fmla="*/ 45 w 54"/>
                    <a:gd name="T45" fmla="*/ 4 h 21"/>
                    <a:gd name="T46" fmla="*/ 33 w 54"/>
                    <a:gd name="T47" fmla="*/ 6 h 21"/>
                    <a:gd name="T48" fmla="*/ 31 w 54"/>
                    <a:gd name="T49" fmla="*/ 8 h 21"/>
                    <a:gd name="T50" fmla="*/ 26 w 54"/>
                    <a:gd name="T51" fmla="*/ 15 h 21"/>
                    <a:gd name="T52" fmla="*/ 35 w 54"/>
                    <a:gd name="T53" fmla="*/ 4 h 21"/>
                    <a:gd name="T54" fmla="*/ 38 w 54"/>
                    <a:gd name="T55" fmla="*/ 15 h 21"/>
                    <a:gd name="T56" fmla="*/ 45 w 54"/>
                    <a:gd name="T57" fmla="*/ 5 h 21"/>
                    <a:gd name="T58" fmla="*/ 22 w 54"/>
                    <a:gd name="T59" fmla="*/ 13 h 21"/>
                    <a:gd name="T60" fmla="*/ 22 w 54"/>
                    <a:gd name="T61" fmla="*/ 16 h 21"/>
                    <a:gd name="T62" fmla="*/ 28 w 54"/>
                    <a:gd name="T63" fmla="*/ 6 h 21"/>
                    <a:gd name="T64" fmla="*/ 44 w 54"/>
                    <a:gd name="T65" fmla="*/ 10 h 21"/>
                    <a:gd name="T66" fmla="*/ 48 w 54"/>
                    <a:gd name="T67" fmla="*/ 6 h 21"/>
                    <a:gd name="T68" fmla="*/ 44 w 54"/>
                    <a:gd name="T69" fmla="*/ 10 h 21"/>
                    <a:gd name="T70" fmla="*/ 39 w 54"/>
                    <a:gd name="T71" fmla="*/ 6 h 21"/>
                    <a:gd name="T72" fmla="*/ 32 w 54"/>
                    <a:gd name="T73" fmla="*/ 15 h 21"/>
                    <a:gd name="T74" fmla="*/ 7 w 54"/>
                    <a:gd name="T75" fmla="*/ 7 h 21"/>
                    <a:gd name="T76" fmla="*/ 4 w 54"/>
                    <a:gd name="T77" fmla="*/ 18 h 21"/>
                    <a:gd name="T78" fmla="*/ 4 w 54"/>
                    <a:gd name="T79" fmla="*/ 18 h 21"/>
                    <a:gd name="T80" fmla="*/ 49 w 54"/>
                    <a:gd name="T81" fmla="*/ 13 h 21"/>
                    <a:gd name="T82" fmla="*/ 48 w 54"/>
                    <a:gd name="T83" fmla="*/ 13 h 21"/>
                    <a:gd name="T84" fmla="*/ 46 w 54"/>
                    <a:gd name="T85" fmla="*/ 10 h 21"/>
                    <a:gd name="T86" fmla="*/ 8 w 54"/>
                    <a:gd name="T87" fmla="*/ 18 h 21"/>
                    <a:gd name="T88" fmla="*/ 8 w 54"/>
                    <a:gd name="T89" fmla="*/ 18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4" h="21">
                      <a:moveTo>
                        <a:pt x="54" y="10"/>
                      </a:moveTo>
                      <a:cubicBezTo>
                        <a:pt x="54" y="12"/>
                        <a:pt x="52" y="13"/>
                        <a:pt x="53" y="15"/>
                      </a:cubicBezTo>
                      <a:cubicBezTo>
                        <a:pt x="51" y="14"/>
                        <a:pt x="51" y="17"/>
                        <a:pt x="50" y="18"/>
                      </a:cubicBezTo>
                      <a:cubicBezTo>
                        <a:pt x="49" y="17"/>
                        <a:pt x="49" y="16"/>
                        <a:pt x="48" y="16"/>
                      </a:cubicBezTo>
                      <a:cubicBezTo>
                        <a:pt x="46" y="16"/>
                        <a:pt x="42" y="15"/>
                        <a:pt x="41" y="17"/>
                      </a:cubicBezTo>
                      <a:cubicBezTo>
                        <a:pt x="39" y="16"/>
                        <a:pt x="36" y="16"/>
                        <a:pt x="34" y="17"/>
                      </a:cubicBezTo>
                      <a:cubicBezTo>
                        <a:pt x="29" y="16"/>
                        <a:pt x="22" y="18"/>
                        <a:pt x="17" y="19"/>
                      </a:cubicBezTo>
                      <a:cubicBezTo>
                        <a:pt x="15" y="19"/>
                        <a:pt x="14" y="19"/>
                        <a:pt x="12" y="19"/>
                      </a:cubicBezTo>
                      <a:cubicBezTo>
                        <a:pt x="10" y="20"/>
                        <a:pt x="6" y="21"/>
                        <a:pt x="3" y="20"/>
                      </a:cubicBezTo>
                      <a:cubicBezTo>
                        <a:pt x="3" y="19"/>
                        <a:pt x="2" y="19"/>
                        <a:pt x="1" y="19"/>
                      </a:cubicBezTo>
                      <a:cubicBezTo>
                        <a:pt x="1" y="17"/>
                        <a:pt x="1" y="16"/>
                        <a:pt x="0" y="14"/>
                      </a:cubicBezTo>
                      <a:cubicBezTo>
                        <a:pt x="1" y="5"/>
                        <a:pt x="9" y="2"/>
                        <a:pt x="20" y="1"/>
                      </a:cubicBezTo>
                      <a:cubicBezTo>
                        <a:pt x="21" y="1"/>
                        <a:pt x="23" y="1"/>
                        <a:pt x="24" y="1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9" y="0"/>
                        <a:pt x="34" y="1"/>
                        <a:pt x="38" y="2"/>
                      </a:cubicBezTo>
                      <a:cubicBezTo>
                        <a:pt x="41" y="2"/>
                        <a:pt x="44" y="1"/>
                        <a:pt x="47" y="2"/>
                      </a:cubicBezTo>
                      <a:cubicBezTo>
                        <a:pt x="50" y="4"/>
                        <a:pt x="52" y="8"/>
                        <a:pt x="54" y="10"/>
                      </a:cubicBezTo>
                      <a:close/>
                      <a:moveTo>
                        <a:pt x="27" y="3"/>
                      </a:moveTo>
                      <a:cubicBezTo>
                        <a:pt x="26" y="7"/>
                        <a:pt x="24" y="8"/>
                        <a:pt x="22" y="10"/>
                      </a:cubicBezTo>
                      <a:cubicBezTo>
                        <a:pt x="25" y="8"/>
                        <a:pt x="27" y="5"/>
                        <a:pt x="30" y="3"/>
                      </a:cubicBezTo>
                      <a:cubicBezTo>
                        <a:pt x="28" y="2"/>
                        <a:pt x="28" y="2"/>
                        <a:pt x="27" y="3"/>
                      </a:cubicBezTo>
                      <a:close/>
                      <a:moveTo>
                        <a:pt x="15" y="17"/>
                      </a:moveTo>
                      <a:cubicBezTo>
                        <a:pt x="17" y="16"/>
                        <a:pt x="18" y="13"/>
                        <a:pt x="20" y="11"/>
                      </a:cubicBezTo>
                      <a:cubicBezTo>
                        <a:pt x="21" y="10"/>
                        <a:pt x="22" y="9"/>
                        <a:pt x="22" y="7"/>
                      </a:cubicBezTo>
                      <a:cubicBezTo>
                        <a:pt x="21" y="7"/>
                        <a:pt x="21" y="8"/>
                        <a:pt x="21" y="7"/>
                      </a:cubicBezTo>
                      <a:cubicBezTo>
                        <a:pt x="22" y="6"/>
                        <a:pt x="24" y="5"/>
                        <a:pt x="25" y="3"/>
                      </a:cubicBezTo>
                      <a:cubicBezTo>
                        <a:pt x="19" y="3"/>
                        <a:pt x="14" y="4"/>
                        <a:pt x="10" y="5"/>
                      </a:cubicBezTo>
                      <a:cubicBezTo>
                        <a:pt x="9" y="8"/>
                        <a:pt x="7" y="9"/>
                        <a:pt x="6" y="11"/>
                      </a:cubicBezTo>
                      <a:cubicBezTo>
                        <a:pt x="9" y="9"/>
                        <a:pt x="10" y="6"/>
                        <a:pt x="13" y="5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8"/>
                        <a:pt x="11" y="10"/>
                        <a:pt x="12" y="11"/>
                      </a:cubicBezTo>
                      <a:cubicBezTo>
                        <a:pt x="14" y="8"/>
                        <a:pt x="17" y="6"/>
                        <a:pt x="20" y="4"/>
                      </a:cubicBezTo>
                      <a:cubicBezTo>
                        <a:pt x="20" y="4"/>
                        <a:pt x="20" y="4"/>
                        <a:pt x="21" y="4"/>
                      </a:cubicBezTo>
                      <a:cubicBezTo>
                        <a:pt x="20" y="8"/>
                        <a:pt x="17" y="10"/>
                        <a:pt x="15" y="13"/>
                      </a:cubicBezTo>
                      <a:cubicBezTo>
                        <a:pt x="17" y="13"/>
                        <a:pt x="18" y="9"/>
                        <a:pt x="21" y="8"/>
                      </a:cubicBezTo>
                      <a:cubicBezTo>
                        <a:pt x="19" y="11"/>
                        <a:pt x="15" y="14"/>
                        <a:pt x="15" y="17"/>
                      </a:cubicBezTo>
                      <a:close/>
                      <a:moveTo>
                        <a:pt x="31" y="6"/>
                      </a:moveTo>
                      <a:cubicBezTo>
                        <a:pt x="32" y="5"/>
                        <a:pt x="34" y="4"/>
                        <a:pt x="34" y="3"/>
                      </a:cubicBezTo>
                      <a:cubicBezTo>
                        <a:pt x="34" y="3"/>
                        <a:pt x="33" y="3"/>
                        <a:pt x="32" y="3"/>
                      </a:cubicBezTo>
                      <a:cubicBezTo>
                        <a:pt x="32" y="4"/>
                        <a:pt x="31" y="5"/>
                        <a:pt x="31" y="6"/>
                      </a:cubicBezTo>
                      <a:close/>
                      <a:moveTo>
                        <a:pt x="36" y="7"/>
                      </a:moveTo>
                      <a:cubicBezTo>
                        <a:pt x="38" y="6"/>
                        <a:pt x="39" y="4"/>
                        <a:pt x="40" y="3"/>
                      </a:cubicBezTo>
                      <a:cubicBezTo>
                        <a:pt x="37" y="3"/>
                        <a:pt x="37" y="5"/>
                        <a:pt x="36" y="7"/>
                      </a:cubicBezTo>
                      <a:close/>
                      <a:moveTo>
                        <a:pt x="42" y="4"/>
                      </a:moveTo>
                      <a:cubicBezTo>
                        <a:pt x="42" y="6"/>
                        <a:pt x="40" y="7"/>
                        <a:pt x="40" y="9"/>
                      </a:cubicBezTo>
                      <a:cubicBezTo>
                        <a:pt x="42" y="8"/>
                        <a:pt x="43" y="6"/>
                        <a:pt x="45" y="4"/>
                      </a:cubicBezTo>
                      <a:cubicBezTo>
                        <a:pt x="44" y="3"/>
                        <a:pt x="43" y="4"/>
                        <a:pt x="42" y="4"/>
                      </a:cubicBezTo>
                      <a:close/>
                      <a:moveTo>
                        <a:pt x="33" y="6"/>
                      </a:moveTo>
                      <a:cubicBezTo>
                        <a:pt x="33" y="6"/>
                        <a:pt x="33" y="5"/>
                        <a:pt x="32" y="5"/>
                      </a:cubicBezTo>
                      <a:cubicBezTo>
                        <a:pt x="33" y="7"/>
                        <a:pt x="31" y="7"/>
                        <a:pt x="31" y="8"/>
                      </a:cubicBezTo>
                      <a:cubicBezTo>
                        <a:pt x="31" y="8"/>
                        <a:pt x="30" y="9"/>
                        <a:pt x="29" y="9"/>
                      </a:cubicBezTo>
                      <a:cubicBezTo>
                        <a:pt x="29" y="11"/>
                        <a:pt x="26" y="13"/>
                        <a:pt x="26" y="15"/>
                      </a:cubicBezTo>
                      <a:cubicBezTo>
                        <a:pt x="27" y="16"/>
                        <a:pt x="27" y="15"/>
                        <a:pt x="28" y="15"/>
                      </a:cubicBezTo>
                      <a:cubicBezTo>
                        <a:pt x="30" y="11"/>
                        <a:pt x="34" y="9"/>
                        <a:pt x="35" y="4"/>
                      </a:cubicBezTo>
                      <a:cubicBezTo>
                        <a:pt x="34" y="3"/>
                        <a:pt x="33" y="5"/>
                        <a:pt x="33" y="6"/>
                      </a:cubicBezTo>
                      <a:close/>
                      <a:moveTo>
                        <a:pt x="38" y="15"/>
                      </a:moveTo>
                      <a:cubicBezTo>
                        <a:pt x="43" y="14"/>
                        <a:pt x="43" y="8"/>
                        <a:pt x="45" y="5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3" y="9"/>
                        <a:pt x="38" y="11"/>
                        <a:pt x="38" y="15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5"/>
                        <a:pt x="21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4" y="12"/>
                        <a:pt x="26" y="9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8"/>
                        <a:pt x="24" y="10"/>
                        <a:pt x="22" y="13"/>
                      </a:cubicBezTo>
                      <a:close/>
                      <a:moveTo>
                        <a:pt x="44" y="10"/>
                      </a:moveTo>
                      <a:cubicBezTo>
                        <a:pt x="44" y="10"/>
                        <a:pt x="45" y="10"/>
                        <a:pt x="45" y="10"/>
                      </a:cubicBezTo>
                      <a:cubicBezTo>
                        <a:pt x="46" y="9"/>
                        <a:pt x="48" y="8"/>
                        <a:pt x="48" y="6"/>
                      </a:cubicBezTo>
                      <a:cubicBezTo>
                        <a:pt x="48" y="6"/>
                        <a:pt x="48" y="6"/>
                        <a:pt x="47" y="6"/>
                      </a:cubicBezTo>
                      <a:cubicBezTo>
                        <a:pt x="46" y="7"/>
                        <a:pt x="46" y="9"/>
                        <a:pt x="44" y="10"/>
                      </a:cubicBezTo>
                      <a:close/>
                      <a:moveTo>
                        <a:pt x="32" y="15"/>
                      </a:moveTo>
                      <a:cubicBezTo>
                        <a:pt x="37" y="15"/>
                        <a:pt x="37" y="9"/>
                        <a:pt x="39" y="6"/>
                      </a:cubicBezTo>
                      <a:cubicBezTo>
                        <a:pt x="39" y="6"/>
                        <a:pt x="39" y="6"/>
                        <a:pt x="38" y="6"/>
                      </a:cubicBezTo>
                      <a:cubicBezTo>
                        <a:pt x="36" y="9"/>
                        <a:pt x="33" y="11"/>
                        <a:pt x="32" y="15"/>
                      </a:cubicBezTo>
                      <a:close/>
                      <a:moveTo>
                        <a:pt x="3" y="14"/>
                      </a:moveTo>
                      <a:cubicBezTo>
                        <a:pt x="4" y="11"/>
                        <a:pt x="6" y="9"/>
                        <a:pt x="7" y="7"/>
                      </a:cubicBezTo>
                      <a:cubicBezTo>
                        <a:pt x="5" y="8"/>
                        <a:pt x="2" y="10"/>
                        <a:pt x="3" y="14"/>
                      </a:cubicBezTo>
                      <a:close/>
                      <a:moveTo>
                        <a:pt x="4" y="18"/>
                      </a:moveTo>
                      <a:cubicBezTo>
                        <a:pt x="7" y="16"/>
                        <a:pt x="9" y="11"/>
                        <a:pt x="10" y="9"/>
                      </a:cubicBezTo>
                      <a:cubicBezTo>
                        <a:pt x="8" y="11"/>
                        <a:pt x="6" y="15"/>
                        <a:pt x="4" y="18"/>
                      </a:cubicBezTo>
                      <a:close/>
                      <a:moveTo>
                        <a:pt x="48" y="13"/>
                      </a:moveTo>
                      <a:cubicBezTo>
                        <a:pt x="49" y="12"/>
                        <a:pt x="49" y="12"/>
                        <a:pt x="49" y="13"/>
                      </a:cubicBezTo>
                      <a:cubicBezTo>
                        <a:pt x="51" y="13"/>
                        <a:pt x="51" y="11"/>
                        <a:pt x="50" y="10"/>
                      </a:cubicBezTo>
                      <a:cubicBezTo>
                        <a:pt x="49" y="10"/>
                        <a:pt x="49" y="11"/>
                        <a:pt x="48" y="13"/>
                      </a:cubicBezTo>
                      <a:close/>
                      <a:moveTo>
                        <a:pt x="44" y="14"/>
                      </a:moveTo>
                      <a:cubicBezTo>
                        <a:pt x="45" y="12"/>
                        <a:pt x="48" y="11"/>
                        <a:pt x="46" y="10"/>
                      </a:cubicBezTo>
                      <a:cubicBezTo>
                        <a:pt x="46" y="11"/>
                        <a:pt x="44" y="12"/>
                        <a:pt x="44" y="14"/>
                      </a:cubicBezTo>
                      <a:close/>
                      <a:moveTo>
                        <a:pt x="8" y="18"/>
                      </a:moveTo>
                      <a:cubicBezTo>
                        <a:pt x="12" y="18"/>
                        <a:pt x="13" y="13"/>
                        <a:pt x="14" y="11"/>
                      </a:cubicBezTo>
                      <a:cubicBezTo>
                        <a:pt x="12" y="13"/>
                        <a:pt x="9" y="15"/>
                        <a:pt x="8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6809797" y="4037157"/>
                <a:ext cx="596900" cy="646430"/>
                <a:chOff x="11096" y="4654"/>
                <a:chExt cx="940" cy="1018"/>
              </a:xfrm>
              <a:solidFill>
                <a:srgbClr val="0070C0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11096" y="5242"/>
                  <a:ext cx="940" cy="430"/>
                </a:xfrm>
                <a:custGeom>
                  <a:avLst/>
                  <a:gdLst>
                    <a:gd name="T0" fmla="*/ 45 w 48"/>
                    <a:gd name="T1" fmla="*/ 5 h 22"/>
                    <a:gd name="T2" fmla="*/ 46 w 48"/>
                    <a:gd name="T3" fmla="*/ 7 h 22"/>
                    <a:gd name="T4" fmla="*/ 44 w 48"/>
                    <a:gd name="T5" fmla="*/ 20 h 22"/>
                    <a:gd name="T6" fmla="*/ 25 w 48"/>
                    <a:gd name="T7" fmla="*/ 19 h 22"/>
                    <a:gd name="T8" fmla="*/ 5 w 48"/>
                    <a:gd name="T9" fmla="*/ 20 h 22"/>
                    <a:gd name="T10" fmla="*/ 4 w 48"/>
                    <a:gd name="T11" fmla="*/ 6 h 22"/>
                    <a:gd name="T12" fmla="*/ 22 w 48"/>
                    <a:gd name="T13" fmla="*/ 2 h 22"/>
                    <a:gd name="T14" fmla="*/ 44 w 48"/>
                    <a:gd name="T15" fmla="*/ 2 h 22"/>
                    <a:gd name="T16" fmla="*/ 35 w 48"/>
                    <a:gd name="T17" fmla="*/ 3 h 22"/>
                    <a:gd name="T18" fmla="*/ 34 w 48"/>
                    <a:gd name="T19" fmla="*/ 7 h 22"/>
                    <a:gd name="T20" fmla="*/ 40 w 48"/>
                    <a:gd name="T21" fmla="*/ 4 h 22"/>
                    <a:gd name="T22" fmla="*/ 34 w 48"/>
                    <a:gd name="T23" fmla="*/ 7 h 22"/>
                    <a:gd name="T24" fmla="*/ 20 w 48"/>
                    <a:gd name="T25" fmla="*/ 17 h 22"/>
                    <a:gd name="T26" fmla="*/ 18 w 48"/>
                    <a:gd name="T27" fmla="*/ 17 h 22"/>
                    <a:gd name="T28" fmla="*/ 26 w 48"/>
                    <a:gd name="T29" fmla="*/ 4 h 22"/>
                    <a:gd name="T30" fmla="*/ 29 w 48"/>
                    <a:gd name="T31" fmla="*/ 3 h 22"/>
                    <a:gd name="T32" fmla="*/ 19 w 48"/>
                    <a:gd name="T33" fmla="*/ 9 h 22"/>
                    <a:gd name="T34" fmla="*/ 23 w 48"/>
                    <a:gd name="T35" fmla="*/ 4 h 22"/>
                    <a:gd name="T36" fmla="*/ 18 w 48"/>
                    <a:gd name="T37" fmla="*/ 7 h 22"/>
                    <a:gd name="T38" fmla="*/ 23 w 48"/>
                    <a:gd name="T39" fmla="*/ 4 h 22"/>
                    <a:gd name="T40" fmla="*/ 16 w 48"/>
                    <a:gd name="T41" fmla="*/ 5 h 22"/>
                    <a:gd name="T42" fmla="*/ 8 w 48"/>
                    <a:gd name="T43" fmla="*/ 11 h 22"/>
                    <a:gd name="T44" fmla="*/ 6 w 48"/>
                    <a:gd name="T45" fmla="*/ 14 h 22"/>
                    <a:gd name="T46" fmla="*/ 11 w 48"/>
                    <a:gd name="T47" fmla="*/ 5 h 22"/>
                    <a:gd name="T48" fmla="*/ 39 w 48"/>
                    <a:gd name="T49" fmla="*/ 10 h 22"/>
                    <a:gd name="T50" fmla="*/ 39 w 48"/>
                    <a:gd name="T51" fmla="*/ 10 h 22"/>
                    <a:gd name="T52" fmla="*/ 25 w 48"/>
                    <a:gd name="T53" fmla="*/ 17 h 22"/>
                    <a:gd name="T54" fmla="*/ 33 w 48"/>
                    <a:gd name="T55" fmla="*/ 6 h 22"/>
                    <a:gd name="T56" fmla="*/ 10 w 48"/>
                    <a:gd name="T57" fmla="*/ 13 h 22"/>
                    <a:gd name="T58" fmla="*/ 7 w 48"/>
                    <a:gd name="T59" fmla="*/ 18 h 22"/>
                    <a:gd name="T60" fmla="*/ 15 w 48"/>
                    <a:gd name="T61" fmla="*/ 7 h 22"/>
                    <a:gd name="T62" fmla="*/ 35 w 48"/>
                    <a:gd name="T63" fmla="*/ 16 h 22"/>
                    <a:gd name="T64" fmla="*/ 43 w 48"/>
                    <a:gd name="T65" fmla="*/ 8 h 22"/>
                    <a:gd name="T66" fmla="*/ 35 w 48"/>
                    <a:gd name="T67" fmla="*/ 16 h 22"/>
                    <a:gd name="T68" fmla="*/ 32 w 48"/>
                    <a:gd name="T69" fmla="*/ 17 h 22"/>
                    <a:gd name="T70" fmla="*/ 29 w 48"/>
                    <a:gd name="T71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8" h="22">
                      <a:moveTo>
                        <a:pt x="44" y="2"/>
                      </a:moveTo>
                      <a:cubicBezTo>
                        <a:pt x="45" y="3"/>
                        <a:pt x="44" y="4"/>
                        <a:pt x="45" y="5"/>
                      </a:cubicBezTo>
                      <a:cubicBezTo>
                        <a:pt x="46" y="5"/>
                        <a:pt x="46" y="4"/>
                        <a:pt x="47" y="4"/>
                      </a:cubicBezTo>
                      <a:cubicBezTo>
                        <a:pt x="48" y="5"/>
                        <a:pt x="46" y="6"/>
                        <a:pt x="46" y="7"/>
                      </a:cubicBezTo>
                      <a:cubicBezTo>
                        <a:pt x="46" y="10"/>
                        <a:pt x="48" y="11"/>
                        <a:pt x="46" y="12"/>
                      </a:cubicBezTo>
                      <a:cubicBezTo>
                        <a:pt x="48" y="14"/>
                        <a:pt x="47" y="19"/>
                        <a:pt x="44" y="20"/>
                      </a:cubicBezTo>
                      <a:cubicBezTo>
                        <a:pt x="43" y="20"/>
                        <a:pt x="43" y="18"/>
                        <a:pt x="42" y="18"/>
                      </a:cubicBezTo>
                      <a:cubicBezTo>
                        <a:pt x="35" y="19"/>
                        <a:pt x="31" y="18"/>
                        <a:pt x="25" y="19"/>
                      </a:cubicBezTo>
                      <a:cubicBezTo>
                        <a:pt x="19" y="18"/>
                        <a:pt x="10" y="18"/>
                        <a:pt x="7" y="22"/>
                      </a:cubicBezTo>
                      <a:cubicBezTo>
                        <a:pt x="6" y="22"/>
                        <a:pt x="6" y="21"/>
                        <a:pt x="5" y="20"/>
                      </a:cubicBezTo>
                      <a:cubicBezTo>
                        <a:pt x="4" y="21"/>
                        <a:pt x="3" y="21"/>
                        <a:pt x="1" y="21"/>
                      </a:cubicBezTo>
                      <a:cubicBezTo>
                        <a:pt x="1" y="15"/>
                        <a:pt x="0" y="9"/>
                        <a:pt x="4" y="6"/>
                      </a:cubicBezTo>
                      <a:cubicBezTo>
                        <a:pt x="8" y="4"/>
                        <a:pt x="14" y="3"/>
                        <a:pt x="19" y="2"/>
                      </a:cubicBezTo>
                      <a:cubicBezTo>
                        <a:pt x="20" y="2"/>
                        <a:pt x="21" y="2"/>
                        <a:pt x="22" y="2"/>
                      </a:cubicBezTo>
                      <a:cubicBezTo>
                        <a:pt x="29" y="2"/>
                        <a:pt x="37" y="0"/>
                        <a:pt x="42" y="2"/>
                      </a:cubicBezTo>
                      <a:cubicBezTo>
                        <a:pt x="43" y="2"/>
                        <a:pt x="43" y="2"/>
                        <a:pt x="44" y="2"/>
                      </a:cubicBezTo>
                      <a:close/>
                      <a:moveTo>
                        <a:pt x="27" y="11"/>
                      </a:moveTo>
                      <a:cubicBezTo>
                        <a:pt x="30" y="8"/>
                        <a:pt x="33" y="6"/>
                        <a:pt x="35" y="3"/>
                      </a:cubicBezTo>
                      <a:cubicBezTo>
                        <a:pt x="30" y="3"/>
                        <a:pt x="29" y="8"/>
                        <a:pt x="27" y="11"/>
                      </a:cubicBezTo>
                      <a:close/>
                      <a:moveTo>
                        <a:pt x="34" y="7"/>
                      </a:moveTo>
                      <a:cubicBezTo>
                        <a:pt x="33" y="10"/>
                        <a:pt x="29" y="13"/>
                        <a:pt x="28" y="15"/>
                      </a:cubicBezTo>
                      <a:cubicBezTo>
                        <a:pt x="33" y="12"/>
                        <a:pt x="37" y="8"/>
                        <a:pt x="40" y="4"/>
                      </a:cubicBezTo>
                      <a:cubicBezTo>
                        <a:pt x="39" y="3"/>
                        <a:pt x="38" y="4"/>
                        <a:pt x="38" y="3"/>
                      </a:cubicBezTo>
                      <a:cubicBezTo>
                        <a:pt x="37" y="5"/>
                        <a:pt x="35" y="7"/>
                        <a:pt x="34" y="7"/>
                      </a:cubicBezTo>
                      <a:close/>
                      <a:moveTo>
                        <a:pt x="18" y="17"/>
                      </a:moveTo>
                      <a:cubicBezTo>
                        <a:pt x="19" y="16"/>
                        <a:pt x="19" y="17"/>
                        <a:pt x="20" y="17"/>
                      </a:cubicBezTo>
                      <a:cubicBezTo>
                        <a:pt x="22" y="12"/>
                        <a:pt x="26" y="10"/>
                        <a:pt x="28" y="5"/>
                      </a:cubicBezTo>
                      <a:cubicBezTo>
                        <a:pt x="24" y="8"/>
                        <a:pt x="21" y="12"/>
                        <a:pt x="18" y="17"/>
                      </a:cubicBezTo>
                      <a:close/>
                      <a:moveTo>
                        <a:pt x="29" y="3"/>
                      </a:moveTo>
                      <a:cubicBezTo>
                        <a:pt x="27" y="3"/>
                        <a:pt x="27" y="3"/>
                        <a:pt x="26" y="4"/>
                      </a:cubicBezTo>
                      <a:cubicBezTo>
                        <a:pt x="25" y="7"/>
                        <a:pt x="21" y="9"/>
                        <a:pt x="20" y="12"/>
                      </a:cubicBezTo>
                      <a:cubicBezTo>
                        <a:pt x="23" y="9"/>
                        <a:pt x="26" y="6"/>
                        <a:pt x="29" y="3"/>
                      </a:cubicBezTo>
                      <a:close/>
                      <a:moveTo>
                        <a:pt x="11" y="17"/>
                      </a:moveTo>
                      <a:cubicBezTo>
                        <a:pt x="15" y="17"/>
                        <a:pt x="18" y="11"/>
                        <a:pt x="19" y="9"/>
                      </a:cubicBezTo>
                      <a:cubicBezTo>
                        <a:pt x="16" y="11"/>
                        <a:pt x="13" y="14"/>
                        <a:pt x="11" y="17"/>
                      </a:cubicBezTo>
                      <a:close/>
                      <a:moveTo>
                        <a:pt x="23" y="4"/>
                      </a:moveTo>
                      <a:cubicBezTo>
                        <a:pt x="21" y="4"/>
                        <a:pt x="20" y="4"/>
                        <a:pt x="19" y="4"/>
                      </a:cubicBezTo>
                      <a:cubicBezTo>
                        <a:pt x="19" y="5"/>
                        <a:pt x="18" y="6"/>
                        <a:pt x="18" y="7"/>
                      </a:cubicBezTo>
                      <a:cubicBezTo>
                        <a:pt x="18" y="8"/>
                        <a:pt x="14" y="11"/>
                        <a:pt x="15" y="12"/>
                      </a:cubicBezTo>
                      <a:cubicBezTo>
                        <a:pt x="17" y="9"/>
                        <a:pt x="20" y="6"/>
                        <a:pt x="23" y="4"/>
                      </a:cubicBezTo>
                      <a:close/>
                      <a:moveTo>
                        <a:pt x="6" y="14"/>
                      </a:moveTo>
                      <a:cubicBezTo>
                        <a:pt x="9" y="12"/>
                        <a:pt x="13" y="8"/>
                        <a:pt x="16" y="5"/>
                      </a:cubicBezTo>
                      <a:cubicBezTo>
                        <a:pt x="15" y="4"/>
                        <a:pt x="14" y="5"/>
                        <a:pt x="13" y="5"/>
                      </a:cubicBezTo>
                      <a:cubicBezTo>
                        <a:pt x="13" y="7"/>
                        <a:pt x="11" y="10"/>
                        <a:pt x="8" y="11"/>
                      </a:cubicBezTo>
                      <a:cubicBezTo>
                        <a:pt x="8" y="12"/>
                        <a:pt x="7" y="13"/>
                        <a:pt x="6" y="13"/>
                      </a:cubicBezTo>
                      <a:cubicBezTo>
                        <a:pt x="6" y="14"/>
                        <a:pt x="6" y="14"/>
                        <a:pt x="6" y="14"/>
                      </a:cubicBezTo>
                      <a:close/>
                      <a:moveTo>
                        <a:pt x="3" y="15"/>
                      </a:moveTo>
                      <a:cubicBezTo>
                        <a:pt x="5" y="11"/>
                        <a:pt x="10" y="9"/>
                        <a:pt x="11" y="5"/>
                      </a:cubicBezTo>
                      <a:cubicBezTo>
                        <a:pt x="7" y="6"/>
                        <a:pt x="1" y="10"/>
                        <a:pt x="3" y="15"/>
                      </a:cubicBezTo>
                      <a:close/>
                      <a:moveTo>
                        <a:pt x="39" y="10"/>
                      </a:moveTo>
                      <a:cubicBezTo>
                        <a:pt x="40" y="9"/>
                        <a:pt x="42" y="8"/>
                        <a:pt x="43" y="6"/>
                      </a:cubicBezTo>
                      <a:cubicBezTo>
                        <a:pt x="42" y="4"/>
                        <a:pt x="39" y="8"/>
                        <a:pt x="39" y="10"/>
                      </a:cubicBezTo>
                      <a:close/>
                      <a:moveTo>
                        <a:pt x="23" y="17"/>
                      </a:moveTo>
                      <a:cubicBezTo>
                        <a:pt x="24" y="16"/>
                        <a:pt x="24" y="17"/>
                        <a:pt x="25" y="17"/>
                      </a:cubicBezTo>
                      <a:cubicBezTo>
                        <a:pt x="27" y="13"/>
                        <a:pt x="30" y="10"/>
                        <a:pt x="33" y="7"/>
                      </a:cubicBezTo>
                      <a:cubicBezTo>
                        <a:pt x="33" y="7"/>
                        <a:pt x="33" y="6"/>
                        <a:pt x="33" y="6"/>
                      </a:cubicBezTo>
                      <a:cubicBezTo>
                        <a:pt x="29" y="10"/>
                        <a:pt x="26" y="13"/>
                        <a:pt x="23" y="17"/>
                      </a:cubicBezTo>
                      <a:close/>
                      <a:moveTo>
                        <a:pt x="10" y="13"/>
                      </a:moveTo>
                      <a:cubicBezTo>
                        <a:pt x="8" y="14"/>
                        <a:pt x="6" y="16"/>
                        <a:pt x="5" y="18"/>
                      </a:cubicBezTo>
                      <a:cubicBezTo>
                        <a:pt x="6" y="18"/>
                        <a:pt x="6" y="17"/>
                        <a:pt x="7" y="18"/>
                      </a:cubicBezTo>
                      <a:cubicBezTo>
                        <a:pt x="9" y="16"/>
                        <a:pt x="10" y="13"/>
                        <a:pt x="12" y="12"/>
                      </a:cubicBezTo>
                      <a:cubicBezTo>
                        <a:pt x="12" y="10"/>
                        <a:pt x="16" y="9"/>
                        <a:pt x="15" y="7"/>
                      </a:cubicBezTo>
                      <a:cubicBezTo>
                        <a:pt x="13" y="9"/>
                        <a:pt x="11" y="11"/>
                        <a:pt x="10" y="13"/>
                      </a:cubicBezTo>
                      <a:close/>
                      <a:moveTo>
                        <a:pt x="35" y="16"/>
                      </a:moveTo>
                      <a:cubicBezTo>
                        <a:pt x="37" y="16"/>
                        <a:pt x="36" y="16"/>
                        <a:pt x="38" y="16"/>
                      </a:cubicBezTo>
                      <a:cubicBezTo>
                        <a:pt x="40" y="14"/>
                        <a:pt x="41" y="11"/>
                        <a:pt x="43" y="8"/>
                      </a:cubicBezTo>
                      <a:cubicBezTo>
                        <a:pt x="43" y="8"/>
                        <a:pt x="43" y="7"/>
                        <a:pt x="43" y="7"/>
                      </a:cubicBezTo>
                      <a:cubicBezTo>
                        <a:pt x="40" y="10"/>
                        <a:pt x="37" y="13"/>
                        <a:pt x="35" y="16"/>
                      </a:cubicBezTo>
                      <a:close/>
                      <a:moveTo>
                        <a:pt x="29" y="17"/>
                      </a:moveTo>
                      <a:cubicBezTo>
                        <a:pt x="31" y="17"/>
                        <a:pt x="31" y="17"/>
                        <a:pt x="32" y="17"/>
                      </a:cubicBezTo>
                      <a:cubicBezTo>
                        <a:pt x="33" y="14"/>
                        <a:pt x="36" y="12"/>
                        <a:pt x="36" y="9"/>
                      </a:cubicBezTo>
                      <a:cubicBezTo>
                        <a:pt x="34" y="12"/>
                        <a:pt x="30" y="13"/>
                        <a:pt x="29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20"/>
                <p:cNvSpPr>
                  <a:spLocks noEditPoints="1"/>
                </p:cNvSpPr>
                <p:nvPr/>
              </p:nvSpPr>
              <p:spPr bwMode="auto">
                <a:xfrm>
                  <a:off x="11369" y="4654"/>
                  <a:ext cx="393" cy="588"/>
                </a:xfrm>
                <a:custGeom>
                  <a:avLst/>
                  <a:gdLst>
                    <a:gd name="T0" fmla="*/ 9 w 20"/>
                    <a:gd name="T1" fmla="*/ 0 h 30"/>
                    <a:gd name="T2" fmla="*/ 15 w 20"/>
                    <a:gd name="T3" fmla="*/ 1 h 30"/>
                    <a:gd name="T4" fmla="*/ 19 w 20"/>
                    <a:gd name="T5" fmla="*/ 7 h 30"/>
                    <a:gd name="T6" fmla="*/ 20 w 20"/>
                    <a:gd name="T7" fmla="*/ 14 h 30"/>
                    <a:gd name="T8" fmla="*/ 20 w 20"/>
                    <a:gd name="T9" fmla="*/ 21 h 30"/>
                    <a:gd name="T10" fmla="*/ 12 w 20"/>
                    <a:gd name="T11" fmla="*/ 30 h 30"/>
                    <a:gd name="T12" fmla="*/ 5 w 20"/>
                    <a:gd name="T13" fmla="*/ 28 h 30"/>
                    <a:gd name="T14" fmla="*/ 0 w 20"/>
                    <a:gd name="T15" fmla="*/ 13 h 30"/>
                    <a:gd name="T16" fmla="*/ 9 w 20"/>
                    <a:gd name="T17" fmla="*/ 0 h 30"/>
                    <a:gd name="T18" fmla="*/ 11 w 20"/>
                    <a:gd name="T19" fmla="*/ 3 h 30"/>
                    <a:gd name="T20" fmla="*/ 10 w 20"/>
                    <a:gd name="T21" fmla="*/ 2 h 30"/>
                    <a:gd name="T22" fmla="*/ 3 w 20"/>
                    <a:gd name="T23" fmla="*/ 14 h 30"/>
                    <a:gd name="T24" fmla="*/ 11 w 20"/>
                    <a:gd name="T25" fmla="*/ 3 h 30"/>
                    <a:gd name="T26" fmla="*/ 9 w 20"/>
                    <a:gd name="T27" fmla="*/ 7 h 30"/>
                    <a:gd name="T28" fmla="*/ 6 w 20"/>
                    <a:gd name="T29" fmla="*/ 12 h 30"/>
                    <a:gd name="T30" fmla="*/ 15 w 20"/>
                    <a:gd name="T31" fmla="*/ 4 h 30"/>
                    <a:gd name="T32" fmla="*/ 9 w 20"/>
                    <a:gd name="T33" fmla="*/ 7 h 30"/>
                    <a:gd name="T34" fmla="*/ 13 w 20"/>
                    <a:gd name="T35" fmla="*/ 13 h 30"/>
                    <a:gd name="T36" fmla="*/ 18 w 20"/>
                    <a:gd name="T37" fmla="*/ 10 h 30"/>
                    <a:gd name="T38" fmla="*/ 17 w 20"/>
                    <a:gd name="T39" fmla="*/ 7 h 30"/>
                    <a:gd name="T40" fmla="*/ 13 w 20"/>
                    <a:gd name="T41" fmla="*/ 13 h 30"/>
                    <a:gd name="T42" fmla="*/ 4 w 20"/>
                    <a:gd name="T43" fmla="*/ 17 h 30"/>
                    <a:gd name="T44" fmla="*/ 4 w 20"/>
                    <a:gd name="T45" fmla="*/ 20 h 30"/>
                    <a:gd name="T46" fmla="*/ 11 w 20"/>
                    <a:gd name="T47" fmla="*/ 10 h 30"/>
                    <a:gd name="T48" fmla="*/ 4 w 20"/>
                    <a:gd name="T49" fmla="*/ 17 h 30"/>
                    <a:gd name="T50" fmla="*/ 6 w 20"/>
                    <a:gd name="T51" fmla="*/ 24 h 30"/>
                    <a:gd name="T52" fmla="*/ 8 w 20"/>
                    <a:gd name="T53" fmla="*/ 22 h 30"/>
                    <a:gd name="T54" fmla="*/ 12 w 20"/>
                    <a:gd name="T55" fmla="*/ 16 h 30"/>
                    <a:gd name="T56" fmla="*/ 15 w 20"/>
                    <a:gd name="T57" fmla="*/ 12 h 30"/>
                    <a:gd name="T58" fmla="*/ 6 w 20"/>
                    <a:gd name="T59" fmla="*/ 24 h 30"/>
                    <a:gd name="T60" fmla="*/ 12 w 20"/>
                    <a:gd name="T61" fmla="*/ 19 h 30"/>
                    <a:gd name="T62" fmla="*/ 16 w 20"/>
                    <a:gd name="T63" fmla="*/ 18 h 30"/>
                    <a:gd name="T64" fmla="*/ 15 w 20"/>
                    <a:gd name="T65" fmla="*/ 17 h 30"/>
                    <a:gd name="T66" fmla="*/ 18 w 20"/>
                    <a:gd name="T67" fmla="*/ 13 h 30"/>
                    <a:gd name="T68" fmla="*/ 12 w 20"/>
                    <a:gd name="T69" fmla="*/ 19 h 30"/>
                    <a:gd name="T70" fmla="*/ 9 w 20"/>
                    <a:gd name="T71" fmla="*/ 27 h 30"/>
                    <a:gd name="T72" fmla="*/ 13 w 20"/>
                    <a:gd name="T73" fmla="*/ 21 h 30"/>
                    <a:gd name="T74" fmla="*/ 14 w 20"/>
                    <a:gd name="T75" fmla="*/ 19 h 30"/>
                    <a:gd name="T76" fmla="*/ 9 w 20"/>
                    <a:gd name="T77" fmla="*/ 27 h 30"/>
                    <a:gd name="T78" fmla="*/ 15 w 20"/>
                    <a:gd name="T79" fmla="*/ 22 h 30"/>
                    <a:gd name="T80" fmla="*/ 17 w 20"/>
                    <a:gd name="T81" fmla="*/ 20 h 30"/>
                    <a:gd name="T82" fmla="*/ 15 w 20"/>
                    <a:gd name="T83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" h="30">
                      <a:moveTo>
                        <a:pt x="9" y="0"/>
                      </a:moveTo>
                      <a:cubicBezTo>
                        <a:pt x="11" y="0"/>
                        <a:pt x="14" y="0"/>
                        <a:pt x="15" y="1"/>
                      </a:cubicBezTo>
                      <a:cubicBezTo>
                        <a:pt x="16" y="4"/>
                        <a:pt x="18" y="5"/>
                        <a:pt x="19" y="7"/>
                      </a:cubicBezTo>
                      <a:cubicBezTo>
                        <a:pt x="19" y="9"/>
                        <a:pt x="18" y="12"/>
                        <a:pt x="20" y="14"/>
                      </a:cubicBezTo>
                      <a:cubicBezTo>
                        <a:pt x="19" y="16"/>
                        <a:pt x="19" y="19"/>
                        <a:pt x="20" y="21"/>
                      </a:cubicBezTo>
                      <a:cubicBezTo>
                        <a:pt x="17" y="24"/>
                        <a:pt x="16" y="28"/>
                        <a:pt x="12" y="30"/>
                      </a:cubicBezTo>
                      <a:cubicBezTo>
                        <a:pt x="9" y="30"/>
                        <a:pt x="7" y="29"/>
                        <a:pt x="5" y="28"/>
                      </a:cubicBezTo>
                      <a:cubicBezTo>
                        <a:pt x="2" y="23"/>
                        <a:pt x="1" y="20"/>
                        <a:pt x="0" y="13"/>
                      </a:cubicBezTo>
                      <a:cubicBezTo>
                        <a:pt x="4" y="9"/>
                        <a:pt x="3" y="1"/>
                        <a:pt x="9" y="0"/>
                      </a:cubicBezTo>
                      <a:close/>
                      <a:moveTo>
                        <a:pt x="11" y="3"/>
                      </a:moveTo>
                      <a:cubicBezTo>
                        <a:pt x="11" y="2"/>
                        <a:pt x="11" y="2"/>
                        <a:pt x="10" y="2"/>
                      </a:cubicBezTo>
                      <a:cubicBezTo>
                        <a:pt x="5" y="3"/>
                        <a:pt x="4" y="9"/>
                        <a:pt x="3" y="14"/>
                      </a:cubicBezTo>
                      <a:cubicBezTo>
                        <a:pt x="6" y="10"/>
                        <a:pt x="8" y="6"/>
                        <a:pt x="11" y="3"/>
                      </a:cubicBezTo>
                      <a:close/>
                      <a:moveTo>
                        <a:pt x="9" y="7"/>
                      </a:moveTo>
                      <a:cubicBezTo>
                        <a:pt x="9" y="10"/>
                        <a:pt x="7" y="10"/>
                        <a:pt x="6" y="12"/>
                      </a:cubicBezTo>
                      <a:cubicBezTo>
                        <a:pt x="10" y="10"/>
                        <a:pt x="13" y="8"/>
                        <a:pt x="15" y="4"/>
                      </a:cubicBezTo>
                      <a:cubicBezTo>
                        <a:pt x="13" y="0"/>
                        <a:pt x="11" y="7"/>
                        <a:pt x="9" y="7"/>
                      </a:cubicBezTo>
                      <a:close/>
                      <a:moveTo>
                        <a:pt x="13" y="13"/>
                      </a:moveTo>
                      <a:cubicBezTo>
                        <a:pt x="14" y="12"/>
                        <a:pt x="15" y="9"/>
                        <a:pt x="18" y="10"/>
                      </a:cubicBezTo>
                      <a:cubicBezTo>
                        <a:pt x="17" y="9"/>
                        <a:pt x="17" y="8"/>
                        <a:pt x="17" y="7"/>
                      </a:cubicBezTo>
                      <a:cubicBezTo>
                        <a:pt x="15" y="9"/>
                        <a:pt x="13" y="11"/>
                        <a:pt x="13" y="13"/>
                      </a:cubicBezTo>
                      <a:close/>
                      <a:moveTo>
                        <a:pt x="4" y="17"/>
                      </a:moveTo>
                      <a:cubicBezTo>
                        <a:pt x="3" y="18"/>
                        <a:pt x="4" y="19"/>
                        <a:pt x="4" y="20"/>
                      </a:cubicBezTo>
                      <a:cubicBezTo>
                        <a:pt x="7" y="17"/>
                        <a:pt x="10" y="13"/>
                        <a:pt x="11" y="10"/>
                      </a:cubicBezTo>
                      <a:cubicBezTo>
                        <a:pt x="9" y="12"/>
                        <a:pt x="6" y="15"/>
                        <a:pt x="4" y="17"/>
                      </a:cubicBezTo>
                      <a:close/>
                      <a:moveTo>
                        <a:pt x="6" y="24"/>
                      </a:moveTo>
                      <a:cubicBezTo>
                        <a:pt x="7" y="25"/>
                        <a:pt x="7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4" y="15"/>
                        <a:pt x="15" y="14"/>
                        <a:pt x="15" y="12"/>
                      </a:cubicBezTo>
                      <a:cubicBezTo>
                        <a:pt x="11" y="15"/>
                        <a:pt x="7" y="19"/>
                        <a:pt x="6" y="24"/>
                      </a:cubicBezTo>
                      <a:close/>
                      <a:moveTo>
                        <a:pt x="12" y="19"/>
                      </a:moveTo>
                      <a:cubicBezTo>
                        <a:pt x="14" y="18"/>
                        <a:pt x="14" y="18"/>
                        <a:pt x="16" y="18"/>
                      </a:cubicBezTo>
                      <a:cubicBezTo>
                        <a:pt x="16" y="17"/>
                        <a:pt x="16" y="17"/>
                        <a:pt x="15" y="17"/>
                      </a:cubicBezTo>
                      <a:cubicBezTo>
                        <a:pt x="16" y="16"/>
                        <a:pt x="18" y="15"/>
                        <a:pt x="18" y="13"/>
                      </a:cubicBezTo>
                      <a:cubicBezTo>
                        <a:pt x="16" y="15"/>
                        <a:pt x="14" y="17"/>
                        <a:pt x="12" y="19"/>
                      </a:cubicBezTo>
                      <a:close/>
                      <a:moveTo>
                        <a:pt x="9" y="27"/>
                      </a:moveTo>
                      <a:cubicBezTo>
                        <a:pt x="11" y="26"/>
                        <a:pt x="12" y="23"/>
                        <a:pt x="13" y="21"/>
                      </a:cubicBezTo>
                      <a:cubicBezTo>
                        <a:pt x="14" y="20"/>
                        <a:pt x="15" y="20"/>
                        <a:pt x="14" y="19"/>
                      </a:cubicBezTo>
                      <a:cubicBezTo>
                        <a:pt x="13" y="21"/>
                        <a:pt x="10" y="24"/>
                        <a:pt x="9" y="27"/>
                      </a:cubicBezTo>
                      <a:close/>
                      <a:moveTo>
                        <a:pt x="15" y="22"/>
                      </a:moveTo>
                      <a:cubicBezTo>
                        <a:pt x="16" y="22"/>
                        <a:pt x="17" y="21"/>
                        <a:pt x="17" y="20"/>
                      </a:cubicBezTo>
                      <a:cubicBezTo>
                        <a:pt x="16" y="20"/>
                        <a:pt x="15" y="21"/>
                        <a:pt x="15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596312" y="2795097"/>
                <a:ext cx="697230" cy="671195"/>
                <a:chOff x="7371" y="4772"/>
                <a:chExt cx="1098" cy="1057"/>
              </a:xfrm>
              <a:solidFill>
                <a:srgbClr val="0070C0"/>
              </a:solidFill>
            </p:grpSpPr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7744" y="4772"/>
                  <a:ext cx="353" cy="510"/>
                </a:xfrm>
                <a:custGeom>
                  <a:avLst/>
                  <a:gdLst>
                    <a:gd name="T0" fmla="*/ 10 w 18"/>
                    <a:gd name="T1" fmla="*/ 26 h 26"/>
                    <a:gd name="T2" fmla="*/ 3 w 18"/>
                    <a:gd name="T3" fmla="*/ 21 h 26"/>
                    <a:gd name="T4" fmla="*/ 14 w 18"/>
                    <a:gd name="T5" fmla="*/ 1 h 26"/>
                    <a:gd name="T6" fmla="*/ 18 w 18"/>
                    <a:gd name="T7" fmla="*/ 13 h 26"/>
                    <a:gd name="T8" fmla="*/ 13 w 18"/>
                    <a:gd name="T9" fmla="*/ 24 h 26"/>
                    <a:gd name="T10" fmla="*/ 10 w 18"/>
                    <a:gd name="T11" fmla="*/ 26 h 26"/>
                    <a:gd name="T12" fmla="*/ 4 w 18"/>
                    <a:gd name="T13" fmla="*/ 17 h 26"/>
                    <a:gd name="T14" fmla="*/ 12 w 18"/>
                    <a:gd name="T15" fmla="*/ 7 h 26"/>
                    <a:gd name="T16" fmla="*/ 14 w 18"/>
                    <a:gd name="T17" fmla="*/ 5 h 26"/>
                    <a:gd name="T18" fmla="*/ 14 w 18"/>
                    <a:gd name="T19" fmla="*/ 4 h 26"/>
                    <a:gd name="T20" fmla="*/ 9 w 18"/>
                    <a:gd name="T21" fmla="*/ 8 h 26"/>
                    <a:gd name="T22" fmla="*/ 4 w 18"/>
                    <a:gd name="T23" fmla="*/ 14 h 26"/>
                    <a:gd name="T24" fmla="*/ 9 w 18"/>
                    <a:gd name="T25" fmla="*/ 11 h 26"/>
                    <a:gd name="T26" fmla="*/ 4 w 18"/>
                    <a:gd name="T27" fmla="*/ 17 h 26"/>
                    <a:gd name="T28" fmla="*/ 6 w 18"/>
                    <a:gd name="T29" fmla="*/ 8 h 26"/>
                    <a:gd name="T30" fmla="*/ 4 w 18"/>
                    <a:gd name="T31" fmla="*/ 11 h 26"/>
                    <a:gd name="T32" fmla="*/ 11 w 18"/>
                    <a:gd name="T33" fmla="*/ 3 h 26"/>
                    <a:gd name="T34" fmla="*/ 9 w 18"/>
                    <a:gd name="T35" fmla="*/ 3 h 26"/>
                    <a:gd name="T36" fmla="*/ 6 w 18"/>
                    <a:gd name="T37" fmla="*/ 8 h 26"/>
                    <a:gd name="T38" fmla="*/ 15 w 18"/>
                    <a:gd name="T39" fmla="*/ 8 h 26"/>
                    <a:gd name="T40" fmla="*/ 6 w 18"/>
                    <a:gd name="T41" fmla="*/ 21 h 26"/>
                    <a:gd name="T42" fmla="*/ 10 w 18"/>
                    <a:gd name="T43" fmla="*/ 17 h 26"/>
                    <a:gd name="T44" fmla="*/ 14 w 18"/>
                    <a:gd name="T45" fmla="*/ 11 h 26"/>
                    <a:gd name="T46" fmla="*/ 16 w 18"/>
                    <a:gd name="T47" fmla="*/ 9 h 26"/>
                    <a:gd name="T48" fmla="*/ 15 w 18"/>
                    <a:gd name="T49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8" h="26">
                      <a:moveTo>
                        <a:pt x="10" y="26"/>
                      </a:moveTo>
                      <a:cubicBezTo>
                        <a:pt x="7" y="25"/>
                        <a:pt x="5" y="23"/>
                        <a:pt x="3" y="21"/>
                      </a:cubicBezTo>
                      <a:cubicBezTo>
                        <a:pt x="0" y="12"/>
                        <a:pt x="3" y="0"/>
                        <a:pt x="14" y="1"/>
                      </a:cubicBezTo>
                      <a:cubicBezTo>
                        <a:pt x="17" y="4"/>
                        <a:pt x="17" y="8"/>
                        <a:pt x="18" y="13"/>
                      </a:cubicBezTo>
                      <a:cubicBezTo>
                        <a:pt x="17" y="18"/>
                        <a:pt x="16" y="22"/>
                        <a:pt x="13" y="24"/>
                      </a:cubicBezTo>
                      <a:cubicBezTo>
                        <a:pt x="12" y="25"/>
                        <a:pt x="10" y="25"/>
                        <a:pt x="10" y="26"/>
                      </a:cubicBezTo>
                      <a:close/>
                      <a:moveTo>
                        <a:pt x="4" y="17"/>
                      </a:moveTo>
                      <a:cubicBezTo>
                        <a:pt x="7" y="14"/>
                        <a:pt x="12" y="11"/>
                        <a:pt x="12" y="7"/>
                      </a:cubicBezTo>
                      <a:cubicBezTo>
                        <a:pt x="13" y="6"/>
                        <a:pt x="14" y="6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1" y="4"/>
                        <a:pt x="11" y="7"/>
                        <a:pt x="9" y="8"/>
                      </a:cubicBezTo>
                      <a:cubicBezTo>
                        <a:pt x="8" y="10"/>
                        <a:pt x="6" y="12"/>
                        <a:pt x="4" y="14"/>
                      </a:cubicBezTo>
                      <a:cubicBezTo>
                        <a:pt x="6" y="14"/>
                        <a:pt x="7" y="11"/>
                        <a:pt x="9" y="11"/>
                      </a:cubicBezTo>
                      <a:cubicBezTo>
                        <a:pt x="8" y="14"/>
                        <a:pt x="4" y="15"/>
                        <a:pt x="4" y="17"/>
                      </a:cubicBezTo>
                      <a:close/>
                      <a:moveTo>
                        <a:pt x="6" y="8"/>
                      </a:moveTo>
                      <a:cubicBezTo>
                        <a:pt x="4" y="7"/>
                        <a:pt x="4" y="10"/>
                        <a:pt x="4" y="11"/>
                      </a:cubicBezTo>
                      <a:cubicBezTo>
                        <a:pt x="6" y="8"/>
                        <a:pt x="9" y="6"/>
                        <a:pt x="11" y="3"/>
                      </a:cubicBezTo>
                      <a:cubicBezTo>
                        <a:pt x="10" y="3"/>
                        <a:pt x="9" y="2"/>
                        <a:pt x="9" y="3"/>
                      </a:cubicBezTo>
                      <a:cubicBezTo>
                        <a:pt x="9" y="4"/>
                        <a:pt x="5" y="5"/>
                        <a:pt x="6" y="8"/>
                      </a:cubicBezTo>
                      <a:close/>
                      <a:moveTo>
                        <a:pt x="15" y="8"/>
                      </a:moveTo>
                      <a:cubicBezTo>
                        <a:pt x="11" y="12"/>
                        <a:pt x="8" y="16"/>
                        <a:pt x="6" y="21"/>
                      </a:cubicBezTo>
                      <a:cubicBezTo>
                        <a:pt x="8" y="23"/>
                        <a:pt x="9" y="18"/>
                        <a:pt x="10" y="17"/>
                      </a:cubicBezTo>
                      <a:cubicBezTo>
                        <a:pt x="11" y="15"/>
                        <a:pt x="13" y="14"/>
                        <a:pt x="14" y="11"/>
                      </a:cubicBezTo>
                      <a:cubicBezTo>
                        <a:pt x="14" y="10"/>
                        <a:pt x="16" y="10"/>
                        <a:pt x="16" y="9"/>
                      </a:cubicBezTo>
                      <a:cubicBezTo>
                        <a:pt x="16" y="9"/>
                        <a:pt x="16" y="8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4"/>
                <p:cNvSpPr>
                  <a:spLocks noEditPoints="1"/>
                </p:cNvSpPr>
                <p:nvPr/>
              </p:nvSpPr>
              <p:spPr bwMode="auto">
                <a:xfrm>
                  <a:off x="7371" y="5359"/>
                  <a:ext cx="1098" cy="470"/>
                </a:xfrm>
                <a:custGeom>
                  <a:avLst/>
                  <a:gdLst>
                    <a:gd name="T0" fmla="*/ 56 w 56"/>
                    <a:gd name="T1" fmla="*/ 8 h 24"/>
                    <a:gd name="T2" fmla="*/ 53 w 56"/>
                    <a:gd name="T3" fmla="*/ 23 h 24"/>
                    <a:gd name="T4" fmla="*/ 51 w 56"/>
                    <a:gd name="T5" fmla="*/ 18 h 24"/>
                    <a:gd name="T6" fmla="*/ 49 w 56"/>
                    <a:gd name="T7" fmla="*/ 19 h 24"/>
                    <a:gd name="T8" fmla="*/ 42 w 56"/>
                    <a:gd name="T9" fmla="*/ 19 h 24"/>
                    <a:gd name="T10" fmla="*/ 40 w 56"/>
                    <a:gd name="T11" fmla="*/ 20 h 24"/>
                    <a:gd name="T12" fmla="*/ 36 w 56"/>
                    <a:gd name="T13" fmla="*/ 19 h 24"/>
                    <a:gd name="T14" fmla="*/ 25 w 56"/>
                    <a:gd name="T15" fmla="*/ 20 h 24"/>
                    <a:gd name="T16" fmla="*/ 5 w 56"/>
                    <a:gd name="T17" fmla="*/ 24 h 24"/>
                    <a:gd name="T18" fmla="*/ 1 w 56"/>
                    <a:gd name="T19" fmla="*/ 22 h 24"/>
                    <a:gd name="T20" fmla="*/ 2 w 56"/>
                    <a:gd name="T21" fmla="*/ 11 h 24"/>
                    <a:gd name="T22" fmla="*/ 41 w 56"/>
                    <a:gd name="T23" fmla="*/ 0 h 24"/>
                    <a:gd name="T24" fmla="*/ 34 w 56"/>
                    <a:gd name="T25" fmla="*/ 10 h 24"/>
                    <a:gd name="T26" fmla="*/ 37 w 56"/>
                    <a:gd name="T27" fmla="*/ 13 h 24"/>
                    <a:gd name="T28" fmla="*/ 36 w 56"/>
                    <a:gd name="T29" fmla="*/ 17 h 24"/>
                    <a:gd name="T30" fmla="*/ 48 w 56"/>
                    <a:gd name="T31" fmla="*/ 3 h 24"/>
                    <a:gd name="T32" fmla="*/ 35 w 56"/>
                    <a:gd name="T33" fmla="*/ 7 h 24"/>
                    <a:gd name="T34" fmla="*/ 33 w 56"/>
                    <a:gd name="T35" fmla="*/ 2 h 24"/>
                    <a:gd name="T36" fmla="*/ 20 w 56"/>
                    <a:gd name="T37" fmla="*/ 18 h 24"/>
                    <a:gd name="T38" fmla="*/ 22 w 56"/>
                    <a:gd name="T39" fmla="*/ 19 h 24"/>
                    <a:gd name="T40" fmla="*/ 34 w 56"/>
                    <a:gd name="T41" fmla="*/ 7 h 24"/>
                    <a:gd name="T42" fmla="*/ 37 w 56"/>
                    <a:gd name="T43" fmla="*/ 2 h 24"/>
                    <a:gd name="T44" fmla="*/ 26 w 56"/>
                    <a:gd name="T45" fmla="*/ 3 h 24"/>
                    <a:gd name="T46" fmla="*/ 17 w 56"/>
                    <a:gd name="T47" fmla="*/ 15 h 24"/>
                    <a:gd name="T48" fmla="*/ 14 w 56"/>
                    <a:gd name="T49" fmla="*/ 19 h 24"/>
                    <a:gd name="T50" fmla="*/ 31 w 56"/>
                    <a:gd name="T51" fmla="*/ 3 h 24"/>
                    <a:gd name="T52" fmla="*/ 19 w 56"/>
                    <a:gd name="T53" fmla="*/ 4 h 24"/>
                    <a:gd name="T54" fmla="*/ 13 w 56"/>
                    <a:gd name="T55" fmla="*/ 14 h 24"/>
                    <a:gd name="T56" fmla="*/ 12 w 56"/>
                    <a:gd name="T57" fmla="*/ 20 h 24"/>
                    <a:gd name="T58" fmla="*/ 23 w 56"/>
                    <a:gd name="T59" fmla="*/ 3 h 24"/>
                    <a:gd name="T60" fmla="*/ 49 w 56"/>
                    <a:gd name="T61" fmla="*/ 4 h 24"/>
                    <a:gd name="T62" fmla="*/ 43 w 56"/>
                    <a:gd name="T63" fmla="*/ 17 h 24"/>
                    <a:gd name="T64" fmla="*/ 50 w 56"/>
                    <a:gd name="T65" fmla="*/ 4 h 24"/>
                    <a:gd name="T66" fmla="*/ 11 w 56"/>
                    <a:gd name="T67" fmla="*/ 8 h 24"/>
                    <a:gd name="T68" fmla="*/ 17 w 56"/>
                    <a:gd name="T69" fmla="*/ 5 h 24"/>
                    <a:gd name="T70" fmla="*/ 3 w 56"/>
                    <a:gd name="T71" fmla="*/ 13 h 24"/>
                    <a:gd name="T72" fmla="*/ 10 w 56"/>
                    <a:gd name="T73" fmla="*/ 7 h 24"/>
                    <a:gd name="T74" fmla="*/ 45 w 56"/>
                    <a:gd name="T75" fmla="*/ 16 h 24"/>
                    <a:gd name="T76" fmla="*/ 45 w 56"/>
                    <a:gd name="T77" fmla="*/ 16 h 24"/>
                    <a:gd name="T78" fmla="*/ 13 w 56"/>
                    <a:gd name="T79" fmla="*/ 10 h 24"/>
                    <a:gd name="T80" fmla="*/ 29 w 56"/>
                    <a:gd name="T81" fmla="*/ 18 h 24"/>
                    <a:gd name="T82" fmla="*/ 29 w 56"/>
                    <a:gd name="T83" fmla="*/ 18 h 24"/>
                    <a:gd name="T84" fmla="*/ 51 w 56"/>
                    <a:gd name="T85" fmla="*/ 16 h 24"/>
                    <a:gd name="T86" fmla="*/ 52 w 56"/>
                    <a:gd name="T8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24">
                      <a:moveTo>
                        <a:pt x="54" y="8"/>
                      </a:moveTo>
                      <a:cubicBezTo>
                        <a:pt x="54" y="8"/>
                        <a:pt x="55" y="7"/>
                        <a:pt x="56" y="8"/>
                      </a:cubicBezTo>
                      <a:cubicBezTo>
                        <a:pt x="56" y="9"/>
                        <a:pt x="55" y="9"/>
                        <a:pt x="54" y="10"/>
                      </a:cubicBezTo>
                      <a:cubicBezTo>
                        <a:pt x="55" y="14"/>
                        <a:pt x="55" y="20"/>
                        <a:pt x="53" y="23"/>
                      </a:cubicBezTo>
                      <a:cubicBezTo>
                        <a:pt x="51" y="22"/>
                        <a:pt x="52" y="20"/>
                        <a:pt x="53" y="18"/>
                      </a:cubicBezTo>
                      <a:cubicBezTo>
                        <a:pt x="52" y="18"/>
                        <a:pt x="52" y="18"/>
                        <a:pt x="51" y="18"/>
                      </a:cubicBezTo>
                      <a:cubicBezTo>
                        <a:pt x="50" y="18"/>
                        <a:pt x="50" y="19"/>
                        <a:pt x="50" y="20"/>
                      </a:cubicBezTo>
                      <a:cubicBezTo>
                        <a:pt x="49" y="20"/>
                        <a:pt x="49" y="19"/>
                        <a:pt x="49" y="19"/>
                      </a:cubicBezTo>
                      <a:cubicBezTo>
                        <a:pt x="47" y="19"/>
                        <a:pt x="44" y="19"/>
                        <a:pt x="43" y="20"/>
                      </a:cubicBezTo>
                      <a:cubicBezTo>
                        <a:pt x="42" y="20"/>
                        <a:pt x="42" y="19"/>
                        <a:pt x="42" y="19"/>
                      </a:cubicBezTo>
                      <a:cubicBezTo>
                        <a:pt x="40" y="19"/>
                        <a:pt x="39" y="19"/>
                        <a:pt x="38" y="19"/>
                      </a:cubicBezTo>
                      <a:cubicBezTo>
                        <a:pt x="38" y="20"/>
                        <a:pt x="40" y="19"/>
                        <a:pt x="40" y="20"/>
                      </a:cubicBezTo>
                      <a:cubicBezTo>
                        <a:pt x="39" y="22"/>
                        <a:pt x="38" y="22"/>
                        <a:pt x="37" y="22"/>
                      </a:cubicBezTo>
                      <a:cubicBezTo>
                        <a:pt x="36" y="21"/>
                        <a:pt x="36" y="21"/>
                        <a:pt x="36" y="19"/>
                      </a:cubicBezTo>
                      <a:cubicBezTo>
                        <a:pt x="33" y="20"/>
                        <a:pt x="28" y="20"/>
                        <a:pt x="26" y="21"/>
                      </a:cubicBezTo>
                      <a:cubicBezTo>
                        <a:pt x="25" y="21"/>
                        <a:pt x="25" y="20"/>
                        <a:pt x="25" y="20"/>
                      </a:cubicBezTo>
                      <a:cubicBezTo>
                        <a:pt x="21" y="22"/>
                        <a:pt x="15" y="20"/>
                        <a:pt x="12" y="23"/>
                      </a:cubicBezTo>
                      <a:cubicBezTo>
                        <a:pt x="9" y="22"/>
                        <a:pt x="7" y="23"/>
                        <a:pt x="5" y="24"/>
                      </a:cubicBezTo>
                      <a:cubicBezTo>
                        <a:pt x="4" y="23"/>
                        <a:pt x="4" y="23"/>
                        <a:pt x="3" y="22"/>
                      </a:cubicBezTo>
                      <a:cubicBezTo>
                        <a:pt x="2" y="22"/>
                        <a:pt x="1" y="23"/>
                        <a:pt x="1" y="22"/>
                      </a:cubicBezTo>
                      <a:cubicBezTo>
                        <a:pt x="0" y="22"/>
                        <a:pt x="1" y="21"/>
                        <a:pt x="1" y="20"/>
                      </a:cubicBezTo>
                      <a:cubicBezTo>
                        <a:pt x="1" y="16"/>
                        <a:pt x="1" y="14"/>
                        <a:pt x="2" y="11"/>
                      </a:cubicBezTo>
                      <a:cubicBezTo>
                        <a:pt x="4" y="7"/>
                        <a:pt x="10" y="6"/>
                        <a:pt x="14" y="3"/>
                      </a:cubicBezTo>
                      <a:cubicBezTo>
                        <a:pt x="20" y="3"/>
                        <a:pt x="32" y="0"/>
                        <a:pt x="41" y="0"/>
                      </a:cubicBezTo>
                      <a:cubicBezTo>
                        <a:pt x="48" y="0"/>
                        <a:pt x="54" y="1"/>
                        <a:pt x="54" y="8"/>
                      </a:cubicBezTo>
                      <a:close/>
                      <a:moveTo>
                        <a:pt x="34" y="10"/>
                      </a:moveTo>
                      <a:cubicBezTo>
                        <a:pt x="37" y="9"/>
                        <a:pt x="40" y="2"/>
                        <a:pt x="42" y="6"/>
                      </a:cubicBezTo>
                      <a:cubicBezTo>
                        <a:pt x="40" y="8"/>
                        <a:pt x="38" y="11"/>
                        <a:pt x="37" y="13"/>
                      </a:cubicBezTo>
                      <a:cubicBezTo>
                        <a:pt x="39" y="12"/>
                        <a:pt x="40" y="9"/>
                        <a:pt x="42" y="8"/>
                      </a:cubicBezTo>
                      <a:cubicBezTo>
                        <a:pt x="40" y="11"/>
                        <a:pt x="37" y="13"/>
                        <a:pt x="36" y="17"/>
                      </a:cubicBezTo>
                      <a:cubicBezTo>
                        <a:pt x="36" y="18"/>
                        <a:pt x="36" y="17"/>
                        <a:pt x="37" y="17"/>
                      </a:cubicBezTo>
                      <a:cubicBezTo>
                        <a:pt x="41" y="13"/>
                        <a:pt x="44" y="8"/>
                        <a:pt x="48" y="3"/>
                      </a:cubicBezTo>
                      <a:cubicBezTo>
                        <a:pt x="45" y="2"/>
                        <a:pt x="43" y="2"/>
                        <a:pt x="40" y="1"/>
                      </a:cubicBezTo>
                      <a:cubicBezTo>
                        <a:pt x="39" y="4"/>
                        <a:pt x="37" y="7"/>
                        <a:pt x="35" y="7"/>
                      </a:cubicBezTo>
                      <a:cubicBezTo>
                        <a:pt x="36" y="8"/>
                        <a:pt x="34" y="9"/>
                        <a:pt x="34" y="10"/>
                      </a:cubicBezTo>
                      <a:close/>
                      <a:moveTo>
                        <a:pt x="33" y="2"/>
                      </a:moveTo>
                      <a:cubicBezTo>
                        <a:pt x="32" y="4"/>
                        <a:pt x="30" y="7"/>
                        <a:pt x="28" y="8"/>
                      </a:cubicBezTo>
                      <a:cubicBezTo>
                        <a:pt x="27" y="12"/>
                        <a:pt x="22" y="14"/>
                        <a:pt x="20" y="18"/>
                      </a:cubicBezTo>
                      <a:cubicBezTo>
                        <a:pt x="23" y="17"/>
                        <a:pt x="24" y="13"/>
                        <a:pt x="27" y="12"/>
                      </a:cubicBezTo>
                      <a:cubicBezTo>
                        <a:pt x="25" y="14"/>
                        <a:pt x="23" y="17"/>
                        <a:pt x="22" y="19"/>
                      </a:cubicBezTo>
                      <a:cubicBezTo>
                        <a:pt x="22" y="19"/>
                        <a:pt x="24" y="19"/>
                        <a:pt x="25" y="19"/>
                      </a:cubicBezTo>
                      <a:cubicBezTo>
                        <a:pt x="28" y="14"/>
                        <a:pt x="31" y="11"/>
                        <a:pt x="34" y="7"/>
                      </a:cubicBezTo>
                      <a:cubicBezTo>
                        <a:pt x="34" y="6"/>
                        <a:pt x="33" y="6"/>
                        <a:pt x="33" y="6"/>
                      </a:cubicBezTo>
                      <a:cubicBezTo>
                        <a:pt x="34" y="4"/>
                        <a:pt x="36" y="3"/>
                        <a:pt x="37" y="2"/>
                      </a:cubicBezTo>
                      <a:cubicBezTo>
                        <a:pt x="36" y="2"/>
                        <a:pt x="35" y="2"/>
                        <a:pt x="33" y="2"/>
                      </a:cubicBezTo>
                      <a:close/>
                      <a:moveTo>
                        <a:pt x="26" y="3"/>
                      </a:move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3" y="8"/>
                        <a:pt x="19" y="11"/>
                        <a:pt x="17" y="15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8"/>
                        <a:pt x="15" y="17"/>
                        <a:pt x="14" y="19"/>
                      </a:cubicBezTo>
                      <a:cubicBezTo>
                        <a:pt x="15" y="19"/>
                        <a:pt x="16" y="20"/>
                        <a:pt x="18" y="19"/>
                      </a:cubicBezTo>
                      <a:cubicBezTo>
                        <a:pt x="21" y="12"/>
                        <a:pt x="27" y="8"/>
                        <a:pt x="31" y="3"/>
                      </a:cubicBezTo>
                      <a:cubicBezTo>
                        <a:pt x="28" y="2"/>
                        <a:pt x="27" y="3"/>
                        <a:pt x="26" y="3"/>
                      </a:cubicBezTo>
                      <a:close/>
                      <a:moveTo>
                        <a:pt x="19" y="4"/>
                      </a:moveTo>
                      <a:cubicBezTo>
                        <a:pt x="19" y="5"/>
                        <a:pt x="18" y="5"/>
                        <a:pt x="18" y="7"/>
                      </a:cubicBezTo>
                      <a:cubicBezTo>
                        <a:pt x="16" y="9"/>
                        <a:pt x="15" y="12"/>
                        <a:pt x="13" y="14"/>
                      </a:cubicBezTo>
                      <a:cubicBezTo>
                        <a:pt x="12" y="16"/>
                        <a:pt x="9" y="18"/>
                        <a:pt x="8" y="20"/>
                      </a:cubicBezTo>
                      <a:cubicBezTo>
                        <a:pt x="9" y="21"/>
                        <a:pt x="10" y="20"/>
                        <a:pt x="12" y="20"/>
                      </a:cubicBezTo>
                      <a:cubicBezTo>
                        <a:pt x="14" y="17"/>
                        <a:pt x="16" y="13"/>
                        <a:pt x="19" y="11"/>
                      </a:cubicBezTo>
                      <a:cubicBezTo>
                        <a:pt x="20" y="7"/>
                        <a:pt x="23" y="7"/>
                        <a:pt x="23" y="3"/>
                      </a:cubicBezTo>
                      <a:cubicBezTo>
                        <a:pt x="22" y="3"/>
                        <a:pt x="21" y="4"/>
                        <a:pt x="19" y="4"/>
                      </a:cubicBezTo>
                      <a:close/>
                      <a:moveTo>
                        <a:pt x="49" y="4"/>
                      </a:moveTo>
                      <a:cubicBezTo>
                        <a:pt x="46" y="8"/>
                        <a:pt x="43" y="13"/>
                        <a:pt x="40" y="17"/>
                      </a:cubicBezTo>
                      <a:cubicBezTo>
                        <a:pt x="41" y="17"/>
                        <a:pt x="42" y="17"/>
                        <a:pt x="43" y="17"/>
                      </a:cubicBezTo>
                      <a:cubicBezTo>
                        <a:pt x="45" y="13"/>
                        <a:pt x="49" y="10"/>
                        <a:pt x="51" y="5"/>
                      </a:cubicBezTo>
                      <a:cubicBezTo>
                        <a:pt x="51" y="5"/>
                        <a:pt x="51" y="4"/>
                        <a:pt x="50" y="4"/>
                      </a:cubicBezTo>
                      <a:cubicBezTo>
                        <a:pt x="50" y="4"/>
                        <a:pt x="49" y="4"/>
                        <a:pt x="49" y="4"/>
                      </a:cubicBezTo>
                      <a:close/>
                      <a:moveTo>
                        <a:pt x="11" y="8"/>
                      </a:moveTo>
                      <a:cubicBezTo>
                        <a:pt x="9" y="11"/>
                        <a:pt x="7" y="15"/>
                        <a:pt x="6" y="17"/>
                      </a:cubicBezTo>
                      <a:cubicBezTo>
                        <a:pt x="9" y="13"/>
                        <a:pt x="13" y="9"/>
                        <a:pt x="17" y="5"/>
                      </a:cubicBezTo>
                      <a:cubicBezTo>
                        <a:pt x="13" y="5"/>
                        <a:pt x="12" y="6"/>
                        <a:pt x="11" y="8"/>
                      </a:cubicBezTo>
                      <a:close/>
                      <a:moveTo>
                        <a:pt x="3" y="13"/>
                      </a:moveTo>
                      <a:cubicBezTo>
                        <a:pt x="4" y="14"/>
                        <a:pt x="3" y="15"/>
                        <a:pt x="3" y="16"/>
                      </a:cubicBezTo>
                      <a:cubicBezTo>
                        <a:pt x="6" y="15"/>
                        <a:pt x="8" y="10"/>
                        <a:pt x="10" y="7"/>
                      </a:cubicBezTo>
                      <a:cubicBezTo>
                        <a:pt x="7" y="8"/>
                        <a:pt x="4" y="10"/>
                        <a:pt x="3" y="13"/>
                      </a:cubicBezTo>
                      <a:close/>
                      <a:moveTo>
                        <a:pt x="45" y="16"/>
                      </a:moveTo>
                      <a:cubicBezTo>
                        <a:pt x="49" y="20"/>
                        <a:pt x="54" y="10"/>
                        <a:pt x="51" y="9"/>
                      </a:cubicBezTo>
                      <a:cubicBezTo>
                        <a:pt x="49" y="11"/>
                        <a:pt x="47" y="14"/>
                        <a:pt x="45" y="16"/>
                      </a:cubicBezTo>
                      <a:close/>
                      <a:moveTo>
                        <a:pt x="5" y="20"/>
                      </a:moveTo>
                      <a:cubicBezTo>
                        <a:pt x="8" y="18"/>
                        <a:pt x="12" y="14"/>
                        <a:pt x="13" y="10"/>
                      </a:cubicBezTo>
                      <a:cubicBezTo>
                        <a:pt x="10" y="13"/>
                        <a:pt x="7" y="16"/>
                        <a:pt x="5" y="20"/>
                      </a:cubicBezTo>
                      <a:close/>
                      <a:moveTo>
                        <a:pt x="29" y="18"/>
                      </a:moveTo>
                      <a:cubicBezTo>
                        <a:pt x="33" y="18"/>
                        <a:pt x="34" y="13"/>
                        <a:pt x="36" y="11"/>
                      </a:cubicBezTo>
                      <a:cubicBezTo>
                        <a:pt x="33" y="12"/>
                        <a:pt x="31" y="15"/>
                        <a:pt x="29" y="18"/>
                      </a:cubicBezTo>
                      <a:close/>
                      <a:moveTo>
                        <a:pt x="51" y="15"/>
                      </a:moveTo>
                      <a:cubicBezTo>
                        <a:pt x="51" y="15"/>
                        <a:pt x="51" y="16"/>
                        <a:pt x="51" y="16"/>
                      </a:cubicBezTo>
                      <a:cubicBezTo>
                        <a:pt x="52" y="16"/>
                        <a:pt x="52" y="16"/>
                        <a:pt x="53" y="16"/>
                      </a:cubicBezTo>
                      <a:cubicBezTo>
                        <a:pt x="53" y="16"/>
                        <a:pt x="53" y="15"/>
                        <a:pt x="52" y="14"/>
                      </a:cubicBezTo>
                      <a:cubicBezTo>
                        <a:pt x="52" y="15"/>
                        <a:pt x="52" y="15"/>
                        <a:pt x="5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Freeform 16"/>
              <p:cNvSpPr>
                <a:spLocks noEditPoints="1"/>
              </p:cNvSpPr>
              <p:nvPr/>
            </p:nvSpPr>
            <p:spPr bwMode="auto">
              <a:xfrm>
                <a:off x="5596312" y="5035377"/>
                <a:ext cx="622300" cy="584200"/>
              </a:xfrm>
              <a:custGeom>
                <a:avLst/>
                <a:gdLst>
                  <a:gd name="T0" fmla="*/ 46 w 50"/>
                  <a:gd name="T1" fmla="*/ 28 h 47"/>
                  <a:gd name="T2" fmla="*/ 46 w 50"/>
                  <a:gd name="T3" fmla="*/ 43 h 47"/>
                  <a:gd name="T4" fmla="*/ 43 w 50"/>
                  <a:gd name="T5" fmla="*/ 41 h 47"/>
                  <a:gd name="T6" fmla="*/ 0 w 50"/>
                  <a:gd name="T7" fmla="*/ 45 h 47"/>
                  <a:gd name="T8" fmla="*/ 4 w 50"/>
                  <a:gd name="T9" fmla="*/ 32 h 47"/>
                  <a:gd name="T10" fmla="*/ 19 w 50"/>
                  <a:gd name="T11" fmla="*/ 21 h 47"/>
                  <a:gd name="T12" fmla="*/ 31 w 50"/>
                  <a:gd name="T13" fmla="*/ 2 h 47"/>
                  <a:gd name="T14" fmla="*/ 34 w 50"/>
                  <a:gd name="T15" fmla="*/ 23 h 47"/>
                  <a:gd name="T16" fmla="*/ 21 w 50"/>
                  <a:gd name="T17" fmla="*/ 27 h 47"/>
                  <a:gd name="T18" fmla="*/ 23 w 50"/>
                  <a:gd name="T19" fmla="*/ 27 h 47"/>
                  <a:gd name="T20" fmla="*/ 16 w 50"/>
                  <a:gd name="T21" fmla="*/ 39 h 47"/>
                  <a:gd name="T22" fmla="*/ 12 w 50"/>
                  <a:gd name="T23" fmla="*/ 42 h 47"/>
                  <a:gd name="T24" fmla="*/ 26 w 50"/>
                  <a:gd name="T25" fmla="*/ 4 h 47"/>
                  <a:gd name="T26" fmla="*/ 28 w 50"/>
                  <a:gd name="T27" fmla="*/ 6 h 47"/>
                  <a:gd name="T28" fmla="*/ 28 w 50"/>
                  <a:gd name="T29" fmla="*/ 6 h 47"/>
                  <a:gd name="T30" fmla="*/ 31 w 50"/>
                  <a:gd name="T31" fmla="*/ 10 h 47"/>
                  <a:gd name="T32" fmla="*/ 27 w 50"/>
                  <a:gd name="T33" fmla="*/ 13 h 47"/>
                  <a:gd name="T34" fmla="*/ 22 w 50"/>
                  <a:gd name="T35" fmla="*/ 16 h 47"/>
                  <a:gd name="T36" fmla="*/ 27 w 50"/>
                  <a:gd name="T37" fmla="*/ 9 h 47"/>
                  <a:gd name="T38" fmla="*/ 27 w 50"/>
                  <a:gd name="T39" fmla="*/ 14 h 47"/>
                  <a:gd name="T40" fmla="*/ 23 w 50"/>
                  <a:gd name="T41" fmla="*/ 21 h 47"/>
                  <a:gd name="T42" fmla="*/ 26 w 50"/>
                  <a:gd name="T43" fmla="*/ 17 h 47"/>
                  <a:gd name="T44" fmla="*/ 30 w 50"/>
                  <a:gd name="T45" fmla="*/ 16 h 47"/>
                  <a:gd name="T46" fmla="*/ 30 w 50"/>
                  <a:gd name="T47" fmla="*/ 16 h 47"/>
                  <a:gd name="T48" fmla="*/ 33 w 50"/>
                  <a:gd name="T49" fmla="*/ 17 h 47"/>
                  <a:gd name="T50" fmla="*/ 24 w 50"/>
                  <a:gd name="T51" fmla="*/ 25 h 47"/>
                  <a:gd name="T52" fmla="*/ 24 w 50"/>
                  <a:gd name="T53" fmla="*/ 25 h 47"/>
                  <a:gd name="T54" fmla="*/ 29 w 50"/>
                  <a:gd name="T55" fmla="*/ 30 h 47"/>
                  <a:gd name="T56" fmla="*/ 29 w 50"/>
                  <a:gd name="T57" fmla="*/ 34 h 47"/>
                  <a:gd name="T58" fmla="*/ 26 w 50"/>
                  <a:gd name="T59" fmla="*/ 41 h 47"/>
                  <a:gd name="T60" fmla="*/ 30 w 50"/>
                  <a:gd name="T61" fmla="*/ 32 h 47"/>
                  <a:gd name="T62" fmla="*/ 30 w 50"/>
                  <a:gd name="T63" fmla="*/ 37 h 47"/>
                  <a:gd name="T64" fmla="*/ 32 w 50"/>
                  <a:gd name="T65" fmla="*/ 26 h 47"/>
                  <a:gd name="T66" fmla="*/ 8 w 50"/>
                  <a:gd name="T67" fmla="*/ 43 h 47"/>
                  <a:gd name="T68" fmla="*/ 18 w 50"/>
                  <a:gd name="T69" fmla="*/ 27 h 47"/>
                  <a:gd name="T70" fmla="*/ 15 w 50"/>
                  <a:gd name="T71" fmla="*/ 31 h 47"/>
                  <a:gd name="T72" fmla="*/ 24 w 50"/>
                  <a:gd name="T73" fmla="*/ 32 h 47"/>
                  <a:gd name="T74" fmla="*/ 24 w 50"/>
                  <a:gd name="T75" fmla="*/ 32 h 47"/>
                  <a:gd name="T76" fmla="*/ 35 w 50"/>
                  <a:gd name="T77" fmla="*/ 38 h 47"/>
                  <a:gd name="T78" fmla="*/ 41 w 50"/>
                  <a:gd name="T79" fmla="*/ 29 h 47"/>
                  <a:gd name="T80" fmla="*/ 6 w 50"/>
                  <a:gd name="T81" fmla="*/ 37 h 47"/>
                  <a:gd name="T82" fmla="*/ 6 w 50"/>
                  <a:gd name="T83" fmla="*/ 32 h 47"/>
                  <a:gd name="T84" fmla="*/ 21 w 50"/>
                  <a:gd name="T85" fmla="*/ 42 h 47"/>
                  <a:gd name="T86" fmla="*/ 18 w 50"/>
                  <a:gd name="T87" fmla="*/ 42 h 47"/>
                  <a:gd name="T88" fmla="*/ 46 w 50"/>
                  <a:gd name="T89" fmla="*/ 32 h 47"/>
                  <a:gd name="T90" fmla="*/ 29 w 50"/>
                  <a:gd name="T91" fmla="*/ 39 h 47"/>
                  <a:gd name="T92" fmla="*/ 32 w 50"/>
                  <a:gd name="T93" fmla="*/ 40 h 47"/>
                  <a:gd name="T94" fmla="*/ 29 w 50"/>
                  <a:gd name="T95" fmla="*/ 39 h 47"/>
                  <a:gd name="T96" fmla="*/ 46 w 50"/>
                  <a:gd name="T97" fmla="*/ 3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47">
                    <a:moveTo>
                      <a:pt x="34" y="23"/>
                    </a:moveTo>
                    <a:cubicBezTo>
                      <a:pt x="38" y="25"/>
                      <a:pt x="43" y="25"/>
                      <a:pt x="46" y="28"/>
                    </a:cubicBezTo>
                    <a:cubicBezTo>
                      <a:pt x="48" y="32"/>
                      <a:pt x="50" y="36"/>
                      <a:pt x="48" y="41"/>
                    </a:cubicBezTo>
                    <a:cubicBezTo>
                      <a:pt x="47" y="41"/>
                      <a:pt x="47" y="43"/>
                      <a:pt x="46" y="43"/>
                    </a:cubicBezTo>
                    <a:cubicBezTo>
                      <a:pt x="45" y="42"/>
                      <a:pt x="46" y="40"/>
                      <a:pt x="45" y="39"/>
                    </a:cubicBezTo>
                    <a:cubicBezTo>
                      <a:pt x="44" y="40"/>
                      <a:pt x="43" y="40"/>
                      <a:pt x="43" y="41"/>
                    </a:cubicBezTo>
                    <a:cubicBezTo>
                      <a:pt x="31" y="41"/>
                      <a:pt x="16" y="43"/>
                      <a:pt x="4" y="45"/>
                    </a:cubicBezTo>
                    <a:cubicBezTo>
                      <a:pt x="2" y="46"/>
                      <a:pt x="0" y="47"/>
                      <a:pt x="0" y="45"/>
                    </a:cubicBezTo>
                    <a:cubicBezTo>
                      <a:pt x="0" y="43"/>
                      <a:pt x="2" y="43"/>
                      <a:pt x="3" y="43"/>
                    </a:cubicBezTo>
                    <a:cubicBezTo>
                      <a:pt x="4" y="40"/>
                      <a:pt x="3" y="35"/>
                      <a:pt x="4" y="32"/>
                    </a:cubicBezTo>
                    <a:cubicBezTo>
                      <a:pt x="6" y="27"/>
                      <a:pt x="16" y="27"/>
                      <a:pt x="21" y="24"/>
                    </a:cubicBezTo>
                    <a:cubicBezTo>
                      <a:pt x="21" y="23"/>
                      <a:pt x="20" y="23"/>
                      <a:pt x="19" y="21"/>
                    </a:cubicBezTo>
                    <a:cubicBezTo>
                      <a:pt x="19" y="17"/>
                      <a:pt x="18" y="10"/>
                      <a:pt x="20" y="5"/>
                    </a:cubicBezTo>
                    <a:cubicBezTo>
                      <a:pt x="21" y="2"/>
                      <a:pt x="26" y="0"/>
                      <a:pt x="31" y="2"/>
                    </a:cubicBezTo>
                    <a:cubicBezTo>
                      <a:pt x="34" y="2"/>
                      <a:pt x="33" y="6"/>
                      <a:pt x="36" y="7"/>
                    </a:cubicBezTo>
                    <a:cubicBezTo>
                      <a:pt x="35" y="11"/>
                      <a:pt x="36" y="18"/>
                      <a:pt x="34" y="23"/>
                    </a:cubicBezTo>
                    <a:close/>
                    <a:moveTo>
                      <a:pt x="23" y="27"/>
                    </a:moveTo>
                    <a:cubicBezTo>
                      <a:pt x="23" y="27"/>
                      <a:pt x="22" y="27"/>
                      <a:pt x="21" y="27"/>
                    </a:cubicBezTo>
                    <a:cubicBezTo>
                      <a:pt x="19" y="29"/>
                      <a:pt x="16" y="32"/>
                      <a:pt x="15" y="35"/>
                    </a:cubicBezTo>
                    <a:cubicBezTo>
                      <a:pt x="18" y="32"/>
                      <a:pt x="21" y="30"/>
                      <a:pt x="23" y="27"/>
                    </a:cubicBezTo>
                    <a:close/>
                    <a:moveTo>
                      <a:pt x="12" y="42"/>
                    </a:moveTo>
                    <a:cubicBezTo>
                      <a:pt x="14" y="43"/>
                      <a:pt x="15" y="40"/>
                      <a:pt x="16" y="39"/>
                    </a:cubicBezTo>
                    <a:cubicBezTo>
                      <a:pt x="19" y="36"/>
                      <a:pt x="22" y="33"/>
                      <a:pt x="24" y="28"/>
                    </a:cubicBezTo>
                    <a:cubicBezTo>
                      <a:pt x="18" y="32"/>
                      <a:pt x="15" y="36"/>
                      <a:pt x="12" y="42"/>
                    </a:cubicBezTo>
                    <a:close/>
                    <a:moveTo>
                      <a:pt x="22" y="10"/>
                    </a:moveTo>
                    <a:cubicBezTo>
                      <a:pt x="24" y="8"/>
                      <a:pt x="25" y="5"/>
                      <a:pt x="26" y="4"/>
                    </a:cubicBezTo>
                    <a:cubicBezTo>
                      <a:pt x="24" y="5"/>
                      <a:pt x="21" y="8"/>
                      <a:pt x="22" y="10"/>
                    </a:cubicBezTo>
                    <a:close/>
                    <a:moveTo>
                      <a:pt x="28" y="6"/>
                    </a:moveTo>
                    <a:cubicBezTo>
                      <a:pt x="29" y="6"/>
                      <a:pt x="29" y="5"/>
                      <a:pt x="30" y="4"/>
                    </a:cubicBezTo>
                    <a:cubicBezTo>
                      <a:pt x="29" y="3"/>
                      <a:pt x="28" y="5"/>
                      <a:pt x="28" y="6"/>
                    </a:cubicBezTo>
                    <a:close/>
                    <a:moveTo>
                      <a:pt x="27" y="13"/>
                    </a:moveTo>
                    <a:cubicBezTo>
                      <a:pt x="28" y="13"/>
                      <a:pt x="29" y="11"/>
                      <a:pt x="31" y="10"/>
                    </a:cubicBezTo>
                    <a:cubicBezTo>
                      <a:pt x="32" y="8"/>
                      <a:pt x="34" y="7"/>
                      <a:pt x="32" y="6"/>
                    </a:cubicBezTo>
                    <a:cubicBezTo>
                      <a:pt x="30" y="8"/>
                      <a:pt x="28" y="11"/>
                      <a:pt x="27" y="13"/>
                    </a:cubicBezTo>
                    <a:close/>
                    <a:moveTo>
                      <a:pt x="27" y="9"/>
                    </a:moveTo>
                    <a:cubicBezTo>
                      <a:pt x="25" y="11"/>
                      <a:pt x="23" y="13"/>
                      <a:pt x="22" y="16"/>
                    </a:cubicBezTo>
                    <a:cubicBezTo>
                      <a:pt x="25" y="14"/>
                      <a:pt x="26" y="10"/>
                      <a:pt x="28" y="7"/>
                    </a:cubicBezTo>
                    <a:cubicBezTo>
                      <a:pt x="27" y="7"/>
                      <a:pt x="27" y="8"/>
                      <a:pt x="27" y="9"/>
                    </a:cubicBezTo>
                    <a:close/>
                    <a:moveTo>
                      <a:pt x="25" y="17"/>
                    </a:moveTo>
                    <a:cubicBezTo>
                      <a:pt x="26" y="16"/>
                      <a:pt x="26" y="15"/>
                      <a:pt x="27" y="14"/>
                    </a:cubicBezTo>
                    <a:cubicBezTo>
                      <a:pt x="26" y="14"/>
                      <a:pt x="24" y="15"/>
                      <a:pt x="25" y="17"/>
                    </a:cubicBezTo>
                    <a:close/>
                    <a:moveTo>
                      <a:pt x="23" y="21"/>
                    </a:moveTo>
                    <a:cubicBezTo>
                      <a:pt x="25" y="19"/>
                      <a:pt x="27" y="16"/>
                      <a:pt x="28" y="14"/>
                    </a:cubicBezTo>
                    <a:cubicBezTo>
                      <a:pt x="27" y="15"/>
                      <a:pt x="25" y="16"/>
                      <a:pt x="26" y="17"/>
                    </a:cubicBezTo>
                    <a:cubicBezTo>
                      <a:pt x="24" y="18"/>
                      <a:pt x="23" y="19"/>
                      <a:pt x="23" y="21"/>
                    </a:cubicBezTo>
                    <a:close/>
                    <a:moveTo>
                      <a:pt x="30" y="16"/>
                    </a:moveTo>
                    <a:cubicBezTo>
                      <a:pt x="29" y="17"/>
                      <a:pt x="28" y="18"/>
                      <a:pt x="27" y="20"/>
                    </a:cubicBezTo>
                    <a:cubicBezTo>
                      <a:pt x="29" y="20"/>
                      <a:pt x="30" y="17"/>
                      <a:pt x="30" y="16"/>
                    </a:cubicBezTo>
                    <a:close/>
                    <a:moveTo>
                      <a:pt x="29" y="24"/>
                    </a:moveTo>
                    <a:cubicBezTo>
                      <a:pt x="33" y="24"/>
                      <a:pt x="33" y="19"/>
                      <a:pt x="33" y="17"/>
                    </a:cubicBezTo>
                    <a:cubicBezTo>
                      <a:pt x="32" y="19"/>
                      <a:pt x="30" y="22"/>
                      <a:pt x="29" y="24"/>
                    </a:cubicBezTo>
                    <a:close/>
                    <a:moveTo>
                      <a:pt x="24" y="25"/>
                    </a:moveTo>
                    <a:cubicBezTo>
                      <a:pt x="26" y="25"/>
                      <a:pt x="27" y="25"/>
                      <a:pt x="27" y="23"/>
                    </a:cubicBezTo>
                    <a:cubicBezTo>
                      <a:pt x="26" y="24"/>
                      <a:pt x="25" y="24"/>
                      <a:pt x="24" y="25"/>
                    </a:cubicBezTo>
                    <a:close/>
                    <a:moveTo>
                      <a:pt x="32" y="26"/>
                    </a:moveTo>
                    <a:cubicBezTo>
                      <a:pt x="32" y="27"/>
                      <a:pt x="31" y="30"/>
                      <a:pt x="29" y="30"/>
                    </a:cubicBezTo>
                    <a:cubicBezTo>
                      <a:pt x="29" y="31"/>
                      <a:pt x="28" y="34"/>
                      <a:pt x="26" y="35"/>
                    </a:cubicBezTo>
                    <a:cubicBezTo>
                      <a:pt x="27" y="36"/>
                      <a:pt x="28" y="33"/>
                      <a:pt x="29" y="34"/>
                    </a:cubicBezTo>
                    <a:cubicBezTo>
                      <a:pt x="27" y="36"/>
                      <a:pt x="25" y="39"/>
                      <a:pt x="23" y="41"/>
                    </a:cubicBezTo>
                    <a:cubicBezTo>
                      <a:pt x="24" y="41"/>
                      <a:pt x="25" y="41"/>
                      <a:pt x="26" y="41"/>
                    </a:cubicBezTo>
                    <a:cubicBezTo>
                      <a:pt x="27" y="37"/>
                      <a:pt x="29" y="36"/>
                      <a:pt x="31" y="33"/>
                    </a:cubicBezTo>
                    <a:cubicBezTo>
                      <a:pt x="30" y="32"/>
                      <a:pt x="30" y="33"/>
                      <a:pt x="30" y="32"/>
                    </a:cubicBezTo>
                    <a:cubicBezTo>
                      <a:pt x="32" y="31"/>
                      <a:pt x="33" y="28"/>
                      <a:pt x="36" y="27"/>
                    </a:cubicBezTo>
                    <a:cubicBezTo>
                      <a:pt x="36" y="31"/>
                      <a:pt x="32" y="34"/>
                      <a:pt x="30" y="37"/>
                    </a:cubicBezTo>
                    <a:cubicBezTo>
                      <a:pt x="34" y="34"/>
                      <a:pt x="36" y="30"/>
                      <a:pt x="40" y="27"/>
                    </a:cubicBezTo>
                    <a:cubicBezTo>
                      <a:pt x="37" y="27"/>
                      <a:pt x="35" y="26"/>
                      <a:pt x="32" y="26"/>
                    </a:cubicBezTo>
                    <a:close/>
                    <a:moveTo>
                      <a:pt x="6" y="43"/>
                    </a:moveTo>
                    <a:cubicBezTo>
                      <a:pt x="7" y="43"/>
                      <a:pt x="8" y="43"/>
                      <a:pt x="8" y="43"/>
                    </a:cubicBezTo>
                    <a:cubicBezTo>
                      <a:pt x="10" y="38"/>
                      <a:pt x="14" y="35"/>
                      <a:pt x="16" y="30"/>
                    </a:cubicBezTo>
                    <a:cubicBezTo>
                      <a:pt x="17" y="30"/>
                      <a:pt x="18" y="28"/>
                      <a:pt x="18" y="27"/>
                    </a:cubicBezTo>
                    <a:cubicBezTo>
                      <a:pt x="11" y="29"/>
                      <a:pt x="9" y="34"/>
                      <a:pt x="7" y="39"/>
                    </a:cubicBezTo>
                    <a:cubicBezTo>
                      <a:pt x="10" y="37"/>
                      <a:pt x="12" y="34"/>
                      <a:pt x="15" y="31"/>
                    </a:cubicBezTo>
                    <a:cubicBezTo>
                      <a:pt x="12" y="36"/>
                      <a:pt x="8" y="39"/>
                      <a:pt x="6" y="43"/>
                    </a:cubicBezTo>
                    <a:close/>
                    <a:moveTo>
                      <a:pt x="24" y="32"/>
                    </a:moveTo>
                    <a:cubicBezTo>
                      <a:pt x="26" y="32"/>
                      <a:pt x="27" y="30"/>
                      <a:pt x="28" y="28"/>
                    </a:cubicBezTo>
                    <a:cubicBezTo>
                      <a:pt x="25" y="29"/>
                      <a:pt x="25" y="31"/>
                      <a:pt x="24" y="32"/>
                    </a:cubicBezTo>
                    <a:close/>
                    <a:moveTo>
                      <a:pt x="41" y="29"/>
                    </a:moveTo>
                    <a:cubicBezTo>
                      <a:pt x="40" y="32"/>
                      <a:pt x="36" y="35"/>
                      <a:pt x="35" y="38"/>
                    </a:cubicBezTo>
                    <a:cubicBezTo>
                      <a:pt x="38" y="35"/>
                      <a:pt x="41" y="33"/>
                      <a:pt x="43" y="29"/>
                    </a:cubicBezTo>
                    <a:cubicBezTo>
                      <a:pt x="43" y="29"/>
                      <a:pt x="42" y="29"/>
                      <a:pt x="41" y="29"/>
                    </a:cubicBezTo>
                    <a:close/>
                    <a:moveTo>
                      <a:pt x="6" y="32"/>
                    </a:moveTo>
                    <a:cubicBezTo>
                      <a:pt x="6" y="34"/>
                      <a:pt x="5" y="36"/>
                      <a:pt x="6" y="37"/>
                    </a:cubicBezTo>
                    <a:cubicBezTo>
                      <a:pt x="8" y="35"/>
                      <a:pt x="9" y="32"/>
                      <a:pt x="11" y="30"/>
                    </a:cubicBezTo>
                    <a:cubicBezTo>
                      <a:pt x="8" y="30"/>
                      <a:pt x="8" y="31"/>
                      <a:pt x="6" y="32"/>
                    </a:cubicBezTo>
                    <a:close/>
                    <a:moveTo>
                      <a:pt x="18" y="42"/>
                    </a:moveTo>
                    <a:cubicBezTo>
                      <a:pt x="19" y="42"/>
                      <a:pt x="20" y="42"/>
                      <a:pt x="21" y="42"/>
                    </a:cubicBezTo>
                    <a:cubicBezTo>
                      <a:pt x="21" y="37"/>
                      <a:pt x="26" y="34"/>
                      <a:pt x="28" y="30"/>
                    </a:cubicBezTo>
                    <a:cubicBezTo>
                      <a:pt x="23" y="33"/>
                      <a:pt x="21" y="38"/>
                      <a:pt x="18" y="42"/>
                    </a:cubicBezTo>
                    <a:close/>
                    <a:moveTo>
                      <a:pt x="41" y="36"/>
                    </a:moveTo>
                    <a:cubicBezTo>
                      <a:pt x="43" y="35"/>
                      <a:pt x="44" y="33"/>
                      <a:pt x="46" y="32"/>
                    </a:cubicBezTo>
                    <a:cubicBezTo>
                      <a:pt x="44" y="30"/>
                      <a:pt x="42" y="34"/>
                      <a:pt x="41" y="36"/>
                    </a:cubicBezTo>
                    <a:close/>
                    <a:moveTo>
                      <a:pt x="29" y="39"/>
                    </a:moveTo>
                    <a:cubicBezTo>
                      <a:pt x="30" y="40"/>
                      <a:pt x="30" y="40"/>
                      <a:pt x="30" y="40"/>
                    </a:cubicBezTo>
                    <a:cubicBezTo>
                      <a:pt x="31" y="40"/>
                      <a:pt x="31" y="40"/>
                      <a:pt x="32" y="40"/>
                    </a:cubicBezTo>
                    <a:cubicBezTo>
                      <a:pt x="32" y="37"/>
                      <a:pt x="35" y="35"/>
                      <a:pt x="36" y="32"/>
                    </a:cubicBezTo>
                    <a:cubicBezTo>
                      <a:pt x="34" y="35"/>
                      <a:pt x="32" y="37"/>
                      <a:pt x="29" y="39"/>
                    </a:cubicBezTo>
                    <a:close/>
                    <a:moveTo>
                      <a:pt x="43" y="37"/>
                    </a:moveTo>
                    <a:cubicBezTo>
                      <a:pt x="45" y="37"/>
                      <a:pt x="47" y="35"/>
                      <a:pt x="46" y="34"/>
                    </a:cubicBezTo>
                    <a:cubicBezTo>
                      <a:pt x="45" y="35"/>
                      <a:pt x="44" y="36"/>
                      <a:pt x="43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3136322" y="3466292"/>
              <a:ext cx="901065" cy="971550"/>
            </a:xfrm>
            <a:custGeom>
              <a:avLst/>
              <a:gdLst>
                <a:gd name="T0" fmla="*/ 40 w 50"/>
                <a:gd name="T1" fmla="*/ 40 h 43"/>
                <a:gd name="T2" fmla="*/ 35 w 50"/>
                <a:gd name="T3" fmla="*/ 40 h 43"/>
                <a:gd name="T4" fmla="*/ 2 w 50"/>
                <a:gd name="T5" fmla="*/ 27 h 43"/>
                <a:gd name="T6" fmla="*/ 16 w 50"/>
                <a:gd name="T7" fmla="*/ 9 h 43"/>
                <a:gd name="T8" fmla="*/ 27 w 50"/>
                <a:gd name="T9" fmla="*/ 0 h 43"/>
                <a:gd name="T10" fmla="*/ 31 w 50"/>
                <a:gd name="T11" fmla="*/ 19 h 43"/>
                <a:gd name="T12" fmla="*/ 47 w 50"/>
                <a:gd name="T13" fmla="*/ 22 h 43"/>
                <a:gd name="T14" fmla="*/ 48 w 50"/>
                <a:gd name="T15" fmla="*/ 34 h 43"/>
                <a:gd name="T16" fmla="*/ 42 w 50"/>
                <a:gd name="T17" fmla="*/ 38 h 43"/>
                <a:gd name="T18" fmla="*/ 30 w 50"/>
                <a:gd name="T19" fmla="*/ 38 h 43"/>
                <a:gd name="T20" fmla="*/ 36 w 50"/>
                <a:gd name="T21" fmla="*/ 22 h 43"/>
                <a:gd name="T22" fmla="*/ 31 w 50"/>
                <a:gd name="T23" fmla="*/ 31 h 43"/>
                <a:gd name="T24" fmla="*/ 18 w 50"/>
                <a:gd name="T25" fmla="*/ 6 h 43"/>
                <a:gd name="T26" fmla="*/ 24 w 50"/>
                <a:gd name="T27" fmla="*/ 2 h 43"/>
                <a:gd name="T28" fmla="*/ 19 w 50"/>
                <a:gd name="T29" fmla="*/ 12 h 43"/>
                <a:gd name="T30" fmla="*/ 18 w 50"/>
                <a:gd name="T31" fmla="*/ 17 h 43"/>
                <a:gd name="T32" fmla="*/ 27 w 50"/>
                <a:gd name="T33" fmla="*/ 2 h 43"/>
                <a:gd name="T34" fmla="*/ 28 w 50"/>
                <a:gd name="T35" fmla="*/ 8 h 43"/>
                <a:gd name="T36" fmla="*/ 28 w 50"/>
                <a:gd name="T37" fmla="*/ 8 h 43"/>
                <a:gd name="T38" fmla="*/ 24 w 50"/>
                <a:gd name="T39" fmla="*/ 15 h 43"/>
                <a:gd name="T40" fmla="*/ 22 w 50"/>
                <a:gd name="T41" fmla="*/ 15 h 43"/>
                <a:gd name="T42" fmla="*/ 30 w 50"/>
                <a:gd name="T43" fmla="*/ 11 h 43"/>
                <a:gd name="T44" fmla="*/ 27 w 50"/>
                <a:gd name="T45" fmla="*/ 13 h 43"/>
                <a:gd name="T46" fmla="*/ 29 w 50"/>
                <a:gd name="T47" fmla="*/ 14 h 43"/>
                <a:gd name="T48" fmla="*/ 26 w 50"/>
                <a:gd name="T49" fmla="*/ 18 h 43"/>
                <a:gd name="T50" fmla="*/ 21 w 50"/>
                <a:gd name="T51" fmla="*/ 20 h 43"/>
                <a:gd name="T52" fmla="*/ 20 w 50"/>
                <a:gd name="T53" fmla="*/ 19 h 43"/>
                <a:gd name="T54" fmla="*/ 35 w 50"/>
                <a:gd name="T55" fmla="*/ 21 h 43"/>
                <a:gd name="T56" fmla="*/ 24 w 50"/>
                <a:gd name="T57" fmla="*/ 36 h 43"/>
                <a:gd name="T58" fmla="*/ 30 w 50"/>
                <a:gd name="T59" fmla="*/ 26 h 43"/>
                <a:gd name="T60" fmla="*/ 18 w 50"/>
                <a:gd name="T61" fmla="*/ 38 h 43"/>
                <a:gd name="T62" fmla="*/ 29 w 50"/>
                <a:gd name="T63" fmla="*/ 22 h 43"/>
                <a:gd name="T64" fmla="*/ 19 w 50"/>
                <a:gd name="T65" fmla="*/ 30 h 43"/>
                <a:gd name="T66" fmla="*/ 24 w 50"/>
                <a:gd name="T67" fmla="*/ 36 h 43"/>
                <a:gd name="T68" fmla="*/ 43 w 50"/>
                <a:gd name="T69" fmla="*/ 23 h 43"/>
                <a:gd name="T70" fmla="*/ 7 w 50"/>
                <a:gd name="T71" fmla="*/ 31 h 43"/>
                <a:gd name="T72" fmla="*/ 4 w 50"/>
                <a:gd name="T73" fmla="*/ 40 h 43"/>
                <a:gd name="T74" fmla="*/ 17 w 50"/>
                <a:gd name="T75" fmla="*/ 23 h 43"/>
                <a:gd name="T76" fmla="*/ 7 w 50"/>
                <a:gd name="T77" fmla="*/ 31 h 43"/>
                <a:gd name="T78" fmla="*/ 18 w 50"/>
                <a:gd name="T79" fmla="*/ 27 h 43"/>
                <a:gd name="T80" fmla="*/ 17 w 50"/>
                <a:gd name="T81" fmla="*/ 32 h 43"/>
                <a:gd name="T82" fmla="*/ 19 w 50"/>
                <a:gd name="T83" fmla="*/ 26 h 43"/>
                <a:gd name="T84" fmla="*/ 14 w 50"/>
                <a:gd name="T85" fmla="*/ 30 h 43"/>
                <a:gd name="T86" fmla="*/ 4 w 50"/>
                <a:gd name="T87" fmla="*/ 33 h 43"/>
                <a:gd name="T88" fmla="*/ 3 w 50"/>
                <a:gd name="T89" fmla="*/ 30 h 43"/>
                <a:gd name="T90" fmla="*/ 2 w 50"/>
                <a:gd name="T91" fmla="*/ 31 h 43"/>
                <a:gd name="T92" fmla="*/ 2 w 50"/>
                <a:gd name="T93" fmla="*/ 33 h 43"/>
                <a:gd name="T94" fmla="*/ 39 w 50"/>
                <a:gd name="T95" fmla="*/ 34 h 43"/>
                <a:gd name="T96" fmla="*/ 39 w 50"/>
                <a:gd name="T97" fmla="*/ 37 h 43"/>
                <a:gd name="T98" fmla="*/ 45 w 50"/>
                <a:gd name="T99" fmla="*/ 26 h 43"/>
                <a:gd name="T100" fmla="*/ 34 w 50"/>
                <a:gd name="T101" fmla="*/ 37 h 43"/>
                <a:gd name="T102" fmla="*/ 41 w 50"/>
                <a:gd name="T103" fmla="*/ 27 h 43"/>
                <a:gd name="T104" fmla="*/ 44 w 50"/>
                <a:gd name="T105" fmla="*/ 36 h 43"/>
                <a:gd name="T106" fmla="*/ 44 w 50"/>
                <a:gd name="T10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3">
                  <a:moveTo>
                    <a:pt x="42" y="38"/>
                  </a:moveTo>
                  <a:cubicBezTo>
                    <a:pt x="41" y="38"/>
                    <a:pt x="42" y="40"/>
                    <a:pt x="40" y="40"/>
                  </a:cubicBezTo>
                  <a:cubicBezTo>
                    <a:pt x="40" y="39"/>
                    <a:pt x="39" y="40"/>
                    <a:pt x="40" y="39"/>
                  </a:cubicBezTo>
                  <a:cubicBezTo>
                    <a:pt x="38" y="39"/>
                    <a:pt x="36" y="39"/>
                    <a:pt x="35" y="40"/>
                  </a:cubicBezTo>
                  <a:cubicBezTo>
                    <a:pt x="24" y="39"/>
                    <a:pt x="12" y="43"/>
                    <a:pt x="2" y="41"/>
                  </a:cubicBezTo>
                  <a:cubicBezTo>
                    <a:pt x="1" y="37"/>
                    <a:pt x="0" y="31"/>
                    <a:pt x="2" y="27"/>
                  </a:cubicBezTo>
                  <a:cubicBezTo>
                    <a:pt x="6" y="23"/>
                    <a:pt x="11" y="22"/>
                    <a:pt x="18" y="20"/>
                  </a:cubicBezTo>
                  <a:cubicBezTo>
                    <a:pt x="16" y="17"/>
                    <a:pt x="16" y="13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7" y="3"/>
                    <a:pt x="21" y="0"/>
                    <a:pt x="27" y="0"/>
                  </a:cubicBezTo>
                  <a:cubicBezTo>
                    <a:pt x="28" y="4"/>
                    <a:pt x="33" y="6"/>
                    <a:pt x="31" y="10"/>
                  </a:cubicBezTo>
                  <a:cubicBezTo>
                    <a:pt x="33" y="12"/>
                    <a:pt x="31" y="16"/>
                    <a:pt x="31" y="19"/>
                  </a:cubicBezTo>
                  <a:cubicBezTo>
                    <a:pt x="34" y="19"/>
                    <a:pt x="41" y="20"/>
                    <a:pt x="43" y="19"/>
                  </a:cubicBezTo>
                  <a:cubicBezTo>
                    <a:pt x="44" y="20"/>
                    <a:pt x="45" y="22"/>
                    <a:pt x="47" y="22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50" y="26"/>
                    <a:pt x="48" y="32"/>
                    <a:pt x="48" y="34"/>
                  </a:cubicBezTo>
                  <a:cubicBezTo>
                    <a:pt x="48" y="34"/>
                    <a:pt x="48" y="33"/>
                    <a:pt x="48" y="34"/>
                  </a:cubicBezTo>
                  <a:cubicBezTo>
                    <a:pt x="48" y="37"/>
                    <a:pt x="45" y="38"/>
                    <a:pt x="42" y="38"/>
                  </a:cubicBezTo>
                  <a:close/>
                  <a:moveTo>
                    <a:pt x="26" y="38"/>
                  </a:moveTo>
                  <a:cubicBezTo>
                    <a:pt x="27" y="39"/>
                    <a:pt x="29" y="38"/>
                    <a:pt x="30" y="38"/>
                  </a:cubicBezTo>
                  <a:cubicBezTo>
                    <a:pt x="33" y="34"/>
                    <a:pt x="37" y="27"/>
                    <a:pt x="39" y="22"/>
                  </a:cubicBezTo>
                  <a:cubicBezTo>
                    <a:pt x="38" y="21"/>
                    <a:pt x="38" y="22"/>
                    <a:pt x="36" y="22"/>
                  </a:cubicBezTo>
                  <a:cubicBezTo>
                    <a:pt x="33" y="27"/>
                    <a:pt x="29" y="31"/>
                    <a:pt x="25" y="36"/>
                  </a:cubicBezTo>
                  <a:cubicBezTo>
                    <a:pt x="28" y="35"/>
                    <a:pt x="29" y="32"/>
                    <a:pt x="31" y="31"/>
                  </a:cubicBezTo>
                  <a:cubicBezTo>
                    <a:pt x="30" y="33"/>
                    <a:pt x="26" y="36"/>
                    <a:pt x="26" y="38"/>
                  </a:cubicBezTo>
                  <a:close/>
                  <a:moveTo>
                    <a:pt x="18" y="6"/>
                  </a:moveTo>
                  <a:cubicBezTo>
                    <a:pt x="19" y="7"/>
                    <a:pt x="18" y="9"/>
                    <a:pt x="18" y="9"/>
                  </a:cubicBezTo>
                  <a:cubicBezTo>
                    <a:pt x="20" y="7"/>
                    <a:pt x="22" y="5"/>
                    <a:pt x="24" y="2"/>
                  </a:cubicBezTo>
                  <a:cubicBezTo>
                    <a:pt x="20" y="3"/>
                    <a:pt x="20" y="5"/>
                    <a:pt x="18" y="6"/>
                  </a:cubicBezTo>
                  <a:close/>
                  <a:moveTo>
                    <a:pt x="19" y="12"/>
                  </a:moveTo>
                  <a:cubicBezTo>
                    <a:pt x="19" y="12"/>
                    <a:pt x="20" y="11"/>
                    <a:pt x="21" y="12"/>
                  </a:cubicBezTo>
                  <a:cubicBezTo>
                    <a:pt x="20" y="14"/>
                    <a:pt x="17" y="14"/>
                    <a:pt x="18" y="17"/>
                  </a:cubicBezTo>
                  <a:cubicBezTo>
                    <a:pt x="20" y="14"/>
                    <a:pt x="24" y="11"/>
                    <a:pt x="24" y="8"/>
                  </a:cubicBezTo>
                  <a:cubicBezTo>
                    <a:pt x="26" y="7"/>
                    <a:pt x="28" y="4"/>
                    <a:pt x="27" y="2"/>
                  </a:cubicBezTo>
                  <a:cubicBezTo>
                    <a:pt x="24" y="5"/>
                    <a:pt x="20" y="8"/>
                    <a:pt x="19" y="12"/>
                  </a:cubicBezTo>
                  <a:close/>
                  <a:moveTo>
                    <a:pt x="28" y="8"/>
                  </a:moveTo>
                  <a:cubicBezTo>
                    <a:pt x="29" y="8"/>
                    <a:pt x="29" y="6"/>
                    <a:pt x="28" y="6"/>
                  </a:cubicBezTo>
                  <a:cubicBezTo>
                    <a:pt x="29" y="7"/>
                    <a:pt x="28" y="7"/>
                    <a:pt x="28" y="8"/>
                  </a:cubicBezTo>
                  <a:close/>
                  <a:moveTo>
                    <a:pt x="22" y="15"/>
                  </a:moveTo>
                  <a:cubicBezTo>
                    <a:pt x="23" y="15"/>
                    <a:pt x="24" y="15"/>
                    <a:pt x="24" y="15"/>
                  </a:cubicBezTo>
                  <a:cubicBezTo>
                    <a:pt x="25" y="13"/>
                    <a:pt x="28" y="10"/>
                    <a:pt x="27" y="8"/>
                  </a:cubicBezTo>
                  <a:cubicBezTo>
                    <a:pt x="25" y="10"/>
                    <a:pt x="24" y="13"/>
                    <a:pt x="22" y="15"/>
                  </a:cubicBezTo>
                  <a:close/>
                  <a:moveTo>
                    <a:pt x="27" y="13"/>
                  </a:moveTo>
                  <a:cubicBezTo>
                    <a:pt x="28" y="13"/>
                    <a:pt x="30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7" y="13"/>
                  </a:cubicBezTo>
                  <a:close/>
                  <a:moveTo>
                    <a:pt x="26" y="18"/>
                  </a:moveTo>
                  <a:cubicBezTo>
                    <a:pt x="27" y="17"/>
                    <a:pt x="28" y="16"/>
                    <a:pt x="29" y="14"/>
                  </a:cubicBezTo>
                  <a:cubicBezTo>
                    <a:pt x="28" y="14"/>
                    <a:pt x="28" y="14"/>
                    <a:pt x="27" y="14"/>
                  </a:cubicBezTo>
                  <a:cubicBezTo>
                    <a:pt x="27" y="16"/>
                    <a:pt x="26" y="17"/>
                    <a:pt x="26" y="18"/>
                  </a:cubicBezTo>
                  <a:close/>
                  <a:moveTo>
                    <a:pt x="20" y="19"/>
                  </a:moveTo>
                  <a:cubicBezTo>
                    <a:pt x="21" y="19"/>
                    <a:pt x="20" y="20"/>
                    <a:pt x="21" y="20"/>
                  </a:cubicBezTo>
                  <a:cubicBezTo>
                    <a:pt x="21" y="18"/>
                    <a:pt x="23" y="18"/>
                    <a:pt x="23" y="16"/>
                  </a:cubicBezTo>
                  <a:cubicBezTo>
                    <a:pt x="22" y="17"/>
                    <a:pt x="21" y="19"/>
                    <a:pt x="20" y="19"/>
                  </a:cubicBezTo>
                  <a:close/>
                  <a:moveTo>
                    <a:pt x="25" y="30"/>
                  </a:moveTo>
                  <a:cubicBezTo>
                    <a:pt x="29" y="28"/>
                    <a:pt x="32" y="24"/>
                    <a:pt x="35" y="21"/>
                  </a:cubicBezTo>
                  <a:cubicBezTo>
                    <a:pt x="28" y="21"/>
                    <a:pt x="28" y="27"/>
                    <a:pt x="25" y="30"/>
                  </a:cubicBezTo>
                  <a:close/>
                  <a:moveTo>
                    <a:pt x="24" y="36"/>
                  </a:moveTo>
                  <a:cubicBezTo>
                    <a:pt x="26" y="33"/>
                    <a:pt x="27" y="31"/>
                    <a:pt x="29" y="29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8" y="29"/>
                    <a:pt x="26" y="32"/>
                    <a:pt x="22" y="34"/>
                  </a:cubicBezTo>
                  <a:cubicBezTo>
                    <a:pt x="22" y="37"/>
                    <a:pt x="20" y="38"/>
                    <a:pt x="18" y="38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21" y="32"/>
                    <a:pt x="26" y="28"/>
                    <a:pt x="29" y="22"/>
                  </a:cubicBezTo>
                  <a:cubicBezTo>
                    <a:pt x="26" y="21"/>
                    <a:pt x="25" y="24"/>
                    <a:pt x="23" y="25"/>
                  </a:cubicBezTo>
                  <a:cubicBezTo>
                    <a:pt x="21" y="26"/>
                    <a:pt x="21" y="29"/>
                    <a:pt x="19" y="30"/>
                  </a:cubicBezTo>
                  <a:cubicBezTo>
                    <a:pt x="18" y="34"/>
                    <a:pt x="15" y="36"/>
                    <a:pt x="14" y="39"/>
                  </a:cubicBezTo>
                  <a:cubicBezTo>
                    <a:pt x="18" y="40"/>
                    <a:pt x="22" y="39"/>
                    <a:pt x="24" y="36"/>
                  </a:cubicBezTo>
                  <a:close/>
                  <a:moveTo>
                    <a:pt x="38" y="29"/>
                  </a:moveTo>
                  <a:cubicBezTo>
                    <a:pt x="40" y="27"/>
                    <a:pt x="42" y="25"/>
                    <a:pt x="43" y="23"/>
                  </a:cubicBezTo>
                  <a:cubicBezTo>
                    <a:pt x="41" y="21"/>
                    <a:pt x="38" y="27"/>
                    <a:pt x="38" y="29"/>
                  </a:cubicBezTo>
                  <a:close/>
                  <a:moveTo>
                    <a:pt x="7" y="31"/>
                  </a:moveTo>
                  <a:cubicBezTo>
                    <a:pt x="7" y="32"/>
                    <a:pt x="8" y="31"/>
                    <a:pt x="8" y="32"/>
                  </a:cubicBezTo>
                  <a:cubicBezTo>
                    <a:pt x="6" y="35"/>
                    <a:pt x="4" y="36"/>
                    <a:pt x="4" y="40"/>
                  </a:cubicBezTo>
                  <a:cubicBezTo>
                    <a:pt x="4" y="40"/>
                    <a:pt x="5" y="40"/>
                    <a:pt x="5" y="40"/>
                  </a:cubicBezTo>
                  <a:cubicBezTo>
                    <a:pt x="9" y="34"/>
                    <a:pt x="13" y="29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2" y="24"/>
                    <a:pt x="11" y="29"/>
                    <a:pt x="7" y="31"/>
                  </a:cubicBezTo>
                  <a:close/>
                  <a:moveTo>
                    <a:pt x="14" y="30"/>
                  </a:moveTo>
                  <a:cubicBezTo>
                    <a:pt x="16" y="29"/>
                    <a:pt x="17" y="27"/>
                    <a:pt x="18" y="27"/>
                  </a:cubicBezTo>
                  <a:cubicBezTo>
                    <a:pt x="15" y="32"/>
                    <a:pt x="11" y="34"/>
                    <a:pt x="8" y="39"/>
                  </a:cubicBezTo>
                  <a:cubicBezTo>
                    <a:pt x="13" y="40"/>
                    <a:pt x="13" y="33"/>
                    <a:pt x="17" y="32"/>
                  </a:cubicBezTo>
                  <a:cubicBezTo>
                    <a:pt x="17" y="29"/>
                    <a:pt x="19" y="28"/>
                    <a:pt x="20" y="26"/>
                  </a:cubicBezTo>
                  <a:cubicBezTo>
                    <a:pt x="19" y="26"/>
                    <a:pt x="19" y="27"/>
                    <a:pt x="19" y="26"/>
                  </a:cubicBezTo>
                  <a:cubicBezTo>
                    <a:pt x="20" y="25"/>
                    <a:pt x="21" y="24"/>
                    <a:pt x="21" y="23"/>
                  </a:cubicBezTo>
                  <a:cubicBezTo>
                    <a:pt x="17" y="23"/>
                    <a:pt x="15" y="28"/>
                    <a:pt x="14" y="30"/>
                  </a:cubicBezTo>
                  <a:close/>
                  <a:moveTo>
                    <a:pt x="2" y="33"/>
                  </a:moveTo>
                  <a:cubicBezTo>
                    <a:pt x="3" y="33"/>
                    <a:pt x="3" y="34"/>
                    <a:pt x="4" y="33"/>
                  </a:cubicBezTo>
                  <a:cubicBezTo>
                    <a:pt x="6" y="30"/>
                    <a:pt x="9" y="28"/>
                    <a:pt x="11" y="24"/>
                  </a:cubicBezTo>
                  <a:cubicBezTo>
                    <a:pt x="7" y="25"/>
                    <a:pt x="2" y="27"/>
                    <a:pt x="3" y="30"/>
                  </a:cubicBezTo>
                  <a:cubicBezTo>
                    <a:pt x="3" y="30"/>
                    <a:pt x="2" y="30"/>
                    <a:pt x="2" y="29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3" y="31"/>
                    <a:pt x="3" y="32"/>
                  </a:cubicBezTo>
                  <a:cubicBezTo>
                    <a:pt x="2" y="31"/>
                    <a:pt x="3" y="32"/>
                    <a:pt x="2" y="33"/>
                  </a:cubicBezTo>
                  <a:cubicBezTo>
                    <a:pt x="2" y="31"/>
                    <a:pt x="2" y="32"/>
                    <a:pt x="2" y="33"/>
                  </a:cubicBezTo>
                  <a:close/>
                  <a:moveTo>
                    <a:pt x="39" y="34"/>
                  </a:moveTo>
                  <a:cubicBezTo>
                    <a:pt x="40" y="34"/>
                    <a:pt x="40" y="32"/>
                    <a:pt x="42" y="32"/>
                  </a:cubicBezTo>
                  <a:cubicBezTo>
                    <a:pt x="41" y="33"/>
                    <a:pt x="39" y="34"/>
                    <a:pt x="39" y="37"/>
                  </a:cubicBezTo>
                  <a:cubicBezTo>
                    <a:pt x="40" y="37"/>
                    <a:pt x="40" y="36"/>
                    <a:pt x="41" y="37"/>
                  </a:cubicBezTo>
                  <a:cubicBezTo>
                    <a:pt x="43" y="33"/>
                    <a:pt x="46" y="29"/>
                    <a:pt x="45" y="26"/>
                  </a:cubicBezTo>
                  <a:cubicBezTo>
                    <a:pt x="42" y="28"/>
                    <a:pt x="41" y="31"/>
                    <a:pt x="39" y="34"/>
                  </a:cubicBezTo>
                  <a:close/>
                  <a:moveTo>
                    <a:pt x="34" y="37"/>
                  </a:moveTo>
                  <a:cubicBezTo>
                    <a:pt x="37" y="35"/>
                    <a:pt x="38" y="30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38" y="30"/>
                    <a:pt x="35" y="33"/>
                    <a:pt x="34" y="37"/>
                  </a:cubicBezTo>
                  <a:close/>
                  <a:moveTo>
                    <a:pt x="44" y="36"/>
                  </a:moveTo>
                  <a:cubicBezTo>
                    <a:pt x="46" y="36"/>
                    <a:pt x="46" y="34"/>
                    <a:pt x="46" y="32"/>
                  </a:cubicBezTo>
                  <a:cubicBezTo>
                    <a:pt x="45" y="33"/>
                    <a:pt x="44" y="34"/>
                    <a:pt x="44" y="3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3052185" y="1002492"/>
            <a:ext cx="188785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DAY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6021B9-AE80-48B2-8BBA-3671DBC2CC52}"/>
              </a:ext>
            </a:extLst>
          </p:cNvPr>
          <p:cNvGrpSpPr/>
          <p:nvPr/>
        </p:nvGrpSpPr>
        <p:grpSpPr>
          <a:xfrm>
            <a:off x="3202362" y="2050242"/>
            <a:ext cx="1993900" cy="1356360"/>
            <a:chOff x="3202362" y="2050242"/>
            <a:chExt cx="1993900" cy="1356360"/>
          </a:xfrm>
        </p:grpSpPr>
        <p:sp>
          <p:nvSpPr>
            <p:cNvPr id="29" name="圆角矩形标注 28"/>
            <p:cNvSpPr/>
            <p:nvPr/>
          </p:nvSpPr>
          <p:spPr>
            <a:xfrm>
              <a:off x="3202362" y="2050242"/>
              <a:ext cx="1974850" cy="1356360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202362" y="2128982"/>
              <a:ext cx="199390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Who wants to answer this question?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8A60A-FB36-491B-94F9-3753F6B80CAD}"/>
              </a:ext>
            </a:extLst>
          </p:cNvPr>
          <p:cNvGrpSpPr/>
          <p:nvPr/>
        </p:nvGrpSpPr>
        <p:grpSpPr>
          <a:xfrm>
            <a:off x="5875712" y="2499187"/>
            <a:ext cx="2469515" cy="2618740"/>
            <a:chOff x="5875712" y="2499187"/>
            <a:chExt cx="2469515" cy="2618740"/>
          </a:xfrm>
        </p:grpSpPr>
        <p:sp>
          <p:nvSpPr>
            <p:cNvPr id="31" name="椭圆形标注 30"/>
            <p:cNvSpPr/>
            <p:nvPr/>
          </p:nvSpPr>
          <p:spPr>
            <a:xfrm>
              <a:off x="5909367" y="2499187"/>
              <a:ext cx="978535" cy="372110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75712" y="2499187"/>
              <a:ext cx="12153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emmm</a:t>
              </a:r>
              <a:endParaRPr lang="en-US" altLang="zh-CN" b="1" dirty="0"/>
            </a:p>
          </p:txBody>
        </p:sp>
        <p:sp>
          <p:nvSpPr>
            <p:cNvPr id="33" name="椭圆形标注 32"/>
            <p:cNvSpPr/>
            <p:nvPr/>
          </p:nvSpPr>
          <p:spPr>
            <a:xfrm rot="21300000">
              <a:off x="7097452" y="3509472"/>
              <a:ext cx="985520" cy="440055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 rot="21300000">
              <a:off x="7105072" y="3519632"/>
              <a:ext cx="12401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emmm</a:t>
              </a:r>
              <a:endParaRPr lang="en-US" altLang="zh-CN" b="1" dirty="0"/>
            </a:p>
          </p:txBody>
        </p:sp>
        <p:sp>
          <p:nvSpPr>
            <p:cNvPr id="35" name="椭圆形标注 34"/>
            <p:cNvSpPr/>
            <p:nvPr/>
          </p:nvSpPr>
          <p:spPr>
            <a:xfrm>
              <a:off x="7054907" y="4690572"/>
              <a:ext cx="1125220" cy="427355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080307" y="4720417"/>
              <a:ext cx="12465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emmm</a:t>
              </a:r>
              <a:endParaRPr lang="en-US" altLang="zh-CN" b="1" dirty="0"/>
            </a:p>
          </p:txBody>
        </p:sp>
        <p:sp>
          <p:nvSpPr>
            <p:cNvPr id="41" name="椭圆形标注 40"/>
            <p:cNvSpPr/>
            <p:nvPr/>
          </p:nvSpPr>
          <p:spPr>
            <a:xfrm>
              <a:off x="5909367" y="3689812"/>
              <a:ext cx="581660" cy="434340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87472" y="3668857"/>
              <a:ext cx="7353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. . .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8099800" y="1128222"/>
            <a:ext cx="123507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α</a:t>
            </a:r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=3/4</a:t>
            </a:r>
          </a:p>
          <a:p>
            <a:pPr algn="ctr"/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β=1/2</a:t>
            </a:r>
          </a:p>
          <a:p>
            <a:pPr algn="ctr"/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p</a:t>
            </a:r>
          </a:p>
        </p:txBody>
      </p:sp>
      <p:grpSp>
        <p:nvGrpSpPr>
          <p:cNvPr id="59" name="组合 43">
            <a:extLst>
              <a:ext uri="{FF2B5EF4-FFF2-40B4-BE49-F238E27FC236}">
                <a16:creationId xmlns:a16="http://schemas.microsoft.com/office/drawing/2014/main" id="{004235E2-E9D2-4ECC-9EA9-27ABD2AF3233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60" name="椭圆 44">
              <a:extLst>
                <a:ext uri="{FF2B5EF4-FFF2-40B4-BE49-F238E27FC236}">
                  <a16:creationId xmlns:a16="http://schemas.microsoft.com/office/drawing/2014/main" id="{2B122A1F-E761-406B-A31D-4112E12E5688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45">
              <a:extLst>
                <a:ext uri="{FF2B5EF4-FFF2-40B4-BE49-F238E27FC236}">
                  <a16:creationId xmlns:a16="http://schemas.microsoft.com/office/drawing/2014/main" id="{82B67D62-9F75-4F21-8BA0-8DF75D7C3CBB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46">
              <a:extLst>
                <a:ext uri="{FF2B5EF4-FFF2-40B4-BE49-F238E27FC236}">
                  <a16:creationId xmlns:a16="http://schemas.microsoft.com/office/drawing/2014/main" id="{ABDA104F-0AFA-4D1B-8F7A-75AB192DA635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47">
              <a:extLst>
                <a:ext uri="{FF2B5EF4-FFF2-40B4-BE49-F238E27FC236}">
                  <a16:creationId xmlns:a16="http://schemas.microsoft.com/office/drawing/2014/main" id="{E02E2E37-6365-48B5-A3B0-FBE66EF70FF2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48">
              <a:extLst>
                <a:ext uri="{FF2B5EF4-FFF2-40B4-BE49-F238E27FC236}">
                  <a16:creationId xmlns:a16="http://schemas.microsoft.com/office/drawing/2014/main" id="{C3AA40BC-44CE-462F-8A3F-F8D947E7502D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49">
              <a:extLst>
                <a:ext uri="{FF2B5EF4-FFF2-40B4-BE49-F238E27FC236}">
                  <a16:creationId xmlns:a16="http://schemas.microsoft.com/office/drawing/2014/main" id="{8E69C8AB-919A-46EF-825A-5F27538E9AB1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50">
              <a:extLst>
                <a:ext uri="{FF2B5EF4-FFF2-40B4-BE49-F238E27FC236}">
                  <a16:creationId xmlns:a16="http://schemas.microsoft.com/office/drawing/2014/main" id="{48C7E35C-DBAD-473C-A35A-60E5A66F984F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51">
              <a:extLst>
                <a:ext uri="{FF2B5EF4-FFF2-40B4-BE49-F238E27FC236}">
                  <a16:creationId xmlns:a16="http://schemas.microsoft.com/office/drawing/2014/main" id="{B27769FA-2F76-4E54-9F55-5CA2A94E9B66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52">
              <a:extLst>
                <a:ext uri="{FF2B5EF4-FFF2-40B4-BE49-F238E27FC236}">
                  <a16:creationId xmlns:a16="http://schemas.microsoft.com/office/drawing/2014/main" id="{45741811-6D1B-477D-AF72-68BD23542DE1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53">
              <a:extLst>
                <a:ext uri="{FF2B5EF4-FFF2-40B4-BE49-F238E27FC236}">
                  <a16:creationId xmlns:a16="http://schemas.microsoft.com/office/drawing/2014/main" id="{E7F54623-B884-47DC-AEA6-5DB6E2A2FB1B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54">
              <a:extLst>
                <a:ext uri="{FF2B5EF4-FFF2-40B4-BE49-F238E27FC236}">
                  <a16:creationId xmlns:a16="http://schemas.microsoft.com/office/drawing/2014/main" id="{DE01315E-EC1C-4FFD-98FF-DF5223CCAD07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55">
              <a:extLst>
                <a:ext uri="{FF2B5EF4-FFF2-40B4-BE49-F238E27FC236}">
                  <a16:creationId xmlns:a16="http://schemas.microsoft.com/office/drawing/2014/main" id="{365B6ACE-1C29-4ECF-97E4-C9FE371C0396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56">
              <a:extLst>
                <a:ext uri="{FF2B5EF4-FFF2-40B4-BE49-F238E27FC236}">
                  <a16:creationId xmlns:a16="http://schemas.microsoft.com/office/drawing/2014/main" id="{C7081DC9-BEE9-4418-B632-51D62CF33DEB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连接符 57">
            <a:extLst>
              <a:ext uri="{FF2B5EF4-FFF2-40B4-BE49-F238E27FC236}">
                <a16:creationId xmlns:a16="http://schemas.microsoft.com/office/drawing/2014/main" id="{5EA613F0-CEE4-4547-9BAD-22330F7A15D3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平行四边形 58">
            <a:extLst>
              <a:ext uri="{FF2B5EF4-FFF2-40B4-BE49-F238E27FC236}">
                <a16:creationId xmlns:a16="http://schemas.microsoft.com/office/drawing/2014/main" id="{E3008CBE-543D-464C-8601-1A394BAC5AF7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59">
            <a:extLst>
              <a:ext uri="{FF2B5EF4-FFF2-40B4-BE49-F238E27FC236}">
                <a16:creationId xmlns:a16="http://schemas.microsoft.com/office/drawing/2014/main" id="{A8795C7A-799A-47C7-A048-E34094D03068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Process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8" grpId="1"/>
          <p:bldP spid="31" grpId="0" animBg="1"/>
          <p:bldP spid="33" grpId="0" animBg="1"/>
          <p:bldP spid="35" grpId="0" animBg="1"/>
          <p:bldP spid="43" grpId="0"/>
          <p:bldP spid="43" grpId="1"/>
          <p:bldP spid="43" grpId="2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8" grpId="1"/>
          <p:bldP spid="31" grpId="0" animBg="1"/>
          <p:bldP spid="33" grpId="0" animBg="1"/>
          <p:bldP spid="35" grpId="0" animBg="1"/>
          <p:bldP spid="43" grpId="0"/>
          <p:bldP spid="43" grpId="1"/>
          <p:bldP spid="43" grpId="2"/>
          <p:bldP spid="7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EB664-3D7A-4DDE-B499-54218B876656}"/>
              </a:ext>
            </a:extLst>
          </p:cNvPr>
          <p:cNvGrpSpPr/>
          <p:nvPr/>
        </p:nvGrpSpPr>
        <p:grpSpPr>
          <a:xfrm>
            <a:off x="5246947" y="1691063"/>
            <a:ext cx="1932305" cy="3996055"/>
            <a:chOff x="5246947" y="1691063"/>
            <a:chExt cx="1932305" cy="3996055"/>
          </a:xfrm>
        </p:grpSpPr>
        <p:grpSp>
          <p:nvGrpSpPr>
            <p:cNvPr id="21" name="组合 20"/>
            <p:cNvGrpSpPr/>
            <p:nvPr/>
          </p:nvGrpSpPr>
          <p:grpSpPr>
            <a:xfrm>
              <a:off x="5410777" y="1691063"/>
              <a:ext cx="697230" cy="671195"/>
              <a:chOff x="7371" y="4772"/>
              <a:chExt cx="1098" cy="1057"/>
            </a:xfrm>
            <a:solidFill>
              <a:schemeClr val="accent2"/>
            </a:solidFill>
          </p:grpSpPr>
          <p:sp>
            <p:nvSpPr>
              <p:cNvPr id="70" name="Freeform 12"/>
              <p:cNvSpPr>
                <a:spLocks noEditPoints="1"/>
              </p:cNvSpPr>
              <p:nvPr/>
            </p:nvSpPr>
            <p:spPr bwMode="auto">
              <a:xfrm>
                <a:off x="7744" y="4772"/>
                <a:ext cx="353" cy="510"/>
              </a:xfrm>
              <a:custGeom>
                <a:avLst/>
                <a:gdLst>
                  <a:gd name="T0" fmla="*/ 10 w 18"/>
                  <a:gd name="T1" fmla="*/ 26 h 26"/>
                  <a:gd name="T2" fmla="*/ 3 w 18"/>
                  <a:gd name="T3" fmla="*/ 21 h 26"/>
                  <a:gd name="T4" fmla="*/ 14 w 18"/>
                  <a:gd name="T5" fmla="*/ 1 h 26"/>
                  <a:gd name="T6" fmla="*/ 18 w 18"/>
                  <a:gd name="T7" fmla="*/ 13 h 26"/>
                  <a:gd name="T8" fmla="*/ 13 w 18"/>
                  <a:gd name="T9" fmla="*/ 24 h 26"/>
                  <a:gd name="T10" fmla="*/ 10 w 18"/>
                  <a:gd name="T11" fmla="*/ 26 h 26"/>
                  <a:gd name="T12" fmla="*/ 4 w 18"/>
                  <a:gd name="T13" fmla="*/ 17 h 26"/>
                  <a:gd name="T14" fmla="*/ 12 w 18"/>
                  <a:gd name="T15" fmla="*/ 7 h 26"/>
                  <a:gd name="T16" fmla="*/ 14 w 18"/>
                  <a:gd name="T17" fmla="*/ 5 h 26"/>
                  <a:gd name="T18" fmla="*/ 14 w 18"/>
                  <a:gd name="T19" fmla="*/ 4 h 26"/>
                  <a:gd name="T20" fmla="*/ 9 w 18"/>
                  <a:gd name="T21" fmla="*/ 8 h 26"/>
                  <a:gd name="T22" fmla="*/ 4 w 18"/>
                  <a:gd name="T23" fmla="*/ 14 h 26"/>
                  <a:gd name="T24" fmla="*/ 9 w 18"/>
                  <a:gd name="T25" fmla="*/ 11 h 26"/>
                  <a:gd name="T26" fmla="*/ 4 w 18"/>
                  <a:gd name="T27" fmla="*/ 17 h 26"/>
                  <a:gd name="T28" fmla="*/ 6 w 18"/>
                  <a:gd name="T29" fmla="*/ 8 h 26"/>
                  <a:gd name="T30" fmla="*/ 4 w 18"/>
                  <a:gd name="T31" fmla="*/ 11 h 26"/>
                  <a:gd name="T32" fmla="*/ 11 w 18"/>
                  <a:gd name="T33" fmla="*/ 3 h 26"/>
                  <a:gd name="T34" fmla="*/ 9 w 18"/>
                  <a:gd name="T35" fmla="*/ 3 h 26"/>
                  <a:gd name="T36" fmla="*/ 6 w 18"/>
                  <a:gd name="T37" fmla="*/ 8 h 26"/>
                  <a:gd name="T38" fmla="*/ 15 w 18"/>
                  <a:gd name="T39" fmla="*/ 8 h 26"/>
                  <a:gd name="T40" fmla="*/ 6 w 18"/>
                  <a:gd name="T41" fmla="*/ 21 h 26"/>
                  <a:gd name="T42" fmla="*/ 10 w 18"/>
                  <a:gd name="T43" fmla="*/ 17 h 26"/>
                  <a:gd name="T44" fmla="*/ 14 w 18"/>
                  <a:gd name="T45" fmla="*/ 11 h 26"/>
                  <a:gd name="T46" fmla="*/ 16 w 18"/>
                  <a:gd name="T47" fmla="*/ 9 h 26"/>
                  <a:gd name="T48" fmla="*/ 15 w 18"/>
                  <a:gd name="T4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6">
                    <a:moveTo>
                      <a:pt x="10" y="26"/>
                    </a:moveTo>
                    <a:cubicBezTo>
                      <a:pt x="7" y="25"/>
                      <a:pt x="5" y="23"/>
                      <a:pt x="3" y="21"/>
                    </a:cubicBezTo>
                    <a:cubicBezTo>
                      <a:pt x="0" y="12"/>
                      <a:pt x="3" y="0"/>
                      <a:pt x="14" y="1"/>
                    </a:cubicBezTo>
                    <a:cubicBezTo>
                      <a:pt x="17" y="4"/>
                      <a:pt x="17" y="8"/>
                      <a:pt x="18" y="13"/>
                    </a:cubicBezTo>
                    <a:cubicBezTo>
                      <a:pt x="17" y="18"/>
                      <a:pt x="16" y="22"/>
                      <a:pt x="13" y="24"/>
                    </a:cubicBezTo>
                    <a:cubicBezTo>
                      <a:pt x="12" y="25"/>
                      <a:pt x="10" y="25"/>
                      <a:pt x="10" y="26"/>
                    </a:cubicBezTo>
                    <a:close/>
                    <a:moveTo>
                      <a:pt x="4" y="17"/>
                    </a:moveTo>
                    <a:cubicBezTo>
                      <a:pt x="7" y="14"/>
                      <a:pt x="12" y="11"/>
                      <a:pt x="12" y="7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11" y="7"/>
                      <a:pt x="9" y="8"/>
                    </a:cubicBezTo>
                    <a:cubicBezTo>
                      <a:pt x="8" y="10"/>
                      <a:pt x="6" y="12"/>
                      <a:pt x="4" y="14"/>
                    </a:cubicBezTo>
                    <a:cubicBezTo>
                      <a:pt x="6" y="14"/>
                      <a:pt x="7" y="11"/>
                      <a:pt x="9" y="11"/>
                    </a:cubicBezTo>
                    <a:cubicBezTo>
                      <a:pt x="8" y="14"/>
                      <a:pt x="4" y="15"/>
                      <a:pt x="4" y="17"/>
                    </a:cubicBezTo>
                    <a:close/>
                    <a:moveTo>
                      <a:pt x="6" y="8"/>
                    </a:moveTo>
                    <a:cubicBezTo>
                      <a:pt x="4" y="7"/>
                      <a:pt x="4" y="10"/>
                      <a:pt x="4" y="11"/>
                    </a:cubicBezTo>
                    <a:cubicBezTo>
                      <a:pt x="6" y="8"/>
                      <a:pt x="9" y="6"/>
                      <a:pt x="11" y="3"/>
                    </a:cubicBezTo>
                    <a:cubicBezTo>
                      <a:pt x="10" y="3"/>
                      <a:pt x="9" y="2"/>
                      <a:pt x="9" y="3"/>
                    </a:cubicBezTo>
                    <a:cubicBezTo>
                      <a:pt x="9" y="4"/>
                      <a:pt x="5" y="5"/>
                      <a:pt x="6" y="8"/>
                    </a:cubicBezTo>
                    <a:close/>
                    <a:moveTo>
                      <a:pt x="15" y="8"/>
                    </a:moveTo>
                    <a:cubicBezTo>
                      <a:pt x="11" y="12"/>
                      <a:pt x="8" y="16"/>
                      <a:pt x="6" y="21"/>
                    </a:cubicBezTo>
                    <a:cubicBezTo>
                      <a:pt x="8" y="23"/>
                      <a:pt x="9" y="18"/>
                      <a:pt x="10" y="17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4" y="10"/>
                      <a:pt x="16" y="10"/>
                      <a:pt x="16" y="9"/>
                    </a:cubicBezTo>
                    <a:cubicBezTo>
                      <a:pt x="16" y="9"/>
                      <a:pt x="16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 noEditPoints="1"/>
              </p:cNvSpPr>
              <p:nvPr/>
            </p:nvSpPr>
            <p:spPr bwMode="auto">
              <a:xfrm>
                <a:off x="7371" y="5359"/>
                <a:ext cx="1098" cy="470"/>
              </a:xfrm>
              <a:custGeom>
                <a:avLst/>
                <a:gdLst>
                  <a:gd name="T0" fmla="*/ 56 w 56"/>
                  <a:gd name="T1" fmla="*/ 8 h 24"/>
                  <a:gd name="T2" fmla="*/ 53 w 56"/>
                  <a:gd name="T3" fmla="*/ 23 h 24"/>
                  <a:gd name="T4" fmla="*/ 51 w 56"/>
                  <a:gd name="T5" fmla="*/ 18 h 24"/>
                  <a:gd name="T6" fmla="*/ 49 w 56"/>
                  <a:gd name="T7" fmla="*/ 19 h 24"/>
                  <a:gd name="T8" fmla="*/ 42 w 56"/>
                  <a:gd name="T9" fmla="*/ 19 h 24"/>
                  <a:gd name="T10" fmla="*/ 40 w 56"/>
                  <a:gd name="T11" fmla="*/ 20 h 24"/>
                  <a:gd name="T12" fmla="*/ 36 w 56"/>
                  <a:gd name="T13" fmla="*/ 19 h 24"/>
                  <a:gd name="T14" fmla="*/ 25 w 56"/>
                  <a:gd name="T15" fmla="*/ 20 h 24"/>
                  <a:gd name="T16" fmla="*/ 5 w 56"/>
                  <a:gd name="T17" fmla="*/ 24 h 24"/>
                  <a:gd name="T18" fmla="*/ 1 w 56"/>
                  <a:gd name="T19" fmla="*/ 22 h 24"/>
                  <a:gd name="T20" fmla="*/ 2 w 56"/>
                  <a:gd name="T21" fmla="*/ 11 h 24"/>
                  <a:gd name="T22" fmla="*/ 41 w 56"/>
                  <a:gd name="T23" fmla="*/ 0 h 24"/>
                  <a:gd name="T24" fmla="*/ 34 w 56"/>
                  <a:gd name="T25" fmla="*/ 10 h 24"/>
                  <a:gd name="T26" fmla="*/ 37 w 56"/>
                  <a:gd name="T27" fmla="*/ 13 h 24"/>
                  <a:gd name="T28" fmla="*/ 36 w 56"/>
                  <a:gd name="T29" fmla="*/ 17 h 24"/>
                  <a:gd name="T30" fmla="*/ 48 w 56"/>
                  <a:gd name="T31" fmla="*/ 3 h 24"/>
                  <a:gd name="T32" fmla="*/ 35 w 56"/>
                  <a:gd name="T33" fmla="*/ 7 h 24"/>
                  <a:gd name="T34" fmla="*/ 33 w 56"/>
                  <a:gd name="T35" fmla="*/ 2 h 24"/>
                  <a:gd name="T36" fmla="*/ 20 w 56"/>
                  <a:gd name="T37" fmla="*/ 18 h 24"/>
                  <a:gd name="T38" fmla="*/ 22 w 56"/>
                  <a:gd name="T39" fmla="*/ 19 h 24"/>
                  <a:gd name="T40" fmla="*/ 34 w 56"/>
                  <a:gd name="T41" fmla="*/ 7 h 24"/>
                  <a:gd name="T42" fmla="*/ 37 w 56"/>
                  <a:gd name="T43" fmla="*/ 2 h 24"/>
                  <a:gd name="T44" fmla="*/ 26 w 56"/>
                  <a:gd name="T45" fmla="*/ 3 h 24"/>
                  <a:gd name="T46" fmla="*/ 17 w 56"/>
                  <a:gd name="T47" fmla="*/ 15 h 24"/>
                  <a:gd name="T48" fmla="*/ 14 w 56"/>
                  <a:gd name="T49" fmla="*/ 19 h 24"/>
                  <a:gd name="T50" fmla="*/ 31 w 56"/>
                  <a:gd name="T51" fmla="*/ 3 h 24"/>
                  <a:gd name="T52" fmla="*/ 19 w 56"/>
                  <a:gd name="T53" fmla="*/ 4 h 24"/>
                  <a:gd name="T54" fmla="*/ 13 w 56"/>
                  <a:gd name="T55" fmla="*/ 14 h 24"/>
                  <a:gd name="T56" fmla="*/ 12 w 56"/>
                  <a:gd name="T57" fmla="*/ 20 h 24"/>
                  <a:gd name="T58" fmla="*/ 23 w 56"/>
                  <a:gd name="T59" fmla="*/ 3 h 24"/>
                  <a:gd name="T60" fmla="*/ 49 w 56"/>
                  <a:gd name="T61" fmla="*/ 4 h 24"/>
                  <a:gd name="T62" fmla="*/ 43 w 56"/>
                  <a:gd name="T63" fmla="*/ 17 h 24"/>
                  <a:gd name="T64" fmla="*/ 50 w 56"/>
                  <a:gd name="T65" fmla="*/ 4 h 24"/>
                  <a:gd name="T66" fmla="*/ 11 w 56"/>
                  <a:gd name="T67" fmla="*/ 8 h 24"/>
                  <a:gd name="T68" fmla="*/ 17 w 56"/>
                  <a:gd name="T69" fmla="*/ 5 h 24"/>
                  <a:gd name="T70" fmla="*/ 3 w 56"/>
                  <a:gd name="T71" fmla="*/ 13 h 24"/>
                  <a:gd name="T72" fmla="*/ 10 w 56"/>
                  <a:gd name="T73" fmla="*/ 7 h 24"/>
                  <a:gd name="T74" fmla="*/ 45 w 56"/>
                  <a:gd name="T75" fmla="*/ 16 h 24"/>
                  <a:gd name="T76" fmla="*/ 45 w 56"/>
                  <a:gd name="T77" fmla="*/ 16 h 24"/>
                  <a:gd name="T78" fmla="*/ 13 w 56"/>
                  <a:gd name="T79" fmla="*/ 10 h 24"/>
                  <a:gd name="T80" fmla="*/ 29 w 56"/>
                  <a:gd name="T81" fmla="*/ 18 h 24"/>
                  <a:gd name="T82" fmla="*/ 29 w 56"/>
                  <a:gd name="T83" fmla="*/ 18 h 24"/>
                  <a:gd name="T84" fmla="*/ 51 w 56"/>
                  <a:gd name="T85" fmla="*/ 16 h 24"/>
                  <a:gd name="T86" fmla="*/ 52 w 56"/>
                  <a:gd name="T8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24">
                    <a:moveTo>
                      <a:pt x="54" y="8"/>
                    </a:moveTo>
                    <a:cubicBezTo>
                      <a:pt x="54" y="8"/>
                      <a:pt x="55" y="7"/>
                      <a:pt x="56" y="8"/>
                    </a:cubicBezTo>
                    <a:cubicBezTo>
                      <a:pt x="56" y="9"/>
                      <a:pt x="55" y="9"/>
                      <a:pt x="54" y="10"/>
                    </a:cubicBezTo>
                    <a:cubicBezTo>
                      <a:pt x="55" y="14"/>
                      <a:pt x="55" y="20"/>
                      <a:pt x="53" y="23"/>
                    </a:cubicBezTo>
                    <a:cubicBezTo>
                      <a:pt x="51" y="22"/>
                      <a:pt x="52" y="20"/>
                      <a:pt x="53" y="18"/>
                    </a:cubicBezTo>
                    <a:cubicBezTo>
                      <a:pt x="52" y="18"/>
                      <a:pt x="52" y="18"/>
                      <a:pt x="51" y="18"/>
                    </a:cubicBezTo>
                    <a:cubicBezTo>
                      <a:pt x="50" y="18"/>
                      <a:pt x="50" y="19"/>
                      <a:pt x="50" y="20"/>
                    </a:cubicBezTo>
                    <a:cubicBezTo>
                      <a:pt x="49" y="20"/>
                      <a:pt x="49" y="19"/>
                      <a:pt x="49" y="19"/>
                    </a:cubicBezTo>
                    <a:cubicBezTo>
                      <a:pt x="47" y="19"/>
                      <a:pt x="44" y="19"/>
                      <a:pt x="43" y="20"/>
                    </a:cubicBezTo>
                    <a:cubicBezTo>
                      <a:pt x="42" y="20"/>
                      <a:pt x="42" y="19"/>
                      <a:pt x="42" y="19"/>
                    </a:cubicBezTo>
                    <a:cubicBezTo>
                      <a:pt x="40" y="19"/>
                      <a:pt x="39" y="19"/>
                      <a:pt x="38" y="19"/>
                    </a:cubicBezTo>
                    <a:cubicBezTo>
                      <a:pt x="38" y="20"/>
                      <a:pt x="40" y="19"/>
                      <a:pt x="40" y="20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6" y="21"/>
                      <a:pt x="36" y="19"/>
                    </a:cubicBezTo>
                    <a:cubicBezTo>
                      <a:pt x="33" y="20"/>
                      <a:pt x="28" y="20"/>
                      <a:pt x="26" y="21"/>
                    </a:cubicBezTo>
                    <a:cubicBezTo>
                      <a:pt x="25" y="21"/>
                      <a:pt x="25" y="20"/>
                      <a:pt x="25" y="20"/>
                    </a:cubicBezTo>
                    <a:cubicBezTo>
                      <a:pt x="21" y="22"/>
                      <a:pt x="15" y="20"/>
                      <a:pt x="12" y="23"/>
                    </a:cubicBezTo>
                    <a:cubicBezTo>
                      <a:pt x="9" y="22"/>
                      <a:pt x="7" y="23"/>
                      <a:pt x="5" y="24"/>
                    </a:cubicBezTo>
                    <a:cubicBezTo>
                      <a:pt x="4" y="23"/>
                      <a:pt x="4" y="23"/>
                      <a:pt x="3" y="22"/>
                    </a:cubicBezTo>
                    <a:cubicBezTo>
                      <a:pt x="2" y="22"/>
                      <a:pt x="1" y="23"/>
                      <a:pt x="1" y="22"/>
                    </a:cubicBezTo>
                    <a:cubicBezTo>
                      <a:pt x="0" y="22"/>
                      <a:pt x="1" y="21"/>
                      <a:pt x="1" y="20"/>
                    </a:cubicBezTo>
                    <a:cubicBezTo>
                      <a:pt x="1" y="16"/>
                      <a:pt x="1" y="14"/>
                      <a:pt x="2" y="11"/>
                    </a:cubicBezTo>
                    <a:cubicBezTo>
                      <a:pt x="4" y="7"/>
                      <a:pt x="10" y="6"/>
                      <a:pt x="14" y="3"/>
                    </a:cubicBezTo>
                    <a:cubicBezTo>
                      <a:pt x="20" y="3"/>
                      <a:pt x="32" y="0"/>
                      <a:pt x="41" y="0"/>
                    </a:cubicBezTo>
                    <a:cubicBezTo>
                      <a:pt x="48" y="0"/>
                      <a:pt x="54" y="1"/>
                      <a:pt x="54" y="8"/>
                    </a:cubicBezTo>
                    <a:close/>
                    <a:moveTo>
                      <a:pt x="34" y="10"/>
                    </a:moveTo>
                    <a:cubicBezTo>
                      <a:pt x="37" y="9"/>
                      <a:pt x="40" y="2"/>
                      <a:pt x="42" y="6"/>
                    </a:cubicBezTo>
                    <a:cubicBezTo>
                      <a:pt x="40" y="8"/>
                      <a:pt x="38" y="11"/>
                      <a:pt x="37" y="13"/>
                    </a:cubicBezTo>
                    <a:cubicBezTo>
                      <a:pt x="39" y="12"/>
                      <a:pt x="40" y="9"/>
                      <a:pt x="42" y="8"/>
                    </a:cubicBezTo>
                    <a:cubicBezTo>
                      <a:pt x="40" y="11"/>
                      <a:pt x="37" y="13"/>
                      <a:pt x="36" y="17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41" y="13"/>
                      <a:pt x="44" y="8"/>
                      <a:pt x="48" y="3"/>
                    </a:cubicBezTo>
                    <a:cubicBezTo>
                      <a:pt x="45" y="2"/>
                      <a:pt x="43" y="2"/>
                      <a:pt x="40" y="1"/>
                    </a:cubicBezTo>
                    <a:cubicBezTo>
                      <a:pt x="39" y="4"/>
                      <a:pt x="37" y="7"/>
                      <a:pt x="35" y="7"/>
                    </a:cubicBezTo>
                    <a:cubicBezTo>
                      <a:pt x="36" y="8"/>
                      <a:pt x="34" y="9"/>
                      <a:pt x="34" y="10"/>
                    </a:cubicBezTo>
                    <a:close/>
                    <a:moveTo>
                      <a:pt x="33" y="2"/>
                    </a:moveTo>
                    <a:cubicBezTo>
                      <a:pt x="32" y="4"/>
                      <a:pt x="30" y="7"/>
                      <a:pt x="28" y="8"/>
                    </a:cubicBezTo>
                    <a:cubicBezTo>
                      <a:pt x="27" y="12"/>
                      <a:pt x="22" y="14"/>
                      <a:pt x="20" y="18"/>
                    </a:cubicBezTo>
                    <a:cubicBezTo>
                      <a:pt x="23" y="17"/>
                      <a:pt x="24" y="13"/>
                      <a:pt x="27" y="12"/>
                    </a:cubicBezTo>
                    <a:cubicBezTo>
                      <a:pt x="25" y="14"/>
                      <a:pt x="23" y="17"/>
                      <a:pt x="22" y="19"/>
                    </a:cubicBezTo>
                    <a:cubicBezTo>
                      <a:pt x="22" y="19"/>
                      <a:pt x="24" y="19"/>
                      <a:pt x="25" y="19"/>
                    </a:cubicBezTo>
                    <a:cubicBezTo>
                      <a:pt x="28" y="14"/>
                      <a:pt x="31" y="11"/>
                      <a:pt x="34" y="7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4" y="4"/>
                      <a:pt x="36" y="3"/>
                      <a:pt x="37" y="2"/>
                    </a:cubicBezTo>
                    <a:cubicBezTo>
                      <a:pt x="36" y="2"/>
                      <a:pt x="35" y="2"/>
                      <a:pt x="33" y="2"/>
                    </a:cubicBezTo>
                    <a:close/>
                    <a:moveTo>
                      <a:pt x="26" y="3"/>
                    </a:moveTo>
                    <a:cubicBezTo>
                      <a:pt x="26" y="3"/>
                      <a:pt x="26" y="3"/>
                      <a:pt x="26" y="4"/>
                    </a:cubicBezTo>
                    <a:cubicBezTo>
                      <a:pt x="23" y="8"/>
                      <a:pt x="19" y="11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8"/>
                      <a:pt x="15" y="17"/>
                      <a:pt x="14" y="19"/>
                    </a:cubicBezTo>
                    <a:cubicBezTo>
                      <a:pt x="15" y="19"/>
                      <a:pt x="16" y="20"/>
                      <a:pt x="18" y="19"/>
                    </a:cubicBezTo>
                    <a:cubicBezTo>
                      <a:pt x="21" y="12"/>
                      <a:pt x="27" y="8"/>
                      <a:pt x="31" y="3"/>
                    </a:cubicBezTo>
                    <a:cubicBezTo>
                      <a:pt x="28" y="2"/>
                      <a:pt x="27" y="3"/>
                      <a:pt x="26" y="3"/>
                    </a:cubicBezTo>
                    <a:close/>
                    <a:moveTo>
                      <a:pt x="19" y="4"/>
                    </a:moveTo>
                    <a:cubicBezTo>
                      <a:pt x="19" y="5"/>
                      <a:pt x="18" y="5"/>
                      <a:pt x="18" y="7"/>
                    </a:cubicBezTo>
                    <a:cubicBezTo>
                      <a:pt x="16" y="9"/>
                      <a:pt x="15" y="12"/>
                      <a:pt x="13" y="14"/>
                    </a:cubicBezTo>
                    <a:cubicBezTo>
                      <a:pt x="12" y="16"/>
                      <a:pt x="9" y="18"/>
                      <a:pt x="8" y="20"/>
                    </a:cubicBezTo>
                    <a:cubicBezTo>
                      <a:pt x="9" y="21"/>
                      <a:pt x="10" y="20"/>
                      <a:pt x="12" y="20"/>
                    </a:cubicBezTo>
                    <a:cubicBezTo>
                      <a:pt x="14" y="17"/>
                      <a:pt x="16" y="13"/>
                      <a:pt x="19" y="11"/>
                    </a:cubicBezTo>
                    <a:cubicBezTo>
                      <a:pt x="20" y="7"/>
                      <a:pt x="23" y="7"/>
                      <a:pt x="23" y="3"/>
                    </a:cubicBezTo>
                    <a:cubicBezTo>
                      <a:pt x="22" y="3"/>
                      <a:pt x="21" y="4"/>
                      <a:pt x="19" y="4"/>
                    </a:cubicBezTo>
                    <a:close/>
                    <a:moveTo>
                      <a:pt x="49" y="4"/>
                    </a:moveTo>
                    <a:cubicBezTo>
                      <a:pt x="46" y="8"/>
                      <a:pt x="43" y="13"/>
                      <a:pt x="40" y="17"/>
                    </a:cubicBezTo>
                    <a:cubicBezTo>
                      <a:pt x="41" y="17"/>
                      <a:pt x="42" y="17"/>
                      <a:pt x="43" y="17"/>
                    </a:cubicBezTo>
                    <a:cubicBezTo>
                      <a:pt x="45" y="13"/>
                      <a:pt x="49" y="10"/>
                      <a:pt x="51" y="5"/>
                    </a:cubicBezTo>
                    <a:cubicBezTo>
                      <a:pt x="51" y="5"/>
                      <a:pt x="51" y="4"/>
                      <a:pt x="50" y="4"/>
                    </a:cubicBezTo>
                    <a:cubicBezTo>
                      <a:pt x="50" y="4"/>
                      <a:pt x="49" y="4"/>
                      <a:pt x="49" y="4"/>
                    </a:cubicBezTo>
                    <a:close/>
                    <a:moveTo>
                      <a:pt x="11" y="8"/>
                    </a:moveTo>
                    <a:cubicBezTo>
                      <a:pt x="9" y="11"/>
                      <a:pt x="7" y="15"/>
                      <a:pt x="6" y="17"/>
                    </a:cubicBezTo>
                    <a:cubicBezTo>
                      <a:pt x="9" y="13"/>
                      <a:pt x="13" y="9"/>
                      <a:pt x="17" y="5"/>
                    </a:cubicBezTo>
                    <a:cubicBezTo>
                      <a:pt x="13" y="5"/>
                      <a:pt x="12" y="6"/>
                      <a:pt x="11" y="8"/>
                    </a:cubicBezTo>
                    <a:close/>
                    <a:moveTo>
                      <a:pt x="3" y="13"/>
                    </a:moveTo>
                    <a:cubicBezTo>
                      <a:pt x="4" y="14"/>
                      <a:pt x="3" y="15"/>
                      <a:pt x="3" y="16"/>
                    </a:cubicBezTo>
                    <a:cubicBezTo>
                      <a:pt x="6" y="15"/>
                      <a:pt x="8" y="10"/>
                      <a:pt x="10" y="7"/>
                    </a:cubicBezTo>
                    <a:cubicBezTo>
                      <a:pt x="7" y="8"/>
                      <a:pt x="4" y="10"/>
                      <a:pt x="3" y="13"/>
                    </a:cubicBezTo>
                    <a:close/>
                    <a:moveTo>
                      <a:pt x="45" y="16"/>
                    </a:moveTo>
                    <a:cubicBezTo>
                      <a:pt x="49" y="20"/>
                      <a:pt x="54" y="10"/>
                      <a:pt x="51" y="9"/>
                    </a:cubicBezTo>
                    <a:cubicBezTo>
                      <a:pt x="49" y="11"/>
                      <a:pt x="47" y="14"/>
                      <a:pt x="45" y="16"/>
                    </a:cubicBezTo>
                    <a:close/>
                    <a:moveTo>
                      <a:pt x="5" y="20"/>
                    </a:moveTo>
                    <a:cubicBezTo>
                      <a:pt x="8" y="18"/>
                      <a:pt x="12" y="14"/>
                      <a:pt x="13" y="10"/>
                    </a:cubicBezTo>
                    <a:cubicBezTo>
                      <a:pt x="10" y="13"/>
                      <a:pt x="7" y="16"/>
                      <a:pt x="5" y="20"/>
                    </a:cubicBezTo>
                    <a:close/>
                    <a:moveTo>
                      <a:pt x="29" y="18"/>
                    </a:moveTo>
                    <a:cubicBezTo>
                      <a:pt x="33" y="18"/>
                      <a:pt x="34" y="13"/>
                      <a:pt x="36" y="11"/>
                    </a:cubicBezTo>
                    <a:cubicBezTo>
                      <a:pt x="33" y="12"/>
                      <a:pt x="31" y="15"/>
                      <a:pt x="29" y="18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6"/>
                      <a:pt x="51" y="16"/>
                    </a:cubicBezTo>
                    <a:cubicBezTo>
                      <a:pt x="52" y="16"/>
                      <a:pt x="52" y="16"/>
                      <a:pt x="53" y="16"/>
                    </a:cubicBezTo>
                    <a:cubicBezTo>
                      <a:pt x="53" y="16"/>
                      <a:pt x="53" y="15"/>
                      <a:pt x="52" y="14"/>
                    </a:cubicBezTo>
                    <a:cubicBezTo>
                      <a:pt x="52" y="15"/>
                      <a:pt x="52" y="15"/>
                      <a:pt x="5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6549332" y="2800408"/>
              <a:ext cx="622300" cy="535305"/>
            </a:xfrm>
            <a:custGeom>
              <a:avLst/>
              <a:gdLst>
                <a:gd name="T0" fmla="*/ 40 w 50"/>
                <a:gd name="T1" fmla="*/ 40 h 43"/>
                <a:gd name="T2" fmla="*/ 35 w 50"/>
                <a:gd name="T3" fmla="*/ 40 h 43"/>
                <a:gd name="T4" fmla="*/ 2 w 50"/>
                <a:gd name="T5" fmla="*/ 27 h 43"/>
                <a:gd name="T6" fmla="*/ 16 w 50"/>
                <a:gd name="T7" fmla="*/ 9 h 43"/>
                <a:gd name="T8" fmla="*/ 27 w 50"/>
                <a:gd name="T9" fmla="*/ 0 h 43"/>
                <a:gd name="T10" fmla="*/ 31 w 50"/>
                <a:gd name="T11" fmla="*/ 19 h 43"/>
                <a:gd name="T12" fmla="*/ 47 w 50"/>
                <a:gd name="T13" fmla="*/ 22 h 43"/>
                <a:gd name="T14" fmla="*/ 48 w 50"/>
                <a:gd name="T15" fmla="*/ 34 h 43"/>
                <a:gd name="T16" fmla="*/ 42 w 50"/>
                <a:gd name="T17" fmla="*/ 38 h 43"/>
                <a:gd name="T18" fmla="*/ 30 w 50"/>
                <a:gd name="T19" fmla="*/ 38 h 43"/>
                <a:gd name="T20" fmla="*/ 36 w 50"/>
                <a:gd name="T21" fmla="*/ 22 h 43"/>
                <a:gd name="T22" fmla="*/ 31 w 50"/>
                <a:gd name="T23" fmla="*/ 31 h 43"/>
                <a:gd name="T24" fmla="*/ 18 w 50"/>
                <a:gd name="T25" fmla="*/ 6 h 43"/>
                <a:gd name="T26" fmla="*/ 24 w 50"/>
                <a:gd name="T27" fmla="*/ 2 h 43"/>
                <a:gd name="T28" fmla="*/ 19 w 50"/>
                <a:gd name="T29" fmla="*/ 12 h 43"/>
                <a:gd name="T30" fmla="*/ 18 w 50"/>
                <a:gd name="T31" fmla="*/ 17 h 43"/>
                <a:gd name="T32" fmla="*/ 27 w 50"/>
                <a:gd name="T33" fmla="*/ 2 h 43"/>
                <a:gd name="T34" fmla="*/ 28 w 50"/>
                <a:gd name="T35" fmla="*/ 8 h 43"/>
                <a:gd name="T36" fmla="*/ 28 w 50"/>
                <a:gd name="T37" fmla="*/ 8 h 43"/>
                <a:gd name="T38" fmla="*/ 24 w 50"/>
                <a:gd name="T39" fmla="*/ 15 h 43"/>
                <a:gd name="T40" fmla="*/ 22 w 50"/>
                <a:gd name="T41" fmla="*/ 15 h 43"/>
                <a:gd name="T42" fmla="*/ 30 w 50"/>
                <a:gd name="T43" fmla="*/ 11 h 43"/>
                <a:gd name="T44" fmla="*/ 27 w 50"/>
                <a:gd name="T45" fmla="*/ 13 h 43"/>
                <a:gd name="T46" fmla="*/ 29 w 50"/>
                <a:gd name="T47" fmla="*/ 14 h 43"/>
                <a:gd name="T48" fmla="*/ 26 w 50"/>
                <a:gd name="T49" fmla="*/ 18 h 43"/>
                <a:gd name="T50" fmla="*/ 21 w 50"/>
                <a:gd name="T51" fmla="*/ 20 h 43"/>
                <a:gd name="T52" fmla="*/ 20 w 50"/>
                <a:gd name="T53" fmla="*/ 19 h 43"/>
                <a:gd name="T54" fmla="*/ 35 w 50"/>
                <a:gd name="T55" fmla="*/ 21 h 43"/>
                <a:gd name="T56" fmla="*/ 24 w 50"/>
                <a:gd name="T57" fmla="*/ 36 h 43"/>
                <a:gd name="T58" fmla="*/ 30 w 50"/>
                <a:gd name="T59" fmla="*/ 26 h 43"/>
                <a:gd name="T60" fmla="*/ 18 w 50"/>
                <a:gd name="T61" fmla="*/ 38 h 43"/>
                <a:gd name="T62" fmla="*/ 29 w 50"/>
                <a:gd name="T63" fmla="*/ 22 h 43"/>
                <a:gd name="T64" fmla="*/ 19 w 50"/>
                <a:gd name="T65" fmla="*/ 30 h 43"/>
                <a:gd name="T66" fmla="*/ 24 w 50"/>
                <a:gd name="T67" fmla="*/ 36 h 43"/>
                <a:gd name="T68" fmla="*/ 43 w 50"/>
                <a:gd name="T69" fmla="*/ 23 h 43"/>
                <a:gd name="T70" fmla="*/ 7 w 50"/>
                <a:gd name="T71" fmla="*/ 31 h 43"/>
                <a:gd name="T72" fmla="*/ 4 w 50"/>
                <a:gd name="T73" fmla="*/ 40 h 43"/>
                <a:gd name="T74" fmla="*/ 17 w 50"/>
                <a:gd name="T75" fmla="*/ 23 h 43"/>
                <a:gd name="T76" fmla="*/ 7 w 50"/>
                <a:gd name="T77" fmla="*/ 31 h 43"/>
                <a:gd name="T78" fmla="*/ 18 w 50"/>
                <a:gd name="T79" fmla="*/ 27 h 43"/>
                <a:gd name="T80" fmla="*/ 17 w 50"/>
                <a:gd name="T81" fmla="*/ 32 h 43"/>
                <a:gd name="T82" fmla="*/ 19 w 50"/>
                <a:gd name="T83" fmla="*/ 26 h 43"/>
                <a:gd name="T84" fmla="*/ 14 w 50"/>
                <a:gd name="T85" fmla="*/ 30 h 43"/>
                <a:gd name="T86" fmla="*/ 4 w 50"/>
                <a:gd name="T87" fmla="*/ 33 h 43"/>
                <a:gd name="T88" fmla="*/ 3 w 50"/>
                <a:gd name="T89" fmla="*/ 30 h 43"/>
                <a:gd name="T90" fmla="*/ 2 w 50"/>
                <a:gd name="T91" fmla="*/ 31 h 43"/>
                <a:gd name="T92" fmla="*/ 2 w 50"/>
                <a:gd name="T93" fmla="*/ 33 h 43"/>
                <a:gd name="T94" fmla="*/ 39 w 50"/>
                <a:gd name="T95" fmla="*/ 34 h 43"/>
                <a:gd name="T96" fmla="*/ 39 w 50"/>
                <a:gd name="T97" fmla="*/ 37 h 43"/>
                <a:gd name="T98" fmla="*/ 45 w 50"/>
                <a:gd name="T99" fmla="*/ 26 h 43"/>
                <a:gd name="T100" fmla="*/ 34 w 50"/>
                <a:gd name="T101" fmla="*/ 37 h 43"/>
                <a:gd name="T102" fmla="*/ 41 w 50"/>
                <a:gd name="T103" fmla="*/ 27 h 43"/>
                <a:gd name="T104" fmla="*/ 44 w 50"/>
                <a:gd name="T105" fmla="*/ 36 h 43"/>
                <a:gd name="T106" fmla="*/ 44 w 50"/>
                <a:gd name="T10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3">
                  <a:moveTo>
                    <a:pt x="42" y="38"/>
                  </a:moveTo>
                  <a:cubicBezTo>
                    <a:pt x="41" y="38"/>
                    <a:pt x="42" y="40"/>
                    <a:pt x="40" y="40"/>
                  </a:cubicBezTo>
                  <a:cubicBezTo>
                    <a:pt x="40" y="39"/>
                    <a:pt x="39" y="40"/>
                    <a:pt x="40" y="39"/>
                  </a:cubicBezTo>
                  <a:cubicBezTo>
                    <a:pt x="38" y="39"/>
                    <a:pt x="36" y="39"/>
                    <a:pt x="35" y="40"/>
                  </a:cubicBezTo>
                  <a:cubicBezTo>
                    <a:pt x="24" y="39"/>
                    <a:pt x="12" y="43"/>
                    <a:pt x="2" y="41"/>
                  </a:cubicBezTo>
                  <a:cubicBezTo>
                    <a:pt x="1" y="37"/>
                    <a:pt x="0" y="31"/>
                    <a:pt x="2" y="27"/>
                  </a:cubicBezTo>
                  <a:cubicBezTo>
                    <a:pt x="6" y="23"/>
                    <a:pt x="11" y="22"/>
                    <a:pt x="18" y="20"/>
                  </a:cubicBezTo>
                  <a:cubicBezTo>
                    <a:pt x="16" y="17"/>
                    <a:pt x="16" y="13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7" y="3"/>
                    <a:pt x="21" y="0"/>
                    <a:pt x="27" y="0"/>
                  </a:cubicBezTo>
                  <a:cubicBezTo>
                    <a:pt x="28" y="4"/>
                    <a:pt x="33" y="6"/>
                    <a:pt x="31" y="10"/>
                  </a:cubicBezTo>
                  <a:cubicBezTo>
                    <a:pt x="33" y="12"/>
                    <a:pt x="31" y="16"/>
                    <a:pt x="31" y="19"/>
                  </a:cubicBezTo>
                  <a:cubicBezTo>
                    <a:pt x="34" y="19"/>
                    <a:pt x="41" y="20"/>
                    <a:pt x="43" y="19"/>
                  </a:cubicBezTo>
                  <a:cubicBezTo>
                    <a:pt x="44" y="20"/>
                    <a:pt x="45" y="22"/>
                    <a:pt x="47" y="22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50" y="26"/>
                    <a:pt x="48" y="32"/>
                    <a:pt x="48" y="34"/>
                  </a:cubicBezTo>
                  <a:cubicBezTo>
                    <a:pt x="48" y="34"/>
                    <a:pt x="48" y="33"/>
                    <a:pt x="48" y="34"/>
                  </a:cubicBezTo>
                  <a:cubicBezTo>
                    <a:pt x="48" y="37"/>
                    <a:pt x="45" y="38"/>
                    <a:pt x="42" y="38"/>
                  </a:cubicBezTo>
                  <a:close/>
                  <a:moveTo>
                    <a:pt x="26" y="38"/>
                  </a:moveTo>
                  <a:cubicBezTo>
                    <a:pt x="27" y="39"/>
                    <a:pt x="29" y="38"/>
                    <a:pt x="30" y="38"/>
                  </a:cubicBezTo>
                  <a:cubicBezTo>
                    <a:pt x="33" y="34"/>
                    <a:pt x="37" y="27"/>
                    <a:pt x="39" y="22"/>
                  </a:cubicBezTo>
                  <a:cubicBezTo>
                    <a:pt x="38" y="21"/>
                    <a:pt x="38" y="22"/>
                    <a:pt x="36" y="22"/>
                  </a:cubicBezTo>
                  <a:cubicBezTo>
                    <a:pt x="33" y="27"/>
                    <a:pt x="29" y="31"/>
                    <a:pt x="25" y="36"/>
                  </a:cubicBezTo>
                  <a:cubicBezTo>
                    <a:pt x="28" y="35"/>
                    <a:pt x="29" y="32"/>
                    <a:pt x="31" y="31"/>
                  </a:cubicBezTo>
                  <a:cubicBezTo>
                    <a:pt x="30" y="33"/>
                    <a:pt x="26" y="36"/>
                    <a:pt x="26" y="38"/>
                  </a:cubicBezTo>
                  <a:close/>
                  <a:moveTo>
                    <a:pt x="18" y="6"/>
                  </a:moveTo>
                  <a:cubicBezTo>
                    <a:pt x="19" y="7"/>
                    <a:pt x="18" y="9"/>
                    <a:pt x="18" y="9"/>
                  </a:cubicBezTo>
                  <a:cubicBezTo>
                    <a:pt x="20" y="7"/>
                    <a:pt x="22" y="5"/>
                    <a:pt x="24" y="2"/>
                  </a:cubicBezTo>
                  <a:cubicBezTo>
                    <a:pt x="20" y="3"/>
                    <a:pt x="20" y="5"/>
                    <a:pt x="18" y="6"/>
                  </a:cubicBezTo>
                  <a:close/>
                  <a:moveTo>
                    <a:pt x="19" y="12"/>
                  </a:moveTo>
                  <a:cubicBezTo>
                    <a:pt x="19" y="12"/>
                    <a:pt x="20" y="11"/>
                    <a:pt x="21" y="12"/>
                  </a:cubicBezTo>
                  <a:cubicBezTo>
                    <a:pt x="20" y="14"/>
                    <a:pt x="17" y="14"/>
                    <a:pt x="18" y="17"/>
                  </a:cubicBezTo>
                  <a:cubicBezTo>
                    <a:pt x="20" y="14"/>
                    <a:pt x="24" y="11"/>
                    <a:pt x="24" y="8"/>
                  </a:cubicBezTo>
                  <a:cubicBezTo>
                    <a:pt x="26" y="7"/>
                    <a:pt x="28" y="4"/>
                    <a:pt x="27" y="2"/>
                  </a:cubicBezTo>
                  <a:cubicBezTo>
                    <a:pt x="24" y="5"/>
                    <a:pt x="20" y="8"/>
                    <a:pt x="19" y="12"/>
                  </a:cubicBezTo>
                  <a:close/>
                  <a:moveTo>
                    <a:pt x="28" y="8"/>
                  </a:moveTo>
                  <a:cubicBezTo>
                    <a:pt x="29" y="8"/>
                    <a:pt x="29" y="6"/>
                    <a:pt x="28" y="6"/>
                  </a:cubicBezTo>
                  <a:cubicBezTo>
                    <a:pt x="29" y="7"/>
                    <a:pt x="28" y="7"/>
                    <a:pt x="28" y="8"/>
                  </a:cubicBezTo>
                  <a:close/>
                  <a:moveTo>
                    <a:pt x="22" y="15"/>
                  </a:moveTo>
                  <a:cubicBezTo>
                    <a:pt x="23" y="15"/>
                    <a:pt x="24" y="15"/>
                    <a:pt x="24" y="15"/>
                  </a:cubicBezTo>
                  <a:cubicBezTo>
                    <a:pt x="25" y="13"/>
                    <a:pt x="28" y="10"/>
                    <a:pt x="27" y="8"/>
                  </a:cubicBezTo>
                  <a:cubicBezTo>
                    <a:pt x="25" y="10"/>
                    <a:pt x="24" y="13"/>
                    <a:pt x="22" y="15"/>
                  </a:cubicBezTo>
                  <a:close/>
                  <a:moveTo>
                    <a:pt x="27" y="13"/>
                  </a:moveTo>
                  <a:cubicBezTo>
                    <a:pt x="28" y="13"/>
                    <a:pt x="30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7" y="13"/>
                  </a:cubicBezTo>
                  <a:close/>
                  <a:moveTo>
                    <a:pt x="26" y="18"/>
                  </a:moveTo>
                  <a:cubicBezTo>
                    <a:pt x="27" y="17"/>
                    <a:pt x="28" y="16"/>
                    <a:pt x="29" y="14"/>
                  </a:cubicBezTo>
                  <a:cubicBezTo>
                    <a:pt x="28" y="14"/>
                    <a:pt x="28" y="14"/>
                    <a:pt x="27" y="14"/>
                  </a:cubicBezTo>
                  <a:cubicBezTo>
                    <a:pt x="27" y="16"/>
                    <a:pt x="26" y="17"/>
                    <a:pt x="26" y="18"/>
                  </a:cubicBezTo>
                  <a:close/>
                  <a:moveTo>
                    <a:pt x="20" y="19"/>
                  </a:moveTo>
                  <a:cubicBezTo>
                    <a:pt x="21" y="19"/>
                    <a:pt x="20" y="20"/>
                    <a:pt x="21" y="20"/>
                  </a:cubicBezTo>
                  <a:cubicBezTo>
                    <a:pt x="21" y="18"/>
                    <a:pt x="23" y="18"/>
                    <a:pt x="23" y="16"/>
                  </a:cubicBezTo>
                  <a:cubicBezTo>
                    <a:pt x="22" y="17"/>
                    <a:pt x="21" y="19"/>
                    <a:pt x="20" y="19"/>
                  </a:cubicBezTo>
                  <a:close/>
                  <a:moveTo>
                    <a:pt x="25" y="30"/>
                  </a:moveTo>
                  <a:cubicBezTo>
                    <a:pt x="29" y="28"/>
                    <a:pt x="32" y="24"/>
                    <a:pt x="35" y="21"/>
                  </a:cubicBezTo>
                  <a:cubicBezTo>
                    <a:pt x="28" y="21"/>
                    <a:pt x="28" y="27"/>
                    <a:pt x="25" y="30"/>
                  </a:cubicBezTo>
                  <a:close/>
                  <a:moveTo>
                    <a:pt x="24" y="36"/>
                  </a:moveTo>
                  <a:cubicBezTo>
                    <a:pt x="26" y="33"/>
                    <a:pt x="27" y="31"/>
                    <a:pt x="29" y="29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8" y="29"/>
                    <a:pt x="26" y="32"/>
                    <a:pt x="22" y="34"/>
                  </a:cubicBezTo>
                  <a:cubicBezTo>
                    <a:pt x="22" y="37"/>
                    <a:pt x="20" y="38"/>
                    <a:pt x="18" y="38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21" y="32"/>
                    <a:pt x="26" y="28"/>
                    <a:pt x="29" y="22"/>
                  </a:cubicBezTo>
                  <a:cubicBezTo>
                    <a:pt x="26" y="21"/>
                    <a:pt x="25" y="24"/>
                    <a:pt x="23" y="25"/>
                  </a:cubicBezTo>
                  <a:cubicBezTo>
                    <a:pt x="21" y="26"/>
                    <a:pt x="21" y="29"/>
                    <a:pt x="19" y="30"/>
                  </a:cubicBezTo>
                  <a:cubicBezTo>
                    <a:pt x="18" y="34"/>
                    <a:pt x="15" y="36"/>
                    <a:pt x="14" y="39"/>
                  </a:cubicBezTo>
                  <a:cubicBezTo>
                    <a:pt x="18" y="40"/>
                    <a:pt x="22" y="39"/>
                    <a:pt x="24" y="36"/>
                  </a:cubicBezTo>
                  <a:close/>
                  <a:moveTo>
                    <a:pt x="38" y="29"/>
                  </a:moveTo>
                  <a:cubicBezTo>
                    <a:pt x="40" y="27"/>
                    <a:pt x="42" y="25"/>
                    <a:pt x="43" y="23"/>
                  </a:cubicBezTo>
                  <a:cubicBezTo>
                    <a:pt x="41" y="21"/>
                    <a:pt x="38" y="27"/>
                    <a:pt x="38" y="29"/>
                  </a:cubicBezTo>
                  <a:close/>
                  <a:moveTo>
                    <a:pt x="7" y="31"/>
                  </a:moveTo>
                  <a:cubicBezTo>
                    <a:pt x="7" y="32"/>
                    <a:pt x="8" y="31"/>
                    <a:pt x="8" y="32"/>
                  </a:cubicBezTo>
                  <a:cubicBezTo>
                    <a:pt x="6" y="35"/>
                    <a:pt x="4" y="36"/>
                    <a:pt x="4" y="40"/>
                  </a:cubicBezTo>
                  <a:cubicBezTo>
                    <a:pt x="4" y="40"/>
                    <a:pt x="5" y="40"/>
                    <a:pt x="5" y="40"/>
                  </a:cubicBezTo>
                  <a:cubicBezTo>
                    <a:pt x="9" y="34"/>
                    <a:pt x="13" y="29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2" y="24"/>
                    <a:pt x="11" y="29"/>
                    <a:pt x="7" y="31"/>
                  </a:cubicBezTo>
                  <a:close/>
                  <a:moveTo>
                    <a:pt x="14" y="30"/>
                  </a:moveTo>
                  <a:cubicBezTo>
                    <a:pt x="16" y="29"/>
                    <a:pt x="17" y="27"/>
                    <a:pt x="18" y="27"/>
                  </a:cubicBezTo>
                  <a:cubicBezTo>
                    <a:pt x="15" y="32"/>
                    <a:pt x="11" y="34"/>
                    <a:pt x="8" y="39"/>
                  </a:cubicBezTo>
                  <a:cubicBezTo>
                    <a:pt x="13" y="40"/>
                    <a:pt x="13" y="33"/>
                    <a:pt x="17" y="32"/>
                  </a:cubicBezTo>
                  <a:cubicBezTo>
                    <a:pt x="17" y="29"/>
                    <a:pt x="19" y="28"/>
                    <a:pt x="20" y="26"/>
                  </a:cubicBezTo>
                  <a:cubicBezTo>
                    <a:pt x="19" y="26"/>
                    <a:pt x="19" y="27"/>
                    <a:pt x="19" y="26"/>
                  </a:cubicBezTo>
                  <a:cubicBezTo>
                    <a:pt x="20" y="25"/>
                    <a:pt x="21" y="24"/>
                    <a:pt x="21" y="23"/>
                  </a:cubicBezTo>
                  <a:cubicBezTo>
                    <a:pt x="17" y="23"/>
                    <a:pt x="15" y="28"/>
                    <a:pt x="14" y="30"/>
                  </a:cubicBezTo>
                  <a:close/>
                  <a:moveTo>
                    <a:pt x="2" y="33"/>
                  </a:moveTo>
                  <a:cubicBezTo>
                    <a:pt x="3" y="33"/>
                    <a:pt x="3" y="34"/>
                    <a:pt x="4" y="33"/>
                  </a:cubicBezTo>
                  <a:cubicBezTo>
                    <a:pt x="6" y="30"/>
                    <a:pt x="9" y="28"/>
                    <a:pt x="11" y="24"/>
                  </a:cubicBezTo>
                  <a:cubicBezTo>
                    <a:pt x="7" y="25"/>
                    <a:pt x="2" y="27"/>
                    <a:pt x="3" y="30"/>
                  </a:cubicBezTo>
                  <a:cubicBezTo>
                    <a:pt x="3" y="30"/>
                    <a:pt x="2" y="30"/>
                    <a:pt x="2" y="29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3" y="31"/>
                    <a:pt x="3" y="32"/>
                  </a:cubicBezTo>
                  <a:cubicBezTo>
                    <a:pt x="2" y="31"/>
                    <a:pt x="3" y="32"/>
                    <a:pt x="2" y="33"/>
                  </a:cubicBezTo>
                  <a:cubicBezTo>
                    <a:pt x="2" y="31"/>
                    <a:pt x="2" y="32"/>
                    <a:pt x="2" y="33"/>
                  </a:cubicBezTo>
                  <a:close/>
                  <a:moveTo>
                    <a:pt x="39" y="34"/>
                  </a:moveTo>
                  <a:cubicBezTo>
                    <a:pt x="40" y="34"/>
                    <a:pt x="40" y="32"/>
                    <a:pt x="42" y="32"/>
                  </a:cubicBezTo>
                  <a:cubicBezTo>
                    <a:pt x="41" y="33"/>
                    <a:pt x="39" y="34"/>
                    <a:pt x="39" y="37"/>
                  </a:cubicBezTo>
                  <a:cubicBezTo>
                    <a:pt x="40" y="37"/>
                    <a:pt x="40" y="36"/>
                    <a:pt x="41" y="37"/>
                  </a:cubicBezTo>
                  <a:cubicBezTo>
                    <a:pt x="43" y="33"/>
                    <a:pt x="46" y="29"/>
                    <a:pt x="45" y="26"/>
                  </a:cubicBezTo>
                  <a:cubicBezTo>
                    <a:pt x="42" y="28"/>
                    <a:pt x="41" y="31"/>
                    <a:pt x="39" y="34"/>
                  </a:cubicBezTo>
                  <a:close/>
                  <a:moveTo>
                    <a:pt x="34" y="37"/>
                  </a:moveTo>
                  <a:cubicBezTo>
                    <a:pt x="37" y="35"/>
                    <a:pt x="38" y="30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38" y="30"/>
                    <a:pt x="35" y="33"/>
                    <a:pt x="34" y="37"/>
                  </a:cubicBezTo>
                  <a:close/>
                  <a:moveTo>
                    <a:pt x="44" y="36"/>
                  </a:moveTo>
                  <a:cubicBezTo>
                    <a:pt x="46" y="36"/>
                    <a:pt x="46" y="34"/>
                    <a:pt x="46" y="32"/>
                  </a:cubicBezTo>
                  <a:cubicBezTo>
                    <a:pt x="45" y="33"/>
                    <a:pt x="44" y="34"/>
                    <a:pt x="44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6"/>
            <p:cNvSpPr>
              <a:spLocks noEditPoints="1"/>
            </p:cNvSpPr>
            <p:nvPr/>
          </p:nvSpPr>
          <p:spPr bwMode="auto">
            <a:xfrm>
              <a:off x="5373312" y="2855653"/>
              <a:ext cx="622300" cy="584200"/>
            </a:xfrm>
            <a:custGeom>
              <a:avLst/>
              <a:gdLst>
                <a:gd name="T0" fmla="*/ 46 w 50"/>
                <a:gd name="T1" fmla="*/ 28 h 47"/>
                <a:gd name="T2" fmla="*/ 46 w 50"/>
                <a:gd name="T3" fmla="*/ 43 h 47"/>
                <a:gd name="T4" fmla="*/ 43 w 50"/>
                <a:gd name="T5" fmla="*/ 41 h 47"/>
                <a:gd name="T6" fmla="*/ 0 w 50"/>
                <a:gd name="T7" fmla="*/ 45 h 47"/>
                <a:gd name="T8" fmla="*/ 4 w 50"/>
                <a:gd name="T9" fmla="*/ 32 h 47"/>
                <a:gd name="T10" fmla="*/ 19 w 50"/>
                <a:gd name="T11" fmla="*/ 21 h 47"/>
                <a:gd name="T12" fmla="*/ 31 w 50"/>
                <a:gd name="T13" fmla="*/ 2 h 47"/>
                <a:gd name="T14" fmla="*/ 34 w 50"/>
                <a:gd name="T15" fmla="*/ 23 h 47"/>
                <a:gd name="T16" fmla="*/ 21 w 50"/>
                <a:gd name="T17" fmla="*/ 27 h 47"/>
                <a:gd name="T18" fmla="*/ 23 w 50"/>
                <a:gd name="T19" fmla="*/ 27 h 47"/>
                <a:gd name="T20" fmla="*/ 16 w 50"/>
                <a:gd name="T21" fmla="*/ 39 h 47"/>
                <a:gd name="T22" fmla="*/ 12 w 50"/>
                <a:gd name="T23" fmla="*/ 42 h 47"/>
                <a:gd name="T24" fmla="*/ 26 w 50"/>
                <a:gd name="T25" fmla="*/ 4 h 47"/>
                <a:gd name="T26" fmla="*/ 28 w 50"/>
                <a:gd name="T27" fmla="*/ 6 h 47"/>
                <a:gd name="T28" fmla="*/ 28 w 50"/>
                <a:gd name="T29" fmla="*/ 6 h 47"/>
                <a:gd name="T30" fmla="*/ 31 w 50"/>
                <a:gd name="T31" fmla="*/ 10 h 47"/>
                <a:gd name="T32" fmla="*/ 27 w 50"/>
                <a:gd name="T33" fmla="*/ 13 h 47"/>
                <a:gd name="T34" fmla="*/ 22 w 50"/>
                <a:gd name="T35" fmla="*/ 16 h 47"/>
                <a:gd name="T36" fmla="*/ 27 w 50"/>
                <a:gd name="T37" fmla="*/ 9 h 47"/>
                <a:gd name="T38" fmla="*/ 27 w 50"/>
                <a:gd name="T39" fmla="*/ 14 h 47"/>
                <a:gd name="T40" fmla="*/ 23 w 50"/>
                <a:gd name="T41" fmla="*/ 21 h 47"/>
                <a:gd name="T42" fmla="*/ 26 w 50"/>
                <a:gd name="T43" fmla="*/ 17 h 47"/>
                <a:gd name="T44" fmla="*/ 30 w 50"/>
                <a:gd name="T45" fmla="*/ 16 h 47"/>
                <a:gd name="T46" fmla="*/ 30 w 50"/>
                <a:gd name="T47" fmla="*/ 16 h 47"/>
                <a:gd name="T48" fmla="*/ 33 w 50"/>
                <a:gd name="T49" fmla="*/ 17 h 47"/>
                <a:gd name="T50" fmla="*/ 24 w 50"/>
                <a:gd name="T51" fmla="*/ 25 h 47"/>
                <a:gd name="T52" fmla="*/ 24 w 50"/>
                <a:gd name="T53" fmla="*/ 25 h 47"/>
                <a:gd name="T54" fmla="*/ 29 w 50"/>
                <a:gd name="T55" fmla="*/ 30 h 47"/>
                <a:gd name="T56" fmla="*/ 29 w 50"/>
                <a:gd name="T57" fmla="*/ 34 h 47"/>
                <a:gd name="T58" fmla="*/ 26 w 50"/>
                <a:gd name="T59" fmla="*/ 41 h 47"/>
                <a:gd name="T60" fmla="*/ 30 w 50"/>
                <a:gd name="T61" fmla="*/ 32 h 47"/>
                <a:gd name="T62" fmla="*/ 30 w 50"/>
                <a:gd name="T63" fmla="*/ 37 h 47"/>
                <a:gd name="T64" fmla="*/ 32 w 50"/>
                <a:gd name="T65" fmla="*/ 26 h 47"/>
                <a:gd name="T66" fmla="*/ 8 w 50"/>
                <a:gd name="T67" fmla="*/ 43 h 47"/>
                <a:gd name="T68" fmla="*/ 18 w 50"/>
                <a:gd name="T69" fmla="*/ 27 h 47"/>
                <a:gd name="T70" fmla="*/ 15 w 50"/>
                <a:gd name="T71" fmla="*/ 31 h 47"/>
                <a:gd name="T72" fmla="*/ 24 w 50"/>
                <a:gd name="T73" fmla="*/ 32 h 47"/>
                <a:gd name="T74" fmla="*/ 24 w 50"/>
                <a:gd name="T75" fmla="*/ 32 h 47"/>
                <a:gd name="T76" fmla="*/ 35 w 50"/>
                <a:gd name="T77" fmla="*/ 38 h 47"/>
                <a:gd name="T78" fmla="*/ 41 w 50"/>
                <a:gd name="T79" fmla="*/ 29 h 47"/>
                <a:gd name="T80" fmla="*/ 6 w 50"/>
                <a:gd name="T81" fmla="*/ 37 h 47"/>
                <a:gd name="T82" fmla="*/ 6 w 50"/>
                <a:gd name="T83" fmla="*/ 32 h 47"/>
                <a:gd name="T84" fmla="*/ 21 w 50"/>
                <a:gd name="T85" fmla="*/ 42 h 47"/>
                <a:gd name="T86" fmla="*/ 18 w 50"/>
                <a:gd name="T87" fmla="*/ 42 h 47"/>
                <a:gd name="T88" fmla="*/ 46 w 50"/>
                <a:gd name="T89" fmla="*/ 32 h 47"/>
                <a:gd name="T90" fmla="*/ 29 w 50"/>
                <a:gd name="T91" fmla="*/ 39 h 47"/>
                <a:gd name="T92" fmla="*/ 32 w 50"/>
                <a:gd name="T93" fmla="*/ 40 h 47"/>
                <a:gd name="T94" fmla="*/ 29 w 50"/>
                <a:gd name="T95" fmla="*/ 39 h 47"/>
                <a:gd name="T96" fmla="*/ 46 w 50"/>
                <a:gd name="T9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47">
                  <a:moveTo>
                    <a:pt x="34" y="23"/>
                  </a:moveTo>
                  <a:cubicBezTo>
                    <a:pt x="38" y="25"/>
                    <a:pt x="43" y="25"/>
                    <a:pt x="46" y="28"/>
                  </a:cubicBezTo>
                  <a:cubicBezTo>
                    <a:pt x="48" y="32"/>
                    <a:pt x="50" y="36"/>
                    <a:pt x="48" y="41"/>
                  </a:cubicBezTo>
                  <a:cubicBezTo>
                    <a:pt x="47" y="41"/>
                    <a:pt x="47" y="43"/>
                    <a:pt x="46" y="43"/>
                  </a:cubicBezTo>
                  <a:cubicBezTo>
                    <a:pt x="45" y="42"/>
                    <a:pt x="46" y="40"/>
                    <a:pt x="45" y="39"/>
                  </a:cubicBezTo>
                  <a:cubicBezTo>
                    <a:pt x="44" y="40"/>
                    <a:pt x="43" y="40"/>
                    <a:pt x="43" y="41"/>
                  </a:cubicBezTo>
                  <a:cubicBezTo>
                    <a:pt x="31" y="41"/>
                    <a:pt x="16" y="43"/>
                    <a:pt x="4" y="45"/>
                  </a:cubicBezTo>
                  <a:cubicBezTo>
                    <a:pt x="2" y="46"/>
                    <a:pt x="0" y="47"/>
                    <a:pt x="0" y="45"/>
                  </a:cubicBezTo>
                  <a:cubicBezTo>
                    <a:pt x="0" y="43"/>
                    <a:pt x="2" y="43"/>
                    <a:pt x="3" y="43"/>
                  </a:cubicBezTo>
                  <a:cubicBezTo>
                    <a:pt x="4" y="40"/>
                    <a:pt x="3" y="35"/>
                    <a:pt x="4" y="32"/>
                  </a:cubicBezTo>
                  <a:cubicBezTo>
                    <a:pt x="6" y="27"/>
                    <a:pt x="16" y="27"/>
                    <a:pt x="21" y="24"/>
                  </a:cubicBezTo>
                  <a:cubicBezTo>
                    <a:pt x="21" y="23"/>
                    <a:pt x="20" y="23"/>
                    <a:pt x="19" y="21"/>
                  </a:cubicBezTo>
                  <a:cubicBezTo>
                    <a:pt x="19" y="17"/>
                    <a:pt x="18" y="10"/>
                    <a:pt x="20" y="5"/>
                  </a:cubicBezTo>
                  <a:cubicBezTo>
                    <a:pt x="21" y="2"/>
                    <a:pt x="26" y="0"/>
                    <a:pt x="31" y="2"/>
                  </a:cubicBezTo>
                  <a:cubicBezTo>
                    <a:pt x="34" y="2"/>
                    <a:pt x="33" y="6"/>
                    <a:pt x="36" y="7"/>
                  </a:cubicBezTo>
                  <a:cubicBezTo>
                    <a:pt x="35" y="11"/>
                    <a:pt x="36" y="18"/>
                    <a:pt x="34" y="23"/>
                  </a:cubicBezTo>
                  <a:close/>
                  <a:moveTo>
                    <a:pt x="23" y="27"/>
                  </a:moveTo>
                  <a:cubicBezTo>
                    <a:pt x="23" y="27"/>
                    <a:pt x="22" y="27"/>
                    <a:pt x="21" y="27"/>
                  </a:cubicBezTo>
                  <a:cubicBezTo>
                    <a:pt x="19" y="29"/>
                    <a:pt x="16" y="32"/>
                    <a:pt x="15" y="35"/>
                  </a:cubicBezTo>
                  <a:cubicBezTo>
                    <a:pt x="18" y="32"/>
                    <a:pt x="21" y="30"/>
                    <a:pt x="23" y="27"/>
                  </a:cubicBezTo>
                  <a:close/>
                  <a:moveTo>
                    <a:pt x="12" y="42"/>
                  </a:moveTo>
                  <a:cubicBezTo>
                    <a:pt x="14" y="43"/>
                    <a:pt x="15" y="40"/>
                    <a:pt x="16" y="39"/>
                  </a:cubicBezTo>
                  <a:cubicBezTo>
                    <a:pt x="19" y="36"/>
                    <a:pt x="22" y="33"/>
                    <a:pt x="24" y="28"/>
                  </a:cubicBezTo>
                  <a:cubicBezTo>
                    <a:pt x="18" y="32"/>
                    <a:pt x="15" y="36"/>
                    <a:pt x="12" y="42"/>
                  </a:cubicBezTo>
                  <a:close/>
                  <a:moveTo>
                    <a:pt x="22" y="10"/>
                  </a:moveTo>
                  <a:cubicBezTo>
                    <a:pt x="24" y="8"/>
                    <a:pt x="25" y="5"/>
                    <a:pt x="26" y="4"/>
                  </a:cubicBezTo>
                  <a:cubicBezTo>
                    <a:pt x="24" y="5"/>
                    <a:pt x="21" y="8"/>
                    <a:pt x="22" y="10"/>
                  </a:cubicBezTo>
                  <a:close/>
                  <a:moveTo>
                    <a:pt x="28" y="6"/>
                  </a:moveTo>
                  <a:cubicBezTo>
                    <a:pt x="29" y="6"/>
                    <a:pt x="29" y="5"/>
                    <a:pt x="30" y="4"/>
                  </a:cubicBezTo>
                  <a:cubicBezTo>
                    <a:pt x="29" y="3"/>
                    <a:pt x="28" y="5"/>
                    <a:pt x="28" y="6"/>
                  </a:cubicBezTo>
                  <a:close/>
                  <a:moveTo>
                    <a:pt x="27" y="13"/>
                  </a:moveTo>
                  <a:cubicBezTo>
                    <a:pt x="28" y="13"/>
                    <a:pt x="29" y="11"/>
                    <a:pt x="31" y="10"/>
                  </a:cubicBezTo>
                  <a:cubicBezTo>
                    <a:pt x="32" y="8"/>
                    <a:pt x="34" y="7"/>
                    <a:pt x="32" y="6"/>
                  </a:cubicBezTo>
                  <a:cubicBezTo>
                    <a:pt x="30" y="8"/>
                    <a:pt x="28" y="11"/>
                    <a:pt x="27" y="13"/>
                  </a:cubicBezTo>
                  <a:close/>
                  <a:moveTo>
                    <a:pt x="27" y="9"/>
                  </a:moveTo>
                  <a:cubicBezTo>
                    <a:pt x="25" y="11"/>
                    <a:pt x="23" y="13"/>
                    <a:pt x="22" y="16"/>
                  </a:cubicBezTo>
                  <a:cubicBezTo>
                    <a:pt x="25" y="14"/>
                    <a:pt x="26" y="10"/>
                    <a:pt x="28" y="7"/>
                  </a:cubicBezTo>
                  <a:cubicBezTo>
                    <a:pt x="27" y="7"/>
                    <a:pt x="27" y="8"/>
                    <a:pt x="27" y="9"/>
                  </a:cubicBezTo>
                  <a:close/>
                  <a:moveTo>
                    <a:pt x="25" y="17"/>
                  </a:moveTo>
                  <a:cubicBezTo>
                    <a:pt x="26" y="16"/>
                    <a:pt x="26" y="15"/>
                    <a:pt x="27" y="14"/>
                  </a:cubicBezTo>
                  <a:cubicBezTo>
                    <a:pt x="26" y="14"/>
                    <a:pt x="24" y="15"/>
                    <a:pt x="25" y="17"/>
                  </a:cubicBezTo>
                  <a:close/>
                  <a:moveTo>
                    <a:pt x="23" y="21"/>
                  </a:moveTo>
                  <a:cubicBezTo>
                    <a:pt x="25" y="19"/>
                    <a:pt x="27" y="16"/>
                    <a:pt x="28" y="14"/>
                  </a:cubicBezTo>
                  <a:cubicBezTo>
                    <a:pt x="27" y="15"/>
                    <a:pt x="25" y="16"/>
                    <a:pt x="26" y="17"/>
                  </a:cubicBezTo>
                  <a:cubicBezTo>
                    <a:pt x="24" y="18"/>
                    <a:pt x="23" y="19"/>
                    <a:pt x="23" y="21"/>
                  </a:cubicBezTo>
                  <a:close/>
                  <a:moveTo>
                    <a:pt x="30" y="16"/>
                  </a:moveTo>
                  <a:cubicBezTo>
                    <a:pt x="29" y="17"/>
                    <a:pt x="28" y="18"/>
                    <a:pt x="27" y="20"/>
                  </a:cubicBezTo>
                  <a:cubicBezTo>
                    <a:pt x="29" y="20"/>
                    <a:pt x="30" y="17"/>
                    <a:pt x="30" y="16"/>
                  </a:cubicBezTo>
                  <a:close/>
                  <a:moveTo>
                    <a:pt x="29" y="24"/>
                  </a:moveTo>
                  <a:cubicBezTo>
                    <a:pt x="33" y="24"/>
                    <a:pt x="33" y="19"/>
                    <a:pt x="33" y="17"/>
                  </a:cubicBezTo>
                  <a:cubicBezTo>
                    <a:pt x="32" y="19"/>
                    <a:pt x="30" y="22"/>
                    <a:pt x="29" y="24"/>
                  </a:cubicBezTo>
                  <a:close/>
                  <a:moveTo>
                    <a:pt x="24" y="25"/>
                  </a:moveTo>
                  <a:cubicBezTo>
                    <a:pt x="26" y="25"/>
                    <a:pt x="27" y="25"/>
                    <a:pt x="27" y="23"/>
                  </a:cubicBezTo>
                  <a:cubicBezTo>
                    <a:pt x="26" y="24"/>
                    <a:pt x="25" y="24"/>
                    <a:pt x="24" y="25"/>
                  </a:cubicBezTo>
                  <a:close/>
                  <a:moveTo>
                    <a:pt x="32" y="26"/>
                  </a:moveTo>
                  <a:cubicBezTo>
                    <a:pt x="32" y="27"/>
                    <a:pt x="31" y="30"/>
                    <a:pt x="29" y="30"/>
                  </a:cubicBezTo>
                  <a:cubicBezTo>
                    <a:pt x="29" y="31"/>
                    <a:pt x="28" y="34"/>
                    <a:pt x="26" y="35"/>
                  </a:cubicBezTo>
                  <a:cubicBezTo>
                    <a:pt x="27" y="36"/>
                    <a:pt x="28" y="33"/>
                    <a:pt x="29" y="34"/>
                  </a:cubicBezTo>
                  <a:cubicBezTo>
                    <a:pt x="27" y="36"/>
                    <a:pt x="25" y="39"/>
                    <a:pt x="23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7" y="37"/>
                    <a:pt x="29" y="36"/>
                    <a:pt x="31" y="33"/>
                  </a:cubicBezTo>
                  <a:cubicBezTo>
                    <a:pt x="30" y="32"/>
                    <a:pt x="30" y="33"/>
                    <a:pt x="30" y="32"/>
                  </a:cubicBezTo>
                  <a:cubicBezTo>
                    <a:pt x="32" y="31"/>
                    <a:pt x="33" y="28"/>
                    <a:pt x="36" y="27"/>
                  </a:cubicBezTo>
                  <a:cubicBezTo>
                    <a:pt x="36" y="31"/>
                    <a:pt x="32" y="34"/>
                    <a:pt x="30" y="37"/>
                  </a:cubicBezTo>
                  <a:cubicBezTo>
                    <a:pt x="34" y="34"/>
                    <a:pt x="36" y="30"/>
                    <a:pt x="40" y="27"/>
                  </a:cubicBezTo>
                  <a:cubicBezTo>
                    <a:pt x="37" y="27"/>
                    <a:pt x="35" y="26"/>
                    <a:pt x="32" y="26"/>
                  </a:cubicBezTo>
                  <a:close/>
                  <a:moveTo>
                    <a:pt x="6" y="43"/>
                  </a:moveTo>
                  <a:cubicBezTo>
                    <a:pt x="7" y="43"/>
                    <a:pt x="8" y="43"/>
                    <a:pt x="8" y="43"/>
                  </a:cubicBezTo>
                  <a:cubicBezTo>
                    <a:pt x="10" y="38"/>
                    <a:pt x="14" y="35"/>
                    <a:pt x="16" y="30"/>
                  </a:cubicBezTo>
                  <a:cubicBezTo>
                    <a:pt x="17" y="30"/>
                    <a:pt x="18" y="28"/>
                    <a:pt x="18" y="27"/>
                  </a:cubicBezTo>
                  <a:cubicBezTo>
                    <a:pt x="11" y="29"/>
                    <a:pt x="9" y="34"/>
                    <a:pt x="7" y="39"/>
                  </a:cubicBezTo>
                  <a:cubicBezTo>
                    <a:pt x="10" y="37"/>
                    <a:pt x="12" y="34"/>
                    <a:pt x="15" y="31"/>
                  </a:cubicBezTo>
                  <a:cubicBezTo>
                    <a:pt x="12" y="36"/>
                    <a:pt x="8" y="39"/>
                    <a:pt x="6" y="43"/>
                  </a:cubicBezTo>
                  <a:close/>
                  <a:moveTo>
                    <a:pt x="24" y="32"/>
                  </a:moveTo>
                  <a:cubicBezTo>
                    <a:pt x="26" y="32"/>
                    <a:pt x="27" y="30"/>
                    <a:pt x="28" y="28"/>
                  </a:cubicBezTo>
                  <a:cubicBezTo>
                    <a:pt x="25" y="29"/>
                    <a:pt x="25" y="31"/>
                    <a:pt x="24" y="32"/>
                  </a:cubicBezTo>
                  <a:close/>
                  <a:moveTo>
                    <a:pt x="41" y="29"/>
                  </a:moveTo>
                  <a:cubicBezTo>
                    <a:pt x="40" y="32"/>
                    <a:pt x="36" y="35"/>
                    <a:pt x="35" y="38"/>
                  </a:cubicBezTo>
                  <a:cubicBezTo>
                    <a:pt x="38" y="35"/>
                    <a:pt x="41" y="33"/>
                    <a:pt x="43" y="29"/>
                  </a:cubicBezTo>
                  <a:cubicBezTo>
                    <a:pt x="43" y="29"/>
                    <a:pt x="42" y="29"/>
                    <a:pt x="41" y="29"/>
                  </a:cubicBezTo>
                  <a:close/>
                  <a:moveTo>
                    <a:pt x="6" y="32"/>
                  </a:moveTo>
                  <a:cubicBezTo>
                    <a:pt x="6" y="34"/>
                    <a:pt x="5" y="36"/>
                    <a:pt x="6" y="37"/>
                  </a:cubicBezTo>
                  <a:cubicBezTo>
                    <a:pt x="8" y="35"/>
                    <a:pt x="9" y="32"/>
                    <a:pt x="11" y="30"/>
                  </a:cubicBezTo>
                  <a:cubicBezTo>
                    <a:pt x="8" y="30"/>
                    <a:pt x="8" y="31"/>
                    <a:pt x="6" y="32"/>
                  </a:cubicBezTo>
                  <a:close/>
                  <a:moveTo>
                    <a:pt x="18" y="42"/>
                  </a:moveTo>
                  <a:cubicBezTo>
                    <a:pt x="19" y="42"/>
                    <a:pt x="20" y="42"/>
                    <a:pt x="21" y="42"/>
                  </a:cubicBezTo>
                  <a:cubicBezTo>
                    <a:pt x="21" y="37"/>
                    <a:pt x="26" y="34"/>
                    <a:pt x="28" y="30"/>
                  </a:cubicBezTo>
                  <a:cubicBezTo>
                    <a:pt x="23" y="33"/>
                    <a:pt x="21" y="38"/>
                    <a:pt x="18" y="42"/>
                  </a:cubicBezTo>
                  <a:close/>
                  <a:moveTo>
                    <a:pt x="41" y="36"/>
                  </a:moveTo>
                  <a:cubicBezTo>
                    <a:pt x="43" y="35"/>
                    <a:pt x="44" y="33"/>
                    <a:pt x="46" y="32"/>
                  </a:cubicBezTo>
                  <a:cubicBezTo>
                    <a:pt x="44" y="30"/>
                    <a:pt x="42" y="34"/>
                    <a:pt x="41" y="36"/>
                  </a:cubicBezTo>
                  <a:close/>
                  <a:moveTo>
                    <a:pt x="29" y="39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1" y="40"/>
                    <a:pt x="32" y="40"/>
                  </a:cubicBezTo>
                  <a:cubicBezTo>
                    <a:pt x="32" y="37"/>
                    <a:pt x="35" y="35"/>
                    <a:pt x="36" y="32"/>
                  </a:cubicBezTo>
                  <a:cubicBezTo>
                    <a:pt x="34" y="35"/>
                    <a:pt x="32" y="37"/>
                    <a:pt x="29" y="39"/>
                  </a:cubicBezTo>
                  <a:close/>
                  <a:moveTo>
                    <a:pt x="43" y="37"/>
                  </a:moveTo>
                  <a:cubicBezTo>
                    <a:pt x="45" y="37"/>
                    <a:pt x="47" y="35"/>
                    <a:pt x="46" y="34"/>
                  </a:cubicBezTo>
                  <a:cubicBezTo>
                    <a:pt x="45" y="35"/>
                    <a:pt x="44" y="36"/>
                    <a:pt x="43" y="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494722" y="1779328"/>
              <a:ext cx="684530" cy="633730"/>
              <a:chOff x="9274" y="7377"/>
              <a:chExt cx="1078" cy="998"/>
            </a:xfrm>
            <a:solidFill>
              <a:schemeClr val="accent2"/>
            </a:solidFill>
          </p:grpSpPr>
          <p:sp>
            <p:nvSpPr>
              <p:cNvPr id="68" name="Freeform 10"/>
              <p:cNvSpPr/>
              <p:nvPr/>
            </p:nvSpPr>
            <p:spPr bwMode="auto">
              <a:xfrm>
                <a:off x="9566" y="8179"/>
                <a:ext cx="40" cy="20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7"/>
              <p:cNvSpPr>
                <a:spLocks noEditPoints="1"/>
              </p:cNvSpPr>
              <p:nvPr/>
            </p:nvSpPr>
            <p:spPr bwMode="auto">
              <a:xfrm>
                <a:off x="9274" y="7377"/>
                <a:ext cx="1078" cy="998"/>
              </a:xfrm>
              <a:custGeom>
                <a:avLst/>
                <a:gdLst>
                  <a:gd name="T0" fmla="*/ 33 w 55"/>
                  <a:gd name="T1" fmla="*/ 5 h 51"/>
                  <a:gd name="T2" fmla="*/ 42 w 55"/>
                  <a:gd name="T3" fmla="*/ 26 h 51"/>
                  <a:gd name="T4" fmla="*/ 53 w 55"/>
                  <a:gd name="T5" fmla="*/ 36 h 51"/>
                  <a:gd name="T6" fmla="*/ 53 w 55"/>
                  <a:gd name="T7" fmla="*/ 40 h 51"/>
                  <a:gd name="T8" fmla="*/ 47 w 55"/>
                  <a:gd name="T9" fmla="*/ 50 h 51"/>
                  <a:gd name="T10" fmla="*/ 47 w 55"/>
                  <a:gd name="T11" fmla="*/ 45 h 51"/>
                  <a:gd name="T12" fmla="*/ 42 w 55"/>
                  <a:gd name="T13" fmla="*/ 45 h 51"/>
                  <a:gd name="T14" fmla="*/ 7 w 55"/>
                  <a:gd name="T15" fmla="*/ 48 h 51"/>
                  <a:gd name="T16" fmla="*/ 3 w 55"/>
                  <a:gd name="T17" fmla="*/ 47 h 51"/>
                  <a:gd name="T18" fmla="*/ 22 w 55"/>
                  <a:gd name="T19" fmla="*/ 27 h 51"/>
                  <a:gd name="T20" fmla="*/ 17 w 55"/>
                  <a:gd name="T21" fmla="*/ 19 h 51"/>
                  <a:gd name="T22" fmla="*/ 20 w 55"/>
                  <a:gd name="T23" fmla="*/ 7 h 51"/>
                  <a:gd name="T24" fmla="*/ 33 w 55"/>
                  <a:gd name="T25" fmla="*/ 4 h 51"/>
                  <a:gd name="T26" fmla="*/ 31 w 55"/>
                  <a:gd name="T27" fmla="*/ 5 h 51"/>
                  <a:gd name="T28" fmla="*/ 19 w 55"/>
                  <a:gd name="T29" fmla="*/ 16 h 51"/>
                  <a:gd name="T30" fmla="*/ 20 w 55"/>
                  <a:gd name="T31" fmla="*/ 19 h 51"/>
                  <a:gd name="T32" fmla="*/ 26 w 55"/>
                  <a:gd name="T33" fmla="*/ 3 h 51"/>
                  <a:gd name="T34" fmla="*/ 27 w 55"/>
                  <a:gd name="T35" fmla="*/ 15 h 51"/>
                  <a:gd name="T36" fmla="*/ 26 w 55"/>
                  <a:gd name="T37" fmla="*/ 16 h 51"/>
                  <a:gd name="T38" fmla="*/ 24 w 55"/>
                  <a:gd name="T39" fmla="*/ 23 h 51"/>
                  <a:gd name="T40" fmla="*/ 32 w 55"/>
                  <a:gd name="T41" fmla="*/ 8 h 51"/>
                  <a:gd name="T42" fmla="*/ 27 w 55"/>
                  <a:gd name="T43" fmla="*/ 15 h 51"/>
                  <a:gd name="T44" fmla="*/ 33 w 55"/>
                  <a:gd name="T45" fmla="*/ 12 h 51"/>
                  <a:gd name="T46" fmla="*/ 26 w 55"/>
                  <a:gd name="T47" fmla="*/ 22 h 51"/>
                  <a:gd name="T48" fmla="*/ 26 w 55"/>
                  <a:gd name="T49" fmla="*/ 22 h 51"/>
                  <a:gd name="T50" fmla="*/ 25 w 55"/>
                  <a:gd name="T51" fmla="*/ 23 h 51"/>
                  <a:gd name="T52" fmla="*/ 21 w 55"/>
                  <a:gd name="T53" fmla="*/ 33 h 51"/>
                  <a:gd name="T54" fmla="*/ 15 w 55"/>
                  <a:gd name="T55" fmla="*/ 43 h 51"/>
                  <a:gd name="T56" fmla="*/ 15 w 55"/>
                  <a:gd name="T57" fmla="*/ 46 h 51"/>
                  <a:gd name="T58" fmla="*/ 24 w 55"/>
                  <a:gd name="T59" fmla="*/ 29 h 51"/>
                  <a:gd name="T60" fmla="*/ 24 w 55"/>
                  <a:gd name="T61" fmla="*/ 37 h 51"/>
                  <a:gd name="T62" fmla="*/ 33 w 55"/>
                  <a:gd name="T63" fmla="*/ 29 h 51"/>
                  <a:gd name="T64" fmla="*/ 25 w 55"/>
                  <a:gd name="T65" fmla="*/ 40 h 51"/>
                  <a:gd name="T66" fmla="*/ 21 w 55"/>
                  <a:gd name="T67" fmla="*/ 46 h 51"/>
                  <a:gd name="T68" fmla="*/ 30 w 55"/>
                  <a:gd name="T69" fmla="*/ 32 h 51"/>
                  <a:gd name="T70" fmla="*/ 28 w 55"/>
                  <a:gd name="T71" fmla="*/ 40 h 51"/>
                  <a:gd name="T72" fmla="*/ 36 w 55"/>
                  <a:gd name="T73" fmla="*/ 29 h 51"/>
                  <a:gd name="T74" fmla="*/ 7 w 55"/>
                  <a:gd name="T75" fmla="*/ 43 h 51"/>
                  <a:gd name="T76" fmla="*/ 8 w 55"/>
                  <a:gd name="T77" fmla="*/ 46 h 51"/>
                  <a:gd name="T78" fmla="*/ 18 w 55"/>
                  <a:gd name="T79" fmla="*/ 30 h 51"/>
                  <a:gd name="T80" fmla="*/ 43 w 55"/>
                  <a:gd name="T81" fmla="*/ 30 h 51"/>
                  <a:gd name="T82" fmla="*/ 45 w 55"/>
                  <a:gd name="T83" fmla="*/ 32 h 51"/>
                  <a:gd name="T84" fmla="*/ 49 w 55"/>
                  <a:gd name="T85" fmla="*/ 33 h 51"/>
                  <a:gd name="T86" fmla="*/ 45 w 55"/>
                  <a:gd name="T87" fmla="*/ 32 h 51"/>
                  <a:gd name="T88" fmla="*/ 14 w 55"/>
                  <a:gd name="T89" fmla="*/ 30 h 51"/>
                  <a:gd name="T90" fmla="*/ 31 w 55"/>
                  <a:gd name="T91" fmla="*/ 44 h 51"/>
                  <a:gd name="T92" fmla="*/ 43 w 55"/>
                  <a:gd name="T93" fmla="*/ 32 h 51"/>
                  <a:gd name="T94" fmla="*/ 31 w 55"/>
                  <a:gd name="T95" fmla="*/ 44 h 51"/>
                  <a:gd name="T96" fmla="*/ 35 w 55"/>
                  <a:gd name="T97" fmla="*/ 34 h 51"/>
                  <a:gd name="T98" fmla="*/ 39 w 55"/>
                  <a:gd name="T99" fmla="*/ 44 h 51"/>
                  <a:gd name="T100" fmla="*/ 39 w 55"/>
                  <a:gd name="T101" fmla="*/ 44 h 51"/>
                  <a:gd name="T102" fmla="*/ 47 w 55"/>
                  <a:gd name="T103" fmla="*/ 41 h 51"/>
                  <a:gd name="T104" fmla="*/ 49 w 55"/>
                  <a:gd name="T105" fmla="*/ 43 h 51"/>
                  <a:gd name="T106" fmla="*/ 47 w 55"/>
                  <a:gd name="T107" fmla="*/ 38 h 51"/>
                  <a:gd name="T108" fmla="*/ 25 w 55"/>
                  <a:gd name="T109" fmla="*/ 45 h 51"/>
                  <a:gd name="T110" fmla="*/ 32 w 55"/>
                  <a:gd name="T111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" h="51">
                    <a:moveTo>
                      <a:pt x="33" y="4"/>
                    </a:moveTo>
                    <a:cubicBezTo>
                      <a:pt x="34" y="4"/>
                      <a:pt x="34" y="5"/>
                      <a:pt x="33" y="5"/>
                    </a:cubicBezTo>
                    <a:cubicBezTo>
                      <a:pt x="38" y="12"/>
                      <a:pt x="32" y="23"/>
                      <a:pt x="28" y="27"/>
                    </a:cubicBezTo>
                    <a:cubicBezTo>
                      <a:pt x="33" y="26"/>
                      <a:pt x="38" y="28"/>
                      <a:pt x="42" y="26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9" y="27"/>
                      <a:pt x="52" y="32"/>
                      <a:pt x="53" y="36"/>
                    </a:cubicBezTo>
                    <a:cubicBezTo>
                      <a:pt x="53" y="37"/>
                      <a:pt x="54" y="36"/>
                      <a:pt x="55" y="37"/>
                    </a:cubicBezTo>
                    <a:cubicBezTo>
                      <a:pt x="55" y="38"/>
                      <a:pt x="54" y="39"/>
                      <a:pt x="53" y="40"/>
                    </a:cubicBezTo>
                    <a:cubicBezTo>
                      <a:pt x="54" y="41"/>
                      <a:pt x="54" y="41"/>
                      <a:pt x="54" y="43"/>
                    </a:cubicBezTo>
                    <a:cubicBezTo>
                      <a:pt x="50" y="44"/>
                      <a:pt x="49" y="47"/>
                      <a:pt x="47" y="50"/>
                    </a:cubicBezTo>
                    <a:cubicBezTo>
                      <a:pt x="46" y="49"/>
                      <a:pt x="47" y="47"/>
                      <a:pt x="48" y="47"/>
                    </a:cubicBezTo>
                    <a:cubicBezTo>
                      <a:pt x="48" y="46"/>
                      <a:pt x="46" y="46"/>
                      <a:pt x="47" y="45"/>
                    </a:cubicBezTo>
                    <a:cubicBezTo>
                      <a:pt x="45" y="45"/>
                      <a:pt x="43" y="45"/>
                      <a:pt x="43" y="46"/>
                    </a:cubicBezTo>
                    <a:cubicBezTo>
                      <a:pt x="42" y="47"/>
                      <a:pt x="42" y="45"/>
                      <a:pt x="42" y="45"/>
                    </a:cubicBezTo>
                    <a:cubicBezTo>
                      <a:pt x="32" y="46"/>
                      <a:pt x="20" y="47"/>
                      <a:pt x="10" y="49"/>
                    </a:cubicBezTo>
                    <a:cubicBezTo>
                      <a:pt x="9" y="48"/>
                      <a:pt x="8" y="49"/>
                      <a:pt x="7" y="48"/>
                    </a:cubicBezTo>
                    <a:cubicBezTo>
                      <a:pt x="6" y="49"/>
                      <a:pt x="1" y="51"/>
                      <a:pt x="0" y="48"/>
                    </a:cubicBezTo>
                    <a:cubicBezTo>
                      <a:pt x="1" y="47"/>
                      <a:pt x="2" y="47"/>
                      <a:pt x="3" y="47"/>
                    </a:cubicBezTo>
                    <a:cubicBezTo>
                      <a:pt x="5" y="41"/>
                      <a:pt x="3" y="35"/>
                      <a:pt x="8" y="31"/>
                    </a:cubicBezTo>
                    <a:cubicBezTo>
                      <a:pt x="11" y="29"/>
                      <a:pt x="17" y="28"/>
                      <a:pt x="22" y="27"/>
                    </a:cubicBezTo>
                    <a:cubicBezTo>
                      <a:pt x="22" y="25"/>
                      <a:pt x="20" y="24"/>
                      <a:pt x="19" y="24"/>
                    </a:cubicBezTo>
                    <a:cubicBezTo>
                      <a:pt x="19" y="22"/>
                      <a:pt x="18" y="21"/>
                      <a:pt x="17" y="19"/>
                    </a:cubicBezTo>
                    <a:cubicBezTo>
                      <a:pt x="17" y="15"/>
                      <a:pt x="15" y="10"/>
                      <a:pt x="18" y="7"/>
                    </a:cubicBezTo>
                    <a:cubicBezTo>
                      <a:pt x="19" y="6"/>
                      <a:pt x="19" y="7"/>
                      <a:pt x="20" y="7"/>
                    </a:cubicBezTo>
                    <a:cubicBezTo>
                      <a:pt x="21" y="3"/>
                      <a:pt x="24" y="0"/>
                      <a:pt x="29" y="1"/>
                    </a:cubicBezTo>
                    <a:cubicBezTo>
                      <a:pt x="30" y="1"/>
                      <a:pt x="31" y="3"/>
                      <a:pt x="33" y="4"/>
                    </a:cubicBezTo>
                    <a:close/>
                    <a:moveTo>
                      <a:pt x="20" y="19"/>
                    </a:moveTo>
                    <a:cubicBezTo>
                      <a:pt x="24" y="15"/>
                      <a:pt x="29" y="10"/>
                      <a:pt x="31" y="5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6" y="8"/>
                      <a:pt x="23" y="12"/>
                      <a:pt x="19" y="16"/>
                    </a:cubicBezTo>
                    <a:cubicBezTo>
                      <a:pt x="22" y="17"/>
                      <a:pt x="23" y="12"/>
                      <a:pt x="25" y="12"/>
                    </a:cubicBezTo>
                    <a:cubicBezTo>
                      <a:pt x="24" y="14"/>
                      <a:pt x="20" y="16"/>
                      <a:pt x="20" y="19"/>
                    </a:cubicBezTo>
                    <a:close/>
                    <a:moveTo>
                      <a:pt x="20" y="12"/>
                    </a:moveTo>
                    <a:cubicBezTo>
                      <a:pt x="23" y="10"/>
                      <a:pt x="26" y="6"/>
                      <a:pt x="26" y="3"/>
                    </a:cubicBezTo>
                    <a:cubicBezTo>
                      <a:pt x="22" y="4"/>
                      <a:pt x="21" y="9"/>
                      <a:pt x="20" y="12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5" y="15"/>
                      <a:pt x="25" y="16"/>
                    </a:cubicBezTo>
                    <a:cubicBezTo>
                      <a:pt x="25" y="17"/>
                      <a:pt x="25" y="16"/>
                      <a:pt x="26" y="16"/>
                    </a:cubicBezTo>
                    <a:cubicBezTo>
                      <a:pt x="25" y="18"/>
                      <a:pt x="25" y="20"/>
                      <a:pt x="23" y="20"/>
                    </a:cubicBezTo>
                    <a:cubicBezTo>
                      <a:pt x="23" y="22"/>
                      <a:pt x="22" y="22"/>
                      <a:pt x="24" y="23"/>
                    </a:cubicBezTo>
                    <a:cubicBezTo>
                      <a:pt x="26" y="20"/>
                      <a:pt x="29" y="15"/>
                      <a:pt x="31" y="11"/>
                    </a:cubicBezTo>
                    <a:cubicBezTo>
                      <a:pt x="31" y="10"/>
                      <a:pt x="33" y="10"/>
                      <a:pt x="32" y="8"/>
                    </a:cubicBezTo>
                    <a:cubicBezTo>
                      <a:pt x="32" y="8"/>
                      <a:pt x="32" y="7"/>
                      <a:pt x="32" y="7"/>
                    </a:cubicBezTo>
                    <a:cubicBezTo>
                      <a:pt x="30" y="10"/>
                      <a:pt x="28" y="12"/>
                      <a:pt x="27" y="15"/>
                    </a:cubicBezTo>
                    <a:close/>
                    <a:moveTo>
                      <a:pt x="26" y="22"/>
                    </a:moveTo>
                    <a:cubicBezTo>
                      <a:pt x="31" y="20"/>
                      <a:pt x="32" y="16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5"/>
                      <a:pt x="28" y="17"/>
                      <a:pt x="26" y="22"/>
                    </a:cubicBezTo>
                    <a:close/>
                    <a:moveTo>
                      <a:pt x="25" y="23"/>
                    </a:moveTo>
                    <a:cubicBezTo>
                      <a:pt x="26" y="23"/>
                      <a:pt x="26" y="23"/>
                      <a:pt x="26" y="22"/>
                    </a:cubicBezTo>
                    <a:cubicBezTo>
                      <a:pt x="26" y="22"/>
                      <a:pt x="26" y="22"/>
                      <a:pt x="25" y="22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4" y="29"/>
                    </a:moveTo>
                    <a:cubicBezTo>
                      <a:pt x="24" y="30"/>
                      <a:pt x="23" y="33"/>
                      <a:pt x="21" y="33"/>
                    </a:cubicBezTo>
                    <a:cubicBezTo>
                      <a:pt x="19" y="38"/>
                      <a:pt x="14" y="40"/>
                      <a:pt x="13" y="44"/>
                    </a:cubicBezTo>
                    <a:cubicBezTo>
                      <a:pt x="14" y="44"/>
                      <a:pt x="14" y="42"/>
                      <a:pt x="15" y="43"/>
                    </a:cubicBezTo>
                    <a:cubicBezTo>
                      <a:pt x="14" y="44"/>
                      <a:pt x="13" y="45"/>
                      <a:pt x="13" y="46"/>
                    </a:cubicBezTo>
                    <a:cubicBezTo>
                      <a:pt x="14" y="46"/>
                      <a:pt x="15" y="46"/>
                      <a:pt x="15" y="46"/>
                    </a:cubicBezTo>
                    <a:cubicBezTo>
                      <a:pt x="19" y="40"/>
                      <a:pt x="25" y="35"/>
                      <a:pt x="28" y="29"/>
                    </a:cubicBezTo>
                    <a:cubicBezTo>
                      <a:pt x="27" y="28"/>
                      <a:pt x="26" y="29"/>
                      <a:pt x="24" y="29"/>
                    </a:cubicBezTo>
                    <a:close/>
                    <a:moveTo>
                      <a:pt x="33" y="29"/>
                    </a:moveTo>
                    <a:cubicBezTo>
                      <a:pt x="29" y="29"/>
                      <a:pt x="27" y="35"/>
                      <a:pt x="24" y="37"/>
                    </a:cubicBezTo>
                    <a:cubicBezTo>
                      <a:pt x="25" y="38"/>
                      <a:pt x="22" y="40"/>
                      <a:pt x="23" y="40"/>
                    </a:cubicBezTo>
                    <a:cubicBezTo>
                      <a:pt x="26" y="36"/>
                      <a:pt x="29" y="33"/>
                      <a:pt x="33" y="29"/>
                    </a:cubicBezTo>
                    <a:close/>
                    <a:moveTo>
                      <a:pt x="30" y="32"/>
                    </a:moveTo>
                    <a:cubicBezTo>
                      <a:pt x="29" y="35"/>
                      <a:pt x="25" y="37"/>
                      <a:pt x="25" y="40"/>
                    </a:cubicBezTo>
                    <a:cubicBezTo>
                      <a:pt x="21" y="40"/>
                      <a:pt x="22" y="45"/>
                      <a:pt x="19" y="46"/>
                    </a:cubicBezTo>
                    <a:cubicBezTo>
                      <a:pt x="20" y="46"/>
                      <a:pt x="20" y="46"/>
                      <a:pt x="21" y="46"/>
                    </a:cubicBezTo>
                    <a:cubicBezTo>
                      <a:pt x="24" y="41"/>
                      <a:pt x="29" y="37"/>
                      <a:pt x="32" y="32"/>
                    </a:cubicBezTo>
                    <a:cubicBezTo>
                      <a:pt x="31" y="32"/>
                      <a:pt x="31" y="33"/>
                      <a:pt x="30" y="32"/>
                    </a:cubicBezTo>
                    <a:close/>
                    <a:moveTo>
                      <a:pt x="36" y="29"/>
                    </a:moveTo>
                    <a:cubicBezTo>
                      <a:pt x="33" y="32"/>
                      <a:pt x="31" y="36"/>
                      <a:pt x="28" y="40"/>
                    </a:cubicBezTo>
                    <a:cubicBezTo>
                      <a:pt x="32" y="37"/>
                      <a:pt x="35" y="33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lose/>
                    <a:moveTo>
                      <a:pt x="18" y="30"/>
                    </a:moveTo>
                    <a:cubicBezTo>
                      <a:pt x="15" y="35"/>
                      <a:pt x="9" y="37"/>
                      <a:pt x="7" y="43"/>
                    </a:cubicBezTo>
                    <a:cubicBezTo>
                      <a:pt x="8" y="44"/>
                      <a:pt x="7" y="44"/>
                      <a:pt x="7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13" y="41"/>
                      <a:pt x="18" y="36"/>
                      <a:pt x="22" y="29"/>
                    </a:cubicBezTo>
                    <a:cubicBezTo>
                      <a:pt x="21" y="29"/>
                      <a:pt x="19" y="30"/>
                      <a:pt x="18" y="30"/>
                    </a:cubicBezTo>
                    <a:close/>
                    <a:moveTo>
                      <a:pt x="36" y="37"/>
                    </a:moveTo>
                    <a:cubicBezTo>
                      <a:pt x="38" y="34"/>
                      <a:pt x="41" y="32"/>
                      <a:pt x="43" y="30"/>
                    </a:cubicBezTo>
                    <a:cubicBezTo>
                      <a:pt x="39" y="28"/>
                      <a:pt x="37" y="34"/>
                      <a:pt x="36" y="37"/>
                    </a:cubicBezTo>
                    <a:close/>
                    <a:moveTo>
                      <a:pt x="45" y="32"/>
                    </a:moveTo>
                    <a:cubicBezTo>
                      <a:pt x="43" y="36"/>
                      <a:pt x="40" y="38"/>
                      <a:pt x="38" y="43"/>
                    </a:cubicBezTo>
                    <a:cubicBezTo>
                      <a:pt x="42" y="40"/>
                      <a:pt x="45" y="36"/>
                      <a:pt x="49" y="33"/>
                    </a:cubicBezTo>
                    <a:cubicBezTo>
                      <a:pt x="48" y="32"/>
                      <a:pt x="46" y="30"/>
                      <a:pt x="44" y="30"/>
                    </a:cubicBezTo>
                    <a:cubicBezTo>
                      <a:pt x="45" y="30"/>
                      <a:pt x="45" y="31"/>
                      <a:pt x="45" y="32"/>
                    </a:cubicBezTo>
                    <a:close/>
                    <a:moveTo>
                      <a:pt x="7" y="41"/>
                    </a:moveTo>
                    <a:cubicBezTo>
                      <a:pt x="9" y="38"/>
                      <a:pt x="13" y="34"/>
                      <a:pt x="14" y="30"/>
                    </a:cubicBezTo>
                    <a:cubicBezTo>
                      <a:pt x="10" y="32"/>
                      <a:pt x="5" y="35"/>
                      <a:pt x="7" y="41"/>
                    </a:cubicBezTo>
                    <a:close/>
                    <a:moveTo>
                      <a:pt x="31" y="44"/>
                    </a:moveTo>
                    <a:cubicBezTo>
                      <a:pt x="33" y="45"/>
                      <a:pt x="33" y="44"/>
                      <a:pt x="35" y="44"/>
                    </a:cubicBezTo>
                    <a:cubicBezTo>
                      <a:pt x="37" y="40"/>
                      <a:pt x="40" y="36"/>
                      <a:pt x="43" y="32"/>
                    </a:cubicBezTo>
                    <a:cubicBezTo>
                      <a:pt x="43" y="32"/>
                      <a:pt x="43" y="31"/>
                      <a:pt x="43" y="32"/>
                    </a:cubicBezTo>
                    <a:cubicBezTo>
                      <a:pt x="38" y="35"/>
                      <a:pt x="34" y="39"/>
                      <a:pt x="31" y="44"/>
                    </a:cubicBezTo>
                    <a:close/>
                    <a:moveTo>
                      <a:pt x="32" y="37"/>
                    </a:moveTo>
                    <a:cubicBezTo>
                      <a:pt x="34" y="36"/>
                      <a:pt x="34" y="35"/>
                      <a:pt x="35" y="34"/>
                    </a:cubicBezTo>
                    <a:cubicBezTo>
                      <a:pt x="34" y="35"/>
                      <a:pt x="33" y="36"/>
                      <a:pt x="32" y="37"/>
                    </a:cubicBezTo>
                    <a:close/>
                    <a:moveTo>
                      <a:pt x="39" y="44"/>
                    </a:moveTo>
                    <a:cubicBezTo>
                      <a:pt x="44" y="45"/>
                      <a:pt x="46" y="38"/>
                      <a:pt x="49" y="35"/>
                    </a:cubicBezTo>
                    <a:cubicBezTo>
                      <a:pt x="45" y="37"/>
                      <a:pt x="41" y="40"/>
                      <a:pt x="39" y="44"/>
                    </a:cubicBezTo>
                    <a:close/>
                    <a:moveTo>
                      <a:pt x="46" y="42"/>
                    </a:moveTo>
                    <a:cubicBezTo>
                      <a:pt x="46" y="42"/>
                      <a:pt x="46" y="41"/>
                      <a:pt x="47" y="41"/>
                    </a:cubicBezTo>
                    <a:cubicBezTo>
                      <a:pt x="47" y="42"/>
                      <a:pt x="46" y="42"/>
                      <a:pt x="46" y="43"/>
                    </a:cubicBezTo>
                    <a:cubicBezTo>
                      <a:pt x="47" y="43"/>
                      <a:pt x="48" y="43"/>
                      <a:pt x="49" y="43"/>
                    </a:cubicBezTo>
                    <a:cubicBezTo>
                      <a:pt x="51" y="41"/>
                      <a:pt x="52" y="38"/>
                      <a:pt x="50" y="36"/>
                    </a:cubicBezTo>
                    <a:cubicBezTo>
                      <a:pt x="49" y="36"/>
                      <a:pt x="49" y="38"/>
                      <a:pt x="47" y="38"/>
                    </a:cubicBezTo>
                    <a:cubicBezTo>
                      <a:pt x="48" y="40"/>
                      <a:pt x="45" y="41"/>
                      <a:pt x="46" y="42"/>
                    </a:cubicBezTo>
                    <a:close/>
                    <a:moveTo>
                      <a:pt x="25" y="45"/>
                    </a:moveTo>
                    <a:cubicBezTo>
                      <a:pt x="27" y="45"/>
                      <a:pt x="27" y="44"/>
                      <a:pt x="28" y="44"/>
                    </a:cubicBezTo>
                    <a:cubicBezTo>
                      <a:pt x="28" y="42"/>
                      <a:pt x="33" y="39"/>
                      <a:pt x="32" y="37"/>
                    </a:cubicBezTo>
                    <a:cubicBezTo>
                      <a:pt x="30" y="39"/>
                      <a:pt x="28" y="42"/>
                      <a:pt x="2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411537" y="5043228"/>
              <a:ext cx="671830" cy="609600"/>
              <a:chOff x="9136" y="3439"/>
              <a:chExt cx="1058" cy="960"/>
            </a:xfrm>
            <a:solidFill>
              <a:schemeClr val="accent2"/>
            </a:solidFill>
          </p:grpSpPr>
          <p:sp>
            <p:nvSpPr>
              <p:cNvPr id="86" name="Freeform 18"/>
              <p:cNvSpPr>
                <a:spLocks noEditPoints="1"/>
              </p:cNvSpPr>
              <p:nvPr/>
            </p:nvSpPr>
            <p:spPr bwMode="auto">
              <a:xfrm>
                <a:off x="9469" y="3439"/>
                <a:ext cx="373" cy="550"/>
              </a:xfrm>
              <a:custGeom>
                <a:avLst/>
                <a:gdLst>
                  <a:gd name="T0" fmla="*/ 9 w 19"/>
                  <a:gd name="T1" fmla="*/ 1 h 28"/>
                  <a:gd name="T2" fmla="*/ 18 w 19"/>
                  <a:gd name="T3" fmla="*/ 16 h 28"/>
                  <a:gd name="T4" fmla="*/ 11 w 19"/>
                  <a:gd name="T5" fmla="*/ 28 h 28"/>
                  <a:gd name="T6" fmla="*/ 2 w 19"/>
                  <a:gd name="T7" fmla="*/ 22 h 28"/>
                  <a:gd name="T8" fmla="*/ 3 w 19"/>
                  <a:gd name="T9" fmla="*/ 5 h 28"/>
                  <a:gd name="T10" fmla="*/ 9 w 19"/>
                  <a:gd name="T11" fmla="*/ 1 h 28"/>
                  <a:gd name="T12" fmla="*/ 12 w 19"/>
                  <a:gd name="T13" fmla="*/ 5 h 28"/>
                  <a:gd name="T14" fmla="*/ 13 w 19"/>
                  <a:gd name="T15" fmla="*/ 6 h 28"/>
                  <a:gd name="T16" fmla="*/ 10 w 19"/>
                  <a:gd name="T17" fmla="*/ 10 h 28"/>
                  <a:gd name="T18" fmla="*/ 15 w 19"/>
                  <a:gd name="T19" fmla="*/ 7 h 28"/>
                  <a:gd name="T20" fmla="*/ 11 w 19"/>
                  <a:gd name="T21" fmla="*/ 3 h 28"/>
                  <a:gd name="T22" fmla="*/ 12 w 19"/>
                  <a:gd name="T23" fmla="*/ 5 h 28"/>
                  <a:gd name="T24" fmla="*/ 5 w 19"/>
                  <a:gd name="T25" fmla="*/ 7 h 28"/>
                  <a:gd name="T26" fmla="*/ 7 w 19"/>
                  <a:gd name="T27" fmla="*/ 4 h 28"/>
                  <a:gd name="T28" fmla="*/ 5 w 19"/>
                  <a:gd name="T29" fmla="*/ 7 h 28"/>
                  <a:gd name="T30" fmla="*/ 7 w 19"/>
                  <a:gd name="T31" fmla="*/ 7 h 28"/>
                  <a:gd name="T32" fmla="*/ 8 w 19"/>
                  <a:gd name="T33" fmla="*/ 8 h 28"/>
                  <a:gd name="T34" fmla="*/ 10 w 19"/>
                  <a:gd name="T35" fmla="*/ 5 h 28"/>
                  <a:gd name="T36" fmla="*/ 9 w 19"/>
                  <a:gd name="T37" fmla="*/ 5 h 28"/>
                  <a:gd name="T38" fmla="*/ 7 w 19"/>
                  <a:gd name="T39" fmla="*/ 7 h 28"/>
                  <a:gd name="T40" fmla="*/ 10 w 19"/>
                  <a:gd name="T41" fmla="*/ 16 h 28"/>
                  <a:gd name="T42" fmla="*/ 15 w 19"/>
                  <a:gd name="T43" fmla="*/ 8 h 28"/>
                  <a:gd name="T44" fmla="*/ 10 w 19"/>
                  <a:gd name="T45" fmla="*/ 16 h 28"/>
                  <a:gd name="T46" fmla="*/ 5 w 19"/>
                  <a:gd name="T47" fmla="*/ 16 h 28"/>
                  <a:gd name="T48" fmla="*/ 8 w 19"/>
                  <a:gd name="T49" fmla="*/ 10 h 28"/>
                  <a:gd name="T50" fmla="*/ 5 w 19"/>
                  <a:gd name="T51" fmla="*/ 16 h 28"/>
                  <a:gd name="T52" fmla="*/ 14 w 19"/>
                  <a:gd name="T53" fmla="*/ 22 h 28"/>
                  <a:gd name="T54" fmla="*/ 14 w 19"/>
                  <a:gd name="T55" fmla="*/ 19 h 28"/>
                  <a:gd name="T56" fmla="*/ 14 w 19"/>
                  <a:gd name="T5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9" y="1"/>
                    </a:moveTo>
                    <a:cubicBezTo>
                      <a:pt x="16" y="0"/>
                      <a:pt x="18" y="9"/>
                      <a:pt x="18" y="16"/>
                    </a:cubicBezTo>
                    <a:cubicBezTo>
                      <a:pt x="19" y="21"/>
                      <a:pt x="14" y="28"/>
                      <a:pt x="11" y="28"/>
                    </a:cubicBezTo>
                    <a:cubicBezTo>
                      <a:pt x="8" y="28"/>
                      <a:pt x="3" y="24"/>
                      <a:pt x="2" y="22"/>
                    </a:cubicBezTo>
                    <a:cubicBezTo>
                      <a:pt x="0" y="19"/>
                      <a:pt x="0" y="9"/>
                      <a:pt x="3" y="5"/>
                    </a:cubicBezTo>
                    <a:cubicBezTo>
                      <a:pt x="4" y="3"/>
                      <a:pt x="7" y="1"/>
                      <a:pt x="9" y="1"/>
                    </a:cubicBezTo>
                    <a:close/>
                    <a:moveTo>
                      <a:pt x="12" y="5"/>
                    </a:moveTo>
                    <a:cubicBezTo>
                      <a:pt x="12" y="5"/>
                      <a:pt x="13" y="5"/>
                      <a:pt x="13" y="6"/>
                    </a:cubicBezTo>
                    <a:cubicBezTo>
                      <a:pt x="12" y="7"/>
                      <a:pt x="11" y="9"/>
                      <a:pt x="10" y="10"/>
                    </a:cubicBezTo>
                    <a:cubicBezTo>
                      <a:pt x="12" y="10"/>
                      <a:pt x="12" y="6"/>
                      <a:pt x="15" y="7"/>
                    </a:cubicBezTo>
                    <a:cubicBezTo>
                      <a:pt x="14" y="6"/>
                      <a:pt x="13" y="4"/>
                      <a:pt x="11" y="3"/>
                    </a:cubicBezTo>
                    <a:cubicBezTo>
                      <a:pt x="11" y="4"/>
                      <a:pt x="12" y="5"/>
                      <a:pt x="12" y="5"/>
                    </a:cubicBezTo>
                    <a:close/>
                    <a:moveTo>
                      <a:pt x="5" y="7"/>
                    </a:moveTo>
                    <a:cubicBezTo>
                      <a:pt x="7" y="7"/>
                      <a:pt x="7" y="5"/>
                      <a:pt x="7" y="4"/>
                    </a:cubicBezTo>
                    <a:cubicBezTo>
                      <a:pt x="6" y="4"/>
                      <a:pt x="5" y="5"/>
                      <a:pt x="5" y="7"/>
                    </a:cubicBezTo>
                    <a:close/>
                    <a:moveTo>
                      <a:pt x="7" y="7"/>
                    </a:moveTo>
                    <a:cubicBezTo>
                      <a:pt x="8" y="7"/>
                      <a:pt x="7" y="8"/>
                      <a:pt x="8" y="8"/>
                    </a:cubicBezTo>
                    <a:cubicBezTo>
                      <a:pt x="8" y="7"/>
                      <a:pt x="10" y="7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6"/>
                      <a:pt x="8" y="7"/>
                      <a:pt x="7" y="7"/>
                    </a:cubicBezTo>
                    <a:close/>
                    <a:moveTo>
                      <a:pt x="10" y="16"/>
                    </a:moveTo>
                    <a:cubicBezTo>
                      <a:pt x="11" y="13"/>
                      <a:pt x="16" y="11"/>
                      <a:pt x="15" y="8"/>
                    </a:cubicBezTo>
                    <a:cubicBezTo>
                      <a:pt x="14" y="11"/>
                      <a:pt x="10" y="13"/>
                      <a:pt x="10" y="16"/>
                    </a:cubicBezTo>
                    <a:close/>
                    <a:moveTo>
                      <a:pt x="5" y="16"/>
                    </a:moveTo>
                    <a:cubicBezTo>
                      <a:pt x="7" y="15"/>
                      <a:pt x="8" y="11"/>
                      <a:pt x="8" y="10"/>
                    </a:cubicBezTo>
                    <a:cubicBezTo>
                      <a:pt x="7" y="12"/>
                      <a:pt x="4" y="13"/>
                      <a:pt x="5" y="16"/>
                    </a:cubicBezTo>
                    <a:close/>
                    <a:moveTo>
                      <a:pt x="14" y="22"/>
                    </a:moveTo>
                    <a:cubicBezTo>
                      <a:pt x="15" y="22"/>
                      <a:pt x="15" y="19"/>
                      <a:pt x="14" y="19"/>
                    </a:cubicBezTo>
                    <a:cubicBezTo>
                      <a:pt x="14" y="20"/>
                      <a:pt x="13" y="21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9136" y="3989"/>
                <a:ext cx="1058" cy="410"/>
              </a:xfrm>
              <a:custGeom>
                <a:avLst/>
                <a:gdLst>
                  <a:gd name="T0" fmla="*/ 53 w 54"/>
                  <a:gd name="T1" fmla="*/ 15 h 21"/>
                  <a:gd name="T2" fmla="*/ 48 w 54"/>
                  <a:gd name="T3" fmla="*/ 16 h 21"/>
                  <a:gd name="T4" fmla="*/ 34 w 54"/>
                  <a:gd name="T5" fmla="*/ 17 h 21"/>
                  <a:gd name="T6" fmla="*/ 12 w 54"/>
                  <a:gd name="T7" fmla="*/ 19 h 21"/>
                  <a:gd name="T8" fmla="*/ 1 w 54"/>
                  <a:gd name="T9" fmla="*/ 19 h 21"/>
                  <a:gd name="T10" fmla="*/ 20 w 54"/>
                  <a:gd name="T11" fmla="*/ 1 h 21"/>
                  <a:gd name="T12" fmla="*/ 27 w 54"/>
                  <a:gd name="T13" fmla="*/ 0 h 21"/>
                  <a:gd name="T14" fmla="*/ 47 w 54"/>
                  <a:gd name="T15" fmla="*/ 2 h 21"/>
                  <a:gd name="T16" fmla="*/ 27 w 54"/>
                  <a:gd name="T17" fmla="*/ 3 h 21"/>
                  <a:gd name="T18" fmla="*/ 30 w 54"/>
                  <a:gd name="T19" fmla="*/ 3 h 21"/>
                  <a:gd name="T20" fmla="*/ 15 w 54"/>
                  <a:gd name="T21" fmla="*/ 17 h 21"/>
                  <a:gd name="T22" fmla="*/ 22 w 54"/>
                  <a:gd name="T23" fmla="*/ 7 h 21"/>
                  <a:gd name="T24" fmla="*/ 25 w 54"/>
                  <a:gd name="T25" fmla="*/ 3 h 21"/>
                  <a:gd name="T26" fmla="*/ 6 w 54"/>
                  <a:gd name="T27" fmla="*/ 11 h 21"/>
                  <a:gd name="T28" fmla="*/ 14 w 54"/>
                  <a:gd name="T29" fmla="*/ 6 h 21"/>
                  <a:gd name="T30" fmla="*/ 20 w 54"/>
                  <a:gd name="T31" fmla="*/ 4 h 21"/>
                  <a:gd name="T32" fmla="*/ 15 w 54"/>
                  <a:gd name="T33" fmla="*/ 13 h 21"/>
                  <a:gd name="T34" fmla="*/ 15 w 54"/>
                  <a:gd name="T35" fmla="*/ 17 h 21"/>
                  <a:gd name="T36" fmla="*/ 34 w 54"/>
                  <a:gd name="T37" fmla="*/ 3 h 21"/>
                  <a:gd name="T38" fmla="*/ 31 w 54"/>
                  <a:gd name="T39" fmla="*/ 6 h 21"/>
                  <a:gd name="T40" fmla="*/ 40 w 54"/>
                  <a:gd name="T41" fmla="*/ 3 h 21"/>
                  <a:gd name="T42" fmla="*/ 42 w 54"/>
                  <a:gd name="T43" fmla="*/ 4 h 21"/>
                  <a:gd name="T44" fmla="*/ 45 w 54"/>
                  <a:gd name="T45" fmla="*/ 4 h 21"/>
                  <a:gd name="T46" fmla="*/ 33 w 54"/>
                  <a:gd name="T47" fmla="*/ 6 h 21"/>
                  <a:gd name="T48" fmla="*/ 31 w 54"/>
                  <a:gd name="T49" fmla="*/ 8 h 21"/>
                  <a:gd name="T50" fmla="*/ 26 w 54"/>
                  <a:gd name="T51" fmla="*/ 15 h 21"/>
                  <a:gd name="T52" fmla="*/ 35 w 54"/>
                  <a:gd name="T53" fmla="*/ 4 h 21"/>
                  <a:gd name="T54" fmla="*/ 38 w 54"/>
                  <a:gd name="T55" fmla="*/ 15 h 21"/>
                  <a:gd name="T56" fmla="*/ 45 w 54"/>
                  <a:gd name="T57" fmla="*/ 5 h 21"/>
                  <a:gd name="T58" fmla="*/ 22 w 54"/>
                  <a:gd name="T59" fmla="*/ 13 h 21"/>
                  <a:gd name="T60" fmla="*/ 22 w 54"/>
                  <a:gd name="T61" fmla="*/ 16 h 21"/>
                  <a:gd name="T62" fmla="*/ 28 w 54"/>
                  <a:gd name="T63" fmla="*/ 6 h 21"/>
                  <a:gd name="T64" fmla="*/ 44 w 54"/>
                  <a:gd name="T65" fmla="*/ 10 h 21"/>
                  <a:gd name="T66" fmla="*/ 48 w 54"/>
                  <a:gd name="T67" fmla="*/ 6 h 21"/>
                  <a:gd name="T68" fmla="*/ 44 w 54"/>
                  <a:gd name="T69" fmla="*/ 10 h 21"/>
                  <a:gd name="T70" fmla="*/ 39 w 54"/>
                  <a:gd name="T71" fmla="*/ 6 h 21"/>
                  <a:gd name="T72" fmla="*/ 32 w 54"/>
                  <a:gd name="T73" fmla="*/ 15 h 21"/>
                  <a:gd name="T74" fmla="*/ 7 w 54"/>
                  <a:gd name="T75" fmla="*/ 7 h 21"/>
                  <a:gd name="T76" fmla="*/ 4 w 54"/>
                  <a:gd name="T77" fmla="*/ 18 h 21"/>
                  <a:gd name="T78" fmla="*/ 4 w 54"/>
                  <a:gd name="T79" fmla="*/ 18 h 21"/>
                  <a:gd name="T80" fmla="*/ 49 w 54"/>
                  <a:gd name="T81" fmla="*/ 13 h 21"/>
                  <a:gd name="T82" fmla="*/ 48 w 54"/>
                  <a:gd name="T83" fmla="*/ 13 h 21"/>
                  <a:gd name="T84" fmla="*/ 46 w 54"/>
                  <a:gd name="T85" fmla="*/ 10 h 21"/>
                  <a:gd name="T86" fmla="*/ 8 w 54"/>
                  <a:gd name="T87" fmla="*/ 18 h 21"/>
                  <a:gd name="T88" fmla="*/ 8 w 54"/>
                  <a:gd name="T8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21">
                    <a:moveTo>
                      <a:pt x="54" y="10"/>
                    </a:moveTo>
                    <a:cubicBezTo>
                      <a:pt x="54" y="12"/>
                      <a:pt x="52" y="13"/>
                      <a:pt x="53" y="15"/>
                    </a:cubicBezTo>
                    <a:cubicBezTo>
                      <a:pt x="51" y="14"/>
                      <a:pt x="51" y="17"/>
                      <a:pt x="50" y="18"/>
                    </a:cubicBezTo>
                    <a:cubicBezTo>
                      <a:pt x="49" y="17"/>
                      <a:pt x="49" y="16"/>
                      <a:pt x="48" y="16"/>
                    </a:cubicBezTo>
                    <a:cubicBezTo>
                      <a:pt x="46" y="16"/>
                      <a:pt x="42" y="15"/>
                      <a:pt x="41" y="17"/>
                    </a:cubicBezTo>
                    <a:cubicBezTo>
                      <a:pt x="39" y="16"/>
                      <a:pt x="36" y="16"/>
                      <a:pt x="34" y="17"/>
                    </a:cubicBezTo>
                    <a:cubicBezTo>
                      <a:pt x="29" y="16"/>
                      <a:pt x="22" y="18"/>
                      <a:pt x="17" y="19"/>
                    </a:cubicBezTo>
                    <a:cubicBezTo>
                      <a:pt x="15" y="19"/>
                      <a:pt x="14" y="19"/>
                      <a:pt x="12" y="19"/>
                    </a:cubicBezTo>
                    <a:cubicBezTo>
                      <a:pt x="10" y="20"/>
                      <a:pt x="6" y="21"/>
                      <a:pt x="3" y="20"/>
                    </a:cubicBezTo>
                    <a:cubicBezTo>
                      <a:pt x="3" y="19"/>
                      <a:pt x="2" y="19"/>
                      <a:pt x="1" y="19"/>
                    </a:cubicBezTo>
                    <a:cubicBezTo>
                      <a:pt x="1" y="17"/>
                      <a:pt x="1" y="16"/>
                      <a:pt x="0" y="14"/>
                    </a:cubicBezTo>
                    <a:cubicBezTo>
                      <a:pt x="1" y="5"/>
                      <a:pt x="9" y="2"/>
                      <a:pt x="20" y="1"/>
                    </a:cubicBezTo>
                    <a:cubicBezTo>
                      <a:pt x="21" y="1"/>
                      <a:pt x="23" y="1"/>
                      <a:pt x="24" y="1"/>
                    </a:cubicBezTo>
                    <a:cubicBezTo>
                      <a:pt x="25" y="1"/>
                      <a:pt x="26" y="1"/>
                      <a:pt x="27" y="0"/>
                    </a:cubicBezTo>
                    <a:cubicBezTo>
                      <a:pt x="29" y="0"/>
                      <a:pt x="34" y="1"/>
                      <a:pt x="38" y="2"/>
                    </a:cubicBezTo>
                    <a:cubicBezTo>
                      <a:pt x="41" y="2"/>
                      <a:pt x="44" y="1"/>
                      <a:pt x="47" y="2"/>
                    </a:cubicBezTo>
                    <a:cubicBezTo>
                      <a:pt x="50" y="4"/>
                      <a:pt x="52" y="8"/>
                      <a:pt x="54" y="10"/>
                    </a:cubicBezTo>
                    <a:close/>
                    <a:moveTo>
                      <a:pt x="27" y="3"/>
                    </a:moveTo>
                    <a:cubicBezTo>
                      <a:pt x="26" y="7"/>
                      <a:pt x="24" y="8"/>
                      <a:pt x="22" y="10"/>
                    </a:cubicBezTo>
                    <a:cubicBezTo>
                      <a:pt x="25" y="8"/>
                      <a:pt x="27" y="5"/>
                      <a:pt x="30" y="3"/>
                    </a:cubicBezTo>
                    <a:cubicBezTo>
                      <a:pt x="28" y="2"/>
                      <a:pt x="28" y="2"/>
                      <a:pt x="27" y="3"/>
                    </a:cubicBezTo>
                    <a:close/>
                    <a:moveTo>
                      <a:pt x="15" y="17"/>
                    </a:moveTo>
                    <a:cubicBezTo>
                      <a:pt x="17" y="16"/>
                      <a:pt x="18" y="13"/>
                      <a:pt x="20" y="11"/>
                    </a:cubicBezTo>
                    <a:cubicBezTo>
                      <a:pt x="21" y="10"/>
                      <a:pt x="22" y="9"/>
                      <a:pt x="22" y="7"/>
                    </a:cubicBezTo>
                    <a:cubicBezTo>
                      <a:pt x="21" y="7"/>
                      <a:pt x="21" y="8"/>
                      <a:pt x="21" y="7"/>
                    </a:cubicBezTo>
                    <a:cubicBezTo>
                      <a:pt x="22" y="6"/>
                      <a:pt x="24" y="5"/>
                      <a:pt x="25" y="3"/>
                    </a:cubicBezTo>
                    <a:cubicBezTo>
                      <a:pt x="19" y="3"/>
                      <a:pt x="14" y="4"/>
                      <a:pt x="10" y="5"/>
                    </a:cubicBezTo>
                    <a:cubicBezTo>
                      <a:pt x="9" y="8"/>
                      <a:pt x="7" y="9"/>
                      <a:pt x="6" y="11"/>
                    </a:cubicBezTo>
                    <a:cubicBezTo>
                      <a:pt x="9" y="9"/>
                      <a:pt x="10" y="6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8"/>
                      <a:pt x="11" y="10"/>
                      <a:pt x="12" y="11"/>
                    </a:cubicBezTo>
                    <a:cubicBezTo>
                      <a:pt x="14" y="8"/>
                      <a:pt x="17" y="6"/>
                      <a:pt x="20" y="4"/>
                    </a:cubicBezTo>
                    <a:cubicBezTo>
                      <a:pt x="20" y="4"/>
                      <a:pt x="20" y="4"/>
                      <a:pt x="21" y="4"/>
                    </a:cubicBezTo>
                    <a:cubicBezTo>
                      <a:pt x="20" y="8"/>
                      <a:pt x="17" y="10"/>
                      <a:pt x="15" y="13"/>
                    </a:cubicBezTo>
                    <a:cubicBezTo>
                      <a:pt x="17" y="13"/>
                      <a:pt x="18" y="9"/>
                      <a:pt x="21" y="8"/>
                    </a:cubicBezTo>
                    <a:cubicBezTo>
                      <a:pt x="19" y="11"/>
                      <a:pt x="15" y="14"/>
                      <a:pt x="15" y="17"/>
                    </a:cubicBezTo>
                    <a:close/>
                    <a:moveTo>
                      <a:pt x="31" y="6"/>
                    </a:moveTo>
                    <a:cubicBezTo>
                      <a:pt x="32" y="5"/>
                      <a:pt x="34" y="4"/>
                      <a:pt x="34" y="3"/>
                    </a:cubicBezTo>
                    <a:cubicBezTo>
                      <a:pt x="34" y="3"/>
                      <a:pt x="33" y="3"/>
                      <a:pt x="32" y="3"/>
                    </a:cubicBezTo>
                    <a:cubicBezTo>
                      <a:pt x="32" y="4"/>
                      <a:pt x="31" y="5"/>
                      <a:pt x="31" y="6"/>
                    </a:cubicBezTo>
                    <a:close/>
                    <a:moveTo>
                      <a:pt x="36" y="7"/>
                    </a:moveTo>
                    <a:cubicBezTo>
                      <a:pt x="38" y="6"/>
                      <a:pt x="39" y="4"/>
                      <a:pt x="40" y="3"/>
                    </a:cubicBezTo>
                    <a:cubicBezTo>
                      <a:pt x="37" y="3"/>
                      <a:pt x="37" y="5"/>
                      <a:pt x="36" y="7"/>
                    </a:cubicBezTo>
                    <a:close/>
                    <a:moveTo>
                      <a:pt x="42" y="4"/>
                    </a:moveTo>
                    <a:cubicBezTo>
                      <a:pt x="42" y="6"/>
                      <a:pt x="40" y="7"/>
                      <a:pt x="40" y="9"/>
                    </a:cubicBezTo>
                    <a:cubicBezTo>
                      <a:pt x="42" y="8"/>
                      <a:pt x="43" y="6"/>
                      <a:pt x="45" y="4"/>
                    </a:cubicBezTo>
                    <a:cubicBezTo>
                      <a:pt x="44" y="3"/>
                      <a:pt x="43" y="4"/>
                      <a:pt x="42" y="4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3" y="5"/>
                      <a:pt x="32" y="5"/>
                    </a:cubicBezTo>
                    <a:cubicBezTo>
                      <a:pt x="33" y="7"/>
                      <a:pt x="31" y="7"/>
                      <a:pt x="31" y="8"/>
                    </a:cubicBezTo>
                    <a:cubicBezTo>
                      <a:pt x="31" y="8"/>
                      <a:pt x="30" y="9"/>
                      <a:pt x="29" y="9"/>
                    </a:cubicBezTo>
                    <a:cubicBezTo>
                      <a:pt x="29" y="11"/>
                      <a:pt x="26" y="13"/>
                      <a:pt x="26" y="15"/>
                    </a:cubicBezTo>
                    <a:cubicBezTo>
                      <a:pt x="27" y="16"/>
                      <a:pt x="27" y="15"/>
                      <a:pt x="28" y="15"/>
                    </a:cubicBezTo>
                    <a:cubicBezTo>
                      <a:pt x="30" y="11"/>
                      <a:pt x="34" y="9"/>
                      <a:pt x="35" y="4"/>
                    </a:cubicBezTo>
                    <a:cubicBezTo>
                      <a:pt x="34" y="3"/>
                      <a:pt x="33" y="5"/>
                      <a:pt x="33" y="6"/>
                    </a:cubicBezTo>
                    <a:close/>
                    <a:moveTo>
                      <a:pt x="38" y="15"/>
                    </a:moveTo>
                    <a:cubicBezTo>
                      <a:pt x="43" y="14"/>
                      <a:pt x="43" y="8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9"/>
                      <a:pt x="38" y="11"/>
                      <a:pt x="38" y="15"/>
                    </a:cubicBezTo>
                    <a:close/>
                    <a:moveTo>
                      <a:pt x="22" y="13"/>
                    </a:moveTo>
                    <a:cubicBezTo>
                      <a:pt x="21" y="13"/>
                      <a:pt x="20" y="15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4" y="12"/>
                      <a:pt x="26" y="9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6" y="8"/>
                      <a:pt x="24" y="10"/>
                      <a:pt x="22" y="13"/>
                    </a:cubicBezTo>
                    <a:close/>
                    <a:moveTo>
                      <a:pt x="44" y="10"/>
                    </a:moveTo>
                    <a:cubicBezTo>
                      <a:pt x="44" y="10"/>
                      <a:pt x="45" y="10"/>
                      <a:pt x="45" y="10"/>
                    </a:cubicBezTo>
                    <a:cubicBezTo>
                      <a:pt x="46" y="9"/>
                      <a:pt x="48" y="8"/>
                      <a:pt x="48" y="6"/>
                    </a:cubicBezTo>
                    <a:cubicBezTo>
                      <a:pt x="48" y="6"/>
                      <a:pt x="48" y="6"/>
                      <a:pt x="47" y="6"/>
                    </a:cubicBezTo>
                    <a:cubicBezTo>
                      <a:pt x="46" y="7"/>
                      <a:pt x="46" y="9"/>
                      <a:pt x="44" y="10"/>
                    </a:cubicBezTo>
                    <a:close/>
                    <a:moveTo>
                      <a:pt x="32" y="15"/>
                    </a:moveTo>
                    <a:cubicBezTo>
                      <a:pt x="37" y="15"/>
                      <a:pt x="37" y="9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6" y="9"/>
                      <a:pt x="33" y="11"/>
                      <a:pt x="32" y="15"/>
                    </a:cubicBezTo>
                    <a:close/>
                    <a:moveTo>
                      <a:pt x="3" y="14"/>
                    </a:moveTo>
                    <a:cubicBezTo>
                      <a:pt x="4" y="11"/>
                      <a:pt x="6" y="9"/>
                      <a:pt x="7" y="7"/>
                    </a:cubicBezTo>
                    <a:cubicBezTo>
                      <a:pt x="5" y="8"/>
                      <a:pt x="2" y="10"/>
                      <a:pt x="3" y="14"/>
                    </a:cubicBezTo>
                    <a:close/>
                    <a:moveTo>
                      <a:pt x="4" y="18"/>
                    </a:moveTo>
                    <a:cubicBezTo>
                      <a:pt x="7" y="16"/>
                      <a:pt x="9" y="11"/>
                      <a:pt x="10" y="9"/>
                    </a:cubicBezTo>
                    <a:cubicBezTo>
                      <a:pt x="8" y="11"/>
                      <a:pt x="6" y="15"/>
                      <a:pt x="4" y="18"/>
                    </a:cubicBezTo>
                    <a:close/>
                    <a:moveTo>
                      <a:pt x="48" y="13"/>
                    </a:moveTo>
                    <a:cubicBezTo>
                      <a:pt x="49" y="12"/>
                      <a:pt x="49" y="12"/>
                      <a:pt x="49" y="13"/>
                    </a:cubicBezTo>
                    <a:cubicBezTo>
                      <a:pt x="51" y="13"/>
                      <a:pt x="51" y="11"/>
                      <a:pt x="50" y="10"/>
                    </a:cubicBezTo>
                    <a:cubicBezTo>
                      <a:pt x="49" y="10"/>
                      <a:pt x="49" y="11"/>
                      <a:pt x="48" y="13"/>
                    </a:cubicBezTo>
                    <a:close/>
                    <a:moveTo>
                      <a:pt x="44" y="14"/>
                    </a:moveTo>
                    <a:cubicBezTo>
                      <a:pt x="45" y="12"/>
                      <a:pt x="48" y="11"/>
                      <a:pt x="46" y="10"/>
                    </a:cubicBezTo>
                    <a:cubicBezTo>
                      <a:pt x="46" y="11"/>
                      <a:pt x="44" y="12"/>
                      <a:pt x="44" y="14"/>
                    </a:cubicBezTo>
                    <a:close/>
                    <a:moveTo>
                      <a:pt x="8" y="18"/>
                    </a:moveTo>
                    <a:cubicBezTo>
                      <a:pt x="12" y="18"/>
                      <a:pt x="13" y="13"/>
                      <a:pt x="14" y="11"/>
                    </a:cubicBezTo>
                    <a:cubicBezTo>
                      <a:pt x="12" y="13"/>
                      <a:pt x="9" y="15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370772" y="5040688"/>
              <a:ext cx="596900" cy="646430"/>
              <a:chOff x="11096" y="4654"/>
              <a:chExt cx="940" cy="1018"/>
            </a:xfrm>
            <a:solidFill>
              <a:srgbClr val="0070C0"/>
            </a:solidFill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11096" y="5242"/>
                <a:ext cx="940" cy="430"/>
              </a:xfrm>
              <a:custGeom>
                <a:avLst/>
                <a:gdLst>
                  <a:gd name="T0" fmla="*/ 45 w 48"/>
                  <a:gd name="T1" fmla="*/ 5 h 22"/>
                  <a:gd name="T2" fmla="*/ 46 w 48"/>
                  <a:gd name="T3" fmla="*/ 7 h 22"/>
                  <a:gd name="T4" fmla="*/ 44 w 48"/>
                  <a:gd name="T5" fmla="*/ 20 h 22"/>
                  <a:gd name="T6" fmla="*/ 25 w 48"/>
                  <a:gd name="T7" fmla="*/ 19 h 22"/>
                  <a:gd name="T8" fmla="*/ 5 w 48"/>
                  <a:gd name="T9" fmla="*/ 20 h 22"/>
                  <a:gd name="T10" fmla="*/ 4 w 48"/>
                  <a:gd name="T11" fmla="*/ 6 h 22"/>
                  <a:gd name="T12" fmla="*/ 22 w 48"/>
                  <a:gd name="T13" fmla="*/ 2 h 22"/>
                  <a:gd name="T14" fmla="*/ 44 w 48"/>
                  <a:gd name="T15" fmla="*/ 2 h 22"/>
                  <a:gd name="T16" fmla="*/ 35 w 48"/>
                  <a:gd name="T17" fmla="*/ 3 h 22"/>
                  <a:gd name="T18" fmla="*/ 34 w 48"/>
                  <a:gd name="T19" fmla="*/ 7 h 22"/>
                  <a:gd name="T20" fmla="*/ 40 w 48"/>
                  <a:gd name="T21" fmla="*/ 4 h 22"/>
                  <a:gd name="T22" fmla="*/ 34 w 48"/>
                  <a:gd name="T23" fmla="*/ 7 h 22"/>
                  <a:gd name="T24" fmla="*/ 20 w 48"/>
                  <a:gd name="T25" fmla="*/ 17 h 22"/>
                  <a:gd name="T26" fmla="*/ 18 w 48"/>
                  <a:gd name="T27" fmla="*/ 17 h 22"/>
                  <a:gd name="T28" fmla="*/ 26 w 48"/>
                  <a:gd name="T29" fmla="*/ 4 h 22"/>
                  <a:gd name="T30" fmla="*/ 29 w 48"/>
                  <a:gd name="T31" fmla="*/ 3 h 22"/>
                  <a:gd name="T32" fmla="*/ 19 w 48"/>
                  <a:gd name="T33" fmla="*/ 9 h 22"/>
                  <a:gd name="T34" fmla="*/ 23 w 48"/>
                  <a:gd name="T35" fmla="*/ 4 h 22"/>
                  <a:gd name="T36" fmla="*/ 18 w 48"/>
                  <a:gd name="T37" fmla="*/ 7 h 22"/>
                  <a:gd name="T38" fmla="*/ 23 w 48"/>
                  <a:gd name="T39" fmla="*/ 4 h 22"/>
                  <a:gd name="T40" fmla="*/ 16 w 48"/>
                  <a:gd name="T41" fmla="*/ 5 h 22"/>
                  <a:gd name="T42" fmla="*/ 8 w 48"/>
                  <a:gd name="T43" fmla="*/ 11 h 22"/>
                  <a:gd name="T44" fmla="*/ 6 w 48"/>
                  <a:gd name="T45" fmla="*/ 14 h 22"/>
                  <a:gd name="T46" fmla="*/ 11 w 48"/>
                  <a:gd name="T47" fmla="*/ 5 h 22"/>
                  <a:gd name="T48" fmla="*/ 39 w 48"/>
                  <a:gd name="T49" fmla="*/ 10 h 22"/>
                  <a:gd name="T50" fmla="*/ 39 w 48"/>
                  <a:gd name="T51" fmla="*/ 10 h 22"/>
                  <a:gd name="T52" fmla="*/ 25 w 48"/>
                  <a:gd name="T53" fmla="*/ 17 h 22"/>
                  <a:gd name="T54" fmla="*/ 33 w 48"/>
                  <a:gd name="T55" fmla="*/ 6 h 22"/>
                  <a:gd name="T56" fmla="*/ 10 w 48"/>
                  <a:gd name="T57" fmla="*/ 13 h 22"/>
                  <a:gd name="T58" fmla="*/ 7 w 48"/>
                  <a:gd name="T59" fmla="*/ 18 h 22"/>
                  <a:gd name="T60" fmla="*/ 15 w 48"/>
                  <a:gd name="T61" fmla="*/ 7 h 22"/>
                  <a:gd name="T62" fmla="*/ 35 w 48"/>
                  <a:gd name="T63" fmla="*/ 16 h 22"/>
                  <a:gd name="T64" fmla="*/ 43 w 48"/>
                  <a:gd name="T65" fmla="*/ 8 h 22"/>
                  <a:gd name="T66" fmla="*/ 35 w 48"/>
                  <a:gd name="T67" fmla="*/ 16 h 22"/>
                  <a:gd name="T68" fmla="*/ 32 w 48"/>
                  <a:gd name="T69" fmla="*/ 17 h 22"/>
                  <a:gd name="T70" fmla="*/ 29 w 48"/>
                  <a:gd name="T71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" h="22">
                    <a:moveTo>
                      <a:pt x="44" y="2"/>
                    </a:moveTo>
                    <a:cubicBezTo>
                      <a:pt x="45" y="3"/>
                      <a:pt x="44" y="4"/>
                      <a:pt x="45" y="5"/>
                    </a:cubicBezTo>
                    <a:cubicBezTo>
                      <a:pt x="46" y="5"/>
                      <a:pt x="46" y="4"/>
                      <a:pt x="47" y="4"/>
                    </a:cubicBezTo>
                    <a:cubicBezTo>
                      <a:pt x="48" y="5"/>
                      <a:pt x="46" y="6"/>
                      <a:pt x="46" y="7"/>
                    </a:cubicBezTo>
                    <a:cubicBezTo>
                      <a:pt x="46" y="10"/>
                      <a:pt x="48" y="11"/>
                      <a:pt x="46" y="12"/>
                    </a:cubicBezTo>
                    <a:cubicBezTo>
                      <a:pt x="48" y="14"/>
                      <a:pt x="47" y="19"/>
                      <a:pt x="44" y="20"/>
                    </a:cubicBezTo>
                    <a:cubicBezTo>
                      <a:pt x="43" y="20"/>
                      <a:pt x="43" y="18"/>
                      <a:pt x="42" y="18"/>
                    </a:cubicBezTo>
                    <a:cubicBezTo>
                      <a:pt x="35" y="19"/>
                      <a:pt x="31" y="18"/>
                      <a:pt x="25" y="19"/>
                    </a:cubicBezTo>
                    <a:cubicBezTo>
                      <a:pt x="19" y="18"/>
                      <a:pt x="10" y="18"/>
                      <a:pt x="7" y="22"/>
                    </a:cubicBezTo>
                    <a:cubicBezTo>
                      <a:pt x="6" y="22"/>
                      <a:pt x="6" y="21"/>
                      <a:pt x="5" y="20"/>
                    </a:cubicBezTo>
                    <a:cubicBezTo>
                      <a:pt x="4" y="21"/>
                      <a:pt x="3" y="21"/>
                      <a:pt x="1" y="21"/>
                    </a:cubicBezTo>
                    <a:cubicBezTo>
                      <a:pt x="1" y="15"/>
                      <a:pt x="0" y="9"/>
                      <a:pt x="4" y="6"/>
                    </a:cubicBezTo>
                    <a:cubicBezTo>
                      <a:pt x="8" y="4"/>
                      <a:pt x="14" y="3"/>
                      <a:pt x="19" y="2"/>
                    </a:cubicBezTo>
                    <a:cubicBezTo>
                      <a:pt x="20" y="2"/>
                      <a:pt x="21" y="2"/>
                      <a:pt x="22" y="2"/>
                    </a:cubicBezTo>
                    <a:cubicBezTo>
                      <a:pt x="29" y="2"/>
                      <a:pt x="37" y="0"/>
                      <a:pt x="42" y="2"/>
                    </a:cubicBezTo>
                    <a:cubicBezTo>
                      <a:pt x="43" y="2"/>
                      <a:pt x="43" y="2"/>
                      <a:pt x="44" y="2"/>
                    </a:cubicBezTo>
                    <a:close/>
                    <a:moveTo>
                      <a:pt x="27" y="11"/>
                    </a:moveTo>
                    <a:cubicBezTo>
                      <a:pt x="30" y="8"/>
                      <a:pt x="33" y="6"/>
                      <a:pt x="35" y="3"/>
                    </a:cubicBezTo>
                    <a:cubicBezTo>
                      <a:pt x="30" y="3"/>
                      <a:pt x="29" y="8"/>
                      <a:pt x="27" y="11"/>
                    </a:cubicBezTo>
                    <a:close/>
                    <a:moveTo>
                      <a:pt x="34" y="7"/>
                    </a:moveTo>
                    <a:cubicBezTo>
                      <a:pt x="33" y="10"/>
                      <a:pt x="29" y="13"/>
                      <a:pt x="28" y="15"/>
                    </a:cubicBezTo>
                    <a:cubicBezTo>
                      <a:pt x="33" y="12"/>
                      <a:pt x="37" y="8"/>
                      <a:pt x="40" y="4"/>
                    </a:cubicBezTo>
                    <a:cubicBezTo>
                      <a:pt x="39" y="3"/>
                      <a:pt x="38" y="4"/>
                      <a:pt x="38" y="3"/>
                    </a:cubicBezTo>
                    <a:cubicBezTo>
                      <a:pt x="37" y="5"/>
                      <a:pt x="35" y="7"/>
                      <a:pt x="34" y="7"/>
                    </a:cubicBezTo>
                    <a:close/>
                    <a:moveTo>
                      <a:pt x="18" y="17"/>
                    </a:moveTo>
                    <a:cubicBezTo>
                      <a:pt x="19" y="16"/>
                      <a:pt x="19" y="17"/>
                      <a:pt x="20" y="17"/>
                    </a:cubicBezTo>
                    <a:cubicBezTo>
                      <a:pt x="22" y="12"/>
                      <a:pt x="26" y="10"/>
                      <a:pt x="28" y="5"/>
                    </a:cubicBezTo>
                    <a:cubicBezTo>
                      <a:pt x="24" y="8"/>
                      <a:pt x="21" y="12"/>
                      <a:pt x="18" y="17"/>
                    </a:cubicBezTo>
                    <a:close/>
                    <a:moveTo>
                      <a:pt x="29" y="3"/>
                    </a:moveTo>
                    <a:cubicBezTo>
                      <a:pt x="27" y="3"/>
                      <a:pt x="27" y="3"/>
                      <a:pt x="26" y="4"/>
                    </a:cubicBezTo>
                    <a:cubicBezTo>
                      <a:pt x="25" y="7"/>
                      <a:pt x="21" y="9"/>
                      <a:pt x="20" y="12"/>
                    </a:cubicBezTo>
                    <a:cubicBezTo>
                      <a:pt x="23" y="9"/>
                      <a:pt x="26" y="6"/>
                      <a:pt x="29" y="3"/>
                    </a:cubicBezTo>
                    <a:close/>
                    <a:moveTo>
                      <a:pt x="11" y="17"/>
                    </a:moveTo>
                    <a:cubicBezTo>
                      <a:pt x="15" y="17"/>
                      <a:pt x="18" y="11"/>
                      <a:pt x="19" y="9"/>
                    </a:cubicBezTo>
                    <a:cubicBezTo>
                      <a:pt x="16" y="11"/>
                      <a:pt x="13" y="14"/>
                      <a:pt x="11" y="17"/>
                    </a:cubicBezTo>
                    <a:close/>
                    <a:moveTo>
                      <a:pt x="23" y="4"/>
                    </a:moveTo>
                    <a:cubicBezTo>
                      <a:pt x="21" y="4"/>
                      <a:pt x="20" y="4"/>
                      <a:pt x="19" y="4"/>
                    </a:cubicBezTo>
                    <a:cubicBezTo>
                      <a:pt x="19" y="5"/>
                      <a:pt x="18" y="6"/>
                      <a:pt x="18" y="7"/>
                    </a:cubicBezTo>
                    <a:cubicBezTo>
                      <a:pt x="18" y="8"/>
                      <a:pt x="14" y="11"/>
                      <a:pt x="15" y="12"/>
                    </a:cubicBezTo>
                    <a:cubicBezTo>
                      <a:pt x="17" y="9"/>
                      <a:pt x="20" y="6"/>
                      <a:pt x="23" y="4"/>
                    </a:cubicBezTo>
                    <a:close/>
                    <a:moveTo>
                      <a:pt x="6" y="14"/>
                    </a:moveTo>
                    <a:cubicBezTo>
                      <a:pt x="9" y="12"/>
                      <a:pt x="13" y="8"/>
                      <a:pt x="16" y="5"/>
                    </a:cubicBezTo>
                    <a:cubicBezTo>
                      <a:pt x="15" y="4"/>
                      <a:pt x="14" y="5"/>
                      <a:pt x="13" y="5"/>
                    </a:cubicBezTo>
                    <a:cubicBezTo>
                      <a:pt x="13" y="7"/>
                      <a:pt x="11" y="10"/>
                      <a:pt x="8" y="11"/>
                    </a:cubicBezTo>
                    <a:cubicBezTo>
                      <a:pt x="8" y="12"/>
                      <a:pt x="7" y="13"/>
                      <a:pt x="6" y="13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3" y="15"/>
                    </a:moveTo>
                    <a:cubicBezTo>
                      <a:pt x="5" y="11"/>
                      <a:pt x="10" y="9"/>
                      <a:pt x="11" y="5"/>
                    </a:cubicBezTo>
                    <a:cubicBezTo>
                      <a:pt x="7" y="6"/>
                      <a:pt x="1" y="10"/>
                      <a:pt x="3" y="15"/>
                    </a:cubicBezTo>
                    <a:close/>
                    <a:moveTo>
                      <a:pt x="39" y="10"/>
                    </a:moveTo>
                    <a:cubicBezTo>
                      <a:pt x="40" y="9"/>
                      <a:pt x="42" y="8"/>
                      <a:pt x="43" y="6"/>
                    </a:cubicBezTo>
                    <a:cubicBezTo>
                      <a:pt x="42" y="4"/>
                      <a:pt x="39" y="8"/>
                      <a:pt x="39" y="10"/>
                    </a:cubicBezTo>
                    <a:close/>
                    <a:moveTo>
                      <a:pt x="23" y="17"/>
                    </a:moveTo>
                    <a:cubicBezTo>
                      <a:pt x="24" y="16"/>
                      <a:pt x="24" y="17"/>
                      <a:pt x="25" y="17"/>
                    </a:cubicBezTo>
                    <a:cubicBezTo>
                      <a:pt x="27" y="13"/>
                      <a:pt x="30" y="10"/>
                      <a:pt x="33" y="7"/>
                    </a:cubicBezTo>
                    <a:cubicBezTo>
                      <a:pt x="33" y="7"/>
                      <a:pt x="33" y="6"/>
                      <a:pt x="33" y="6"/>
                    </a:cubicBezTo>
                    <a:cubicBezTo>
                      <a:pt x="29" y="10"/>
                      <a:pt x="26" y="13"/>
                      <a:pt x="23" y="17"/>
                    </a:cubicBezTo>
                    <a:close/>
                    <a:moveTo>
                      <a:pt x="10" y="13"/>
                    </a:moveTo>
                    <a:cubicBezTo>
                      <a:pt x="8" y="14"/>
                      <a:pt x="6" y="16"/>
                      <a:pt x="5" y="18"/>
                    </a:cubicBezTo>
                    <a:cubicBezTo>
                      <a:pt x="6" y="18"/>
                      <a:pt x="6" y="17"/>
                      <a:pt x="7" y="18"/>
                    </a:cubicBezTo>
                    <a:cubicBezTo>
                      <a:pt x="9" y="16"/>
                      <a:pt x="10" y="13"/>
                      <a:pt x="12" y="12"/>
                    </a:cubicBezTo>
                    <a:cubicBezTo>
                      <a:pt x="12" y="10"/>
                      <a:pt x="16" y="9"/>
                      <a:pt x="15" y="7"/>
                    </a:cubicBezTo>
                    <a:cubicBezTo>
                      <a:pt x="13" y="9"/>
                      <a:pt x="11" y="11"/>
                      <a:pt x="10" y="13"/>
                    </a:cubicBezTo>
                    <a:close/>
                    <a:moveTo>
                      <a:pt x="35" y="16"/>
                    </a:moveTo>
                    <a:cubicBezTo>
                      <a:pt x="37" y="16"/>
                      <a:pt x="36" y="16"/>
                      <a:pt x="38" y="16"/>
                    </a:cubicBezTo>
                    <a:cubicBezTo>
                      <a:pt x="40" y="14"/>
                      <a:pt x="41" y="11"/>
                      <a:pt x="43" y="8"/>
                    </a:cubicBezTo>
                    <a:cubicBezTo>
                      <a:pt x="43" y="8"/>
                      <a:pt x="43" y="7"/>
                      <a:pt x="43" y="7"/>
                    </a:cubicBezTo>
                    <a:cubicBezTo>
                      <a:pt x="40" y="10"/>
                      <a:pt x="37" y="13"/>
                      <a:pt x="35" y="16"/>
                    </a:cubicBezTo>
                    <a:close/>
                    <a:moveTo>
                      <a:pt x="29" y="17"/>
                    </a:moveTo>
                    <a:cubicBezTo>
                      <a:pt x="31" y="17"/>
                      <a:pt x="31" y="17"/>
                      <a:pt x="32" y="17"/>
                    </a:cubicBezTo>
                    <a:cubicBezTo>
                      <a:pt x="33" y="14"/>
                      <a:pt x="36" y="12"/>
                      <a:pt x="36" y="9"/>
                    </a:cubicBezTo>
                    <a:cubicBezTo>
                      <a:pt x="34" y="12"/>
                      <a:pt x="30" y="13"/>
                      <a:pt x="2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 noEditPoints="1"/>
              </p:cNvSpPr>
              <p:nvPr/>
            </p:nvSpPr>
            <p:spPr bwMode="auto">
              <a:xfrm>
                <a:off x="11369" y="4654"/>
                <a:ext cx="393" cy="588"/>
              </a:xfrm>
              <a:custGeom>
                <a:avLst/>
                <a:gdLst>
                  <a:gd name="T0" fmla="*/ 9 w 20"/>
                  <a:gd name="T1" fmla="*/ 0 h 30"/>
                  <a:gd name="T2" fmla="*/ 15 w 20"/>
                  <a:gd name="T3" fmla="*/ 1 h 30"/>
                  <a:gd name="T4" fmla="*/ 19 w 20"/>
                  <a:gd name="T5" fmla="*/ 7 h 30"/>
                  <a:gd name="T6" fmla="*/ 20 w 20"/>
                  <a:gd name="T7" fmla="*/ 14 h 30"/>
                  <a:gd name="T8" fmla="*/ 20 w 20"/>
                  <a:gd name="T9" fmla="*/ 21 h 30"/>
                  <a:gd name="T10" fmla="*/ 12 w 20"/>
                  <a:gd name="T11" fmla="*/ 30 h 30"/>
                  <a:gd name="T12" fmla="*/ 5 w 20"/>
                  <a:gd name="T13" fmla="*/ 28 h 30"/>
                  <a:gd name="T14" fmla="*/ 0 w 20"/>
                  <a:gd name="T15" fmla="*/ 13 h 30"/>
                  <a:gd name="T16" fmla="*/ 9 w 20"/>
                  <a:gd name="T17" fmla="*/ 0 h 30"/>
                  <a:gd name="T18" fmla="*/ 11 w 20"/>
                  <a:gd name="T19" fmla="*/ 3 h 30"/>
                  <a:gd name="T20" fmla="*/ 10 w 20"/>
                  <a:gd name="T21" fmla="*/ 2 h 30"/>
                  <a:gd name="T22" fmla="*/ 3 w 20"/>
                  <a:gd name="T23" fmla="*/ 14 h 30"/>
                  <a:gd name="T24" fmla="*/ 11 w 20"/>
                  <a:gd name="T25" fmla="*/ 3 h 30"/>
                  <a:gd name="T26" fmla="*/ 9 w 20"/>
                  <a:gd name="T27" fmla="*/ 7 h 30"/>
                  <a:gd name="T28" fmla="*/ 6 w 20"/>
                  <a:gd name="T29" fmla="*/ 12 h 30"/>
                  <a:gd name="T30" fmla="*/ 15 w 20"/>
                  <a:gd name="T31" fmla="*/ 4 h 30"/>
                  <a:gd name="T32" fmla="*/ 9 w 20"/>
                  <a:gd name="T33" fmla="*/ 7 h 30"/>
                  <a:gd name="T34" fmla="*/ 13 w 20"/>
                  <a:gd name="T35" fmla="*/ 13 h 30"/>
                  <a:gd name="T36" fmla="*/ 18 w 20"/>
                  <a:gd name="T37" fmla="*/ 10 h 30"/>
                  <a:gd name="T38" fmla="*/ 17 w 20"/>
                  <a:gd name="T39" fmla="*/ 7 h 30"/>
                  <a:gd name="T40" fmla="*/ 13 w 20"/>
                  <a:gd name="T41" fmla="*/ 13 h 30"/>
                  <a:gd name="T42" fmla="*/ 4 w 20"/>
                  <a:gd name="T43" fmla="*/ 17 h 30"/>
                  <a:gd name="T44" fmla="*/ 4 w 20"/>
                  <a:gd name="T45" fmla="*/ 20 h 30"/>
                  <a:gd name="T46" fmla="*/ 11 w 20"/>
                  <a:gd name="T47" fmla="*/ 10 h 30"/>
                  <a:gd name="T48" fmla="*/ 4 w 20"/>
                  <a:gd name="T49" fmla="*/ 17 h 30"/>
                  <a:gd name="T50" fmla="*/ 6 w 20"/>
                  <a:gd name="T51" fmla="*/ 24 h 30"/>
                  <a:gd name="T52" fmla="*/ 8 w 20"/>
                  <a:gd name="T53" fmla="*/ 22 h 30"/>
                  <a:gd name="T54" fmla="*/ 12 w 20"/>
                  <a:gd name="T55" fmla="*/ 16 h 30"/>
                  <a:gd name="T56" fmla="*/ 15 w 20"/>
                  <a:gd name="T57" fmla="*/ 12 h 30"/>
                  <a:gd name="T58" fmla="*/ 6 w 20"/>
                  <a:gd name="T59" fmla="*/ 24 h 30"/>
                  <a:gd name="T60" fmla="*/ 12 w 20"/>
                  <a:gd name="T61" fmla="*/ 19 h 30"/>
                  <a:gd name="T62" fmla="*/ 16 w 20"/>
                  <a:gd name="T63" fmla="*/ 18 h 30"/>
                  <a:gd name="T64" fmla="*/ 15 w 20"/>
                  <a:gd name="T65" fmla="*/ 17 h 30"/>
                  <a:gd name="T66" fmla="*/ 18 w 20"/>
                  <a:gd name="T67" fmla="*/ 13 h 30"/>
                  <a:gd name="T68" fmla="*/ 12 w 20"/>
                  <a:gd name="T69" fmla="*/ 19 h 30"/>
                  <a:gd name="T70" fmla="*/ 9 w 20"/>
                  <a:gd name="T71" fmla="*/ 27 h 30"/>
                  <a:gd name="T72" fmla="*/ 13 w 20"/>
                  <a:gd name="T73" fmla="*/ 21 h 30"/>
                  <a:gd name="T74" fmla="*/ 14 w 20"/>
                  <a:gd name="T75" fmla="*/ 19 h 30"/>
                  <a:gd name="T76" fmla="*/ 9 w 20"/>
                  <a:gd name="T77" fmla="*/ 27 h 30"/>
                  <a:gd name="T78" fmla="*/ 15 w 20"/>
                  <a:gd name="T79" fmla="*/ 22 h 30"/>
                  <a:gd name="T80" fmla="*/ 17 w 20"/>
                  <a:gd name="T81" fmla="*/ 20 h 30"/>
                  <a:gd name="T82" fmla="*/ 15 w 20"/>
                  <a:gd name="T83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" h="30">
                    <a:moveTo>
                      <a:pt x="9" y="0"/>
                    </a:moveTo>
                    <a:cubicBezTo>
                      <a:pt x="11" y="0"/>
                      <a:pt x="14" y="0"/>
                      <a:pt x="15" y="1"/>
                    </a:cubicBezTo>
                    <a:cubicBezTo>
                      <a:pt x="16" y="4"/>
                      <a:pt x="18" y="5"/>
                      <a:pt x="19" y="7"/>
                    </a:cubicBezTo>
                    <a:cubicBezTo>
                      <a:pt x="19" y="9"/>
                      <a:pt x="18" y="12"/>
                      <a:pt x="20" y="14"/>
                    </a:cubicBezTo>
                    <a:cubicBezTo>
                      <a:pt x="19" y="16"/>
                      <a:pt x="19" y="19"/>
                      <a:pt x="20" y="21"/>
                    </a:cubicBezTo>
                    <a:cubicBezTo>
                      <a:pt x="17" y="24"/>
                      <a:pt x="16" y="28"/>
                      <a:pt x="12" y="30"/>
                    </a:cubicBezTo>
                    <a:cubicBezTo>
                      <a:pt x="9" y="30"/>
                      <a:pt x="7" y="29"/>
                      <a:pt x="5" y="28"/>
                    </a:cubicBezTo>
                    <a:cubicBezTo>
                      <a:pt x="2" y="23"/>
                      <a:pt x="1" y="20"/>
                      <a:pt x="0" y="13"/>
                    </a:cubicBezTo>
                    <a:cubicBezTo>
                      <a:pt x="4" y="9"/>
                      <a:pt x="3" y="1"/>
                      <a:pt x="9" y="0"/>
                    </a:cubicBezTo>
                    <a:close/>
                    <a:moveTo>
                      <a:pt x="11" y="3"/>
                    </a:moveTo>
                    <a:cubicBezTo>
                      <a:pt x="11" y="2"/>
                      <a:pt x="11" y="2"/>
                      <a:pt x="10" y="2"/>
                    </a:cubicBezTo>
                    <a:cubicBezTo>
                      <a:pt x="5" y="3"/>
                      <a:pt x="4" y="9"/>
                      <a:pt x="3" y="14"/>
                    </a:cubicBezTo>
                    <a:cubicBezTo>
                      <a:pt x="6" y="10"/>
                      <a:pt x="8" y="6"/>
                      <a:pt x="11" y="3"/>
                    </a:cubicBezTo>
                    <a:close/>
                    <a:moveTo>
                      <a:pt x="9" y="7"/>
                    </a:moveTo>
                    <a:cubicBezTo>
                      <a:pt x="9" y="10"/>
                      <a:pt x="7" y="10"/>
                      <a:pt x="6" y="12"/>
                    </a:cubicBezTo>
                    <a:cubicBezTo>
                      <a:pt x="10" y="10"/>
                      <a:pt x="13" y="8"/>
                      <a:pt x="15" y="4"/>
                    </a:cubicBezTo>
                    <a:cubicBezTo>
                      <a:pt x="13" y="0"/>
                      <a:pt x="11" y="7"/>
                      <a:pt x="9" y="7"/>
                    </a:cubicBezTo>
                    <a:close/>
                    <a:moveTo>
                      <a:pt x="13" y="13"/>
                    </a:moveTo>
                    <a:cubicBezTo>
                      <a:pt x="14" y="12"/>
                      <a:pt x="15" y="9"/>
                      <a:pt x="18" y="10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5" y="9"/>
                      <a:pt x="13" y="11"/>
                      <a:pt x="13" y="13"/>
                    </a:cubicBezTo>
                    <a:close/>
                    <a:moveTo>
                      <a:pt x="4" y="17"/>
                    </a:moveTo>
                    <a:cubicBezTo>
                      <a:pt x="3" y="18"/>
                      <a:pt x="4" y="19"/>
                      <a:pt x="4" y="20"/>
                    </a:cubicBezTo>
                    <a:cubicBezTo>
                      <a:pt x="7" y="17"/>
                      <a:pt x="10" y="13"/>
                      <a:pt x="11" y="10"/>
                    </a:cubicBezTo>
                    <a:cubicBezTo>
                      <a:pt x="9" y="12"/>
                      <a:pt x="6" y="15"/>
                      <a:pt x="4" y="17"/>
                    </a:cubicBezTo>
                    <a:close/>
                    <a:moveTo>
                      <a:pt x="6" y="24"/>
                    </a:moveTo>
                    <a:cubicBezTo>
                      <a:pt x="7" y="25"/>
                      <a:pt x="7" y="23"/>
                      <a:pt x="8" y="22"/>
                    </a:cubicBezTo>
                    <a:cubicBezTo>
                      <a:pt x="10" y="20"/>
                      <a:pt x="11" y="18"/>
                      <a:pt x="12" y="16"/>
                    </a:cubicBezTo>
                    <a:cubicBezTo>
                      <a:pt x="14" y="15"/>
                      <a:pt x="15" y="14"/>
                      <a:pt x="15" y="12"/>
                    </a:cubicBezTo>
                    <a:cubicBezTo>
                      <a:pt x="11" y="15"/>
                      <a:pt x="7" y="19"/>
                      <a:pt x="6" y="24"/>
                    </a:cubicBezTo>
                    <a:close/>
                    <a:moveTo>
                      <a:pt x="12" y="19"/>
                    </a:moveTo>
                    <a:cubicBezTo>
                      <a:pt x="14" y="18"/>
                      <a:pt x="14" y="18"/>
                      <a:pt x="16" y="18"/>
                    </a:cubicBezTo>
                    <a:cubicBezTo>
                      <a:pt x="16" y="17"/>
                      <a:pt x="16" y="17"/>
                      <a:pt x="15" y="17"/>
                    </a:cubicBezTo>
                    <a:cubicBezTo>
                      <a:pt x="16" y="16"/>
                      <a:pt x="18" y="15"/>
                      <a:pt x="18" y="13"/>
                    </a:cubicBezTo>
                    <a:cubicBezTo>
                      <a:pt x="16" y="15"/>
                      <a:pt x="14" y="17"/>
                      <a:pt x="12" y="19"/>
                    </a:cubicBezTo>
                    <a:close/>
                    <a:moveTo>
                      <a:pt x="9" y="27"/>
                    </a:moveTo>
                    <a:cubicBezTo>
                      <a:pt x="11" y="26"/>
                      <a:pt x="12" y="23"/>
                      <a:pt x="13" y="21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3" y="21"/>
                      <a:pt x="10" y="24"/>
                      <a:pt x="9" y="27"/>
                    </a:cubicBezTo>
                    <a:close/>
                    <a:moveTo>
                      <a:pt x="15" y="22"/>
                    </a:moveTo>
                    <a:cubicBezTo>
                      <a:pt x="16" y="22"/>
                      <a:pt x="17" y="21"/>
                      <a:pt x="17" y="20"/>
                    </a:cubicBezTo>
                    <a:cubicBezTo>
                      <a:pt x="16" y="20"/>
                      <a:pt x="15" y="21"/>
                      <a:pt x="1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246947" y="3950393"/>
              <a:ext cx="697230" cy="671195"/>
              <a:chOff x="7371" y="4772"/>
              <a:chExt cx="1098" cy="1057"/>
            </a:xfrm>
            <a:solidFill>
              <a:srgbClr val="0070C0"/>
            </a:solidFill>
          </p:grpSpPr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7744" y="4772"/>
                <a:ext cx="353" cy="510"/>
              </a:xfrm>
              <a:custGeom>
                <a:avLst/>
                <a:gdLst>
                  <a:gd name="T0" fmla="*/ 10 w 18"/>
                  <a:gd name="T1" fmla="*/ 26 h 26"/>
                  <a:gd name="T2" fmla="*/ 3 w 18"/>
                  <a:gd name="T3" fmla="*/ 21 h 26"/>
                  <a:gd name="T4" fmla="*/ 14 w 18"/>
                  <a:gd name="T5" fmla="*/ 1 h 26"/>
                  <a:gd name="T6" fmla="*/ 18 w 18"/>
                  <a:gd name="T7" fmla="*/ 13 h 26"/>
                  <a:gd name="T8" fmla="*/ 13 w 18"/>
                  <a:gd name="T9" fmla="*/ 24 h 26"/>
                  <a:gd name="T10" fmla="*/ 10 w 18"/>
                  <a:gd name="T11" fmla="*/ 26 h 26"/>
                  <a:gd name="T12" fmla="*/ 4 w 18"/>
                  <a:gd name="T13" fmla="*/ 17 h 26"/>
                  <a:gd name="T14" fmla="*/ 12 w 18"/>
                  <a:gd name="T15" fmla="*/ 7 h 26"/>
                  <a:gd name="T16" fmla="*/ 14 w 18"/>
                  <a:gd name="T17" fmla="*/ 5 h 26"/>
                  <a:gd name="T18" fmla="*/ 14 w 18"/>
                  <a:gd name="T19" fmla="*/ 4 h 26"/>
                  <a:gd name="T20" fmla="*/ 9 w 18"/>
                  <a:gd name="T21" fmla="*/ 8 h 26"/>
                  <a:gd name="T22" fmla="*/ 4 w 18"/>
                  <a:gd name="T23" fmla="*/ 14 h 26"/>
                  <a:gd name="T24" fmla="*/ 9 w 18"/>
                  <a:gd name="T25" fmla="*/ 11 h 26"/>
                  <a:gd name="T26" fmla="*/ 4 w 18"/>
                  <a:gd name="T27" fmla="*/ 17 h 26"/>
                  <a:gd name="T28" fmla="*/ 6 w 18"/>
                  <a:gd name="T29" fmla="*/ 8 h 26"/>
                  <a:gd name="T30" fmla="*/ 4 w 18"/>
                  <a:gd name="T31" fmla="*/ 11 h 26"/>
                  <a:gd name="T32" fmla="*/ 11 w 18"/>
                  <a:gd name="T33" fmla="*/ 3 h 26"/>
                  <a:gd name="T34" fmla="*/ 9 w 18"/>
                  <a:gd name="T35" fmla="*/ 3 h 26"/>
                  <a:gd name="T36" fmla="*/ 6 w 18"/>
                  <a:gd name="T37" fmla="*/ 8 h 26"/>
                  <a:gd name="T38" fmla="*/ 15 w 18"/>
                  <a:gd name="T39" fmla="*/ 8 h 26"/>
                  <a:gd name="T40" fmla="*/ 6 w 18"/>
                  <a:gd name="T41" fmla="*/ 21 h 26"/>
                  <a:gd name="T42" fmla="*/ 10 w 18"/>
                  <a:gd name="T43" fmla="*/ 17 h 26"/>
                  <a:gd name="T44" fmla="*/ 14 w 18"/>
                  <a:gd name="T45" fmla="*/ 11 h 26"/>
                  <a:gd name="T46" fmla="*/ 16 w 18"/>
                  <a:gd name="T47" fmla="*/ 9 h 26"/>
                  <a:gd name="T48" fmla="*/ 15 w 18"/>
                  <a:gd name="T4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6">
                    <a:moveTo>
                      <a:pt x="10" y="26"/>
                    </a:moveTo>
                    <a:cubicBezTo>
                      <a:pt x="7" y="25"/>
                      <a:pt x="5" y="23"/>
                      <a:pt x="3" y="21"/>
                    </a:cubicBezTo>
                    <a:cubicBezTo>
                      <a:pt x="0" y="12"/>
                      <a:pt x="3" y="0"/>
                      <a:pt x="14" y="1"/>
                    </a:cubicBezTo>
                    <a:cubicBezTo>
                      <a:pt x="17" y="4"/>
                      <a:pt x="17" y="8"/>
                      <a:pt x="18" y="13"/>
                    </a:cubicBezTo>
                    <a:cubicBezTo>
                      <a:pt x="17" y="18"/>
                      <a:pt x="16" y="22"/>
                      <a:pt x="13" y="24"/>
                    </a:cubicBezTo>
                    <a:cubicBezTo>
                      <a:pt x="12" y="25"/>
                      <a:pt x="10" y="25"/>
                      <a:pt x="10" y="26"/>
                    </a:cubicBezTo>
                    <a:close/>
                    <a:moveTo>
                      <a:pt x="4" y="17"/>
                    </a:moveTo>
                    <a:cubicBezTo>
                      <a:pt x="7" y="14"/>
                      <a:pt x="12" y="11"/>
                      <a:pt x="12" y="7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11" y="7"/>
                      <a:pt x="9" y="8"/>
                    </a:cubicBezTo>
                    <a:cubicBezTo>
                      <a:pt x="8" y="10"/>
                      <a:pt x="6" y="12"/>
                      <a:pt x="4" y="14"/>
                    </a:cubicBezTo>
                    <a:cubicBezTo>
                      <a:pt x="6" y="14"/>
                      <a:pt x="7" y="11"/>
                      <a:pt x="9" y="11"/>
                    </a:cubicBezTo>
                    <a:cubicBezTo>
                      <a:pt x="8" y="14"/>
                      <a:pt x="4" y="15"/>
                      <a:pt x="4" y="17"/>
                    </a:cubicBezTo>
                    <a:close/>
                    <a:moveTo>
                      <a:pt x="6" y="8"/>
                    </a:moveTo>
                    <a:cubicBezTo>
                      <a:pt x="4" y="7"/>
                      <a:pt x="4" y="10"/>
                      <a:pt x="4" y="11"/>
                    </a:cubicBezTo>
                    <a:cubicBezTo>
                      <a:pt x="6" y="8"/>
                      <a:pt x="9" y="6"/>
                      <a:pt x="11" y="3"/>
                    </a:cubicBezTo>
                    <a:cubicBezTo>
                      <a:pt x="10" y="3"/>
                      <a:pt x="9" y="2"/>
                      <a:pt x="9" y="3"/>
                    </a:cubicBezTo>
                    <a:cubicBezTo>
                      <a:pt x="9" y="4"/>
                      <a:pt x="5" y="5"/>
                      <a:pt x="6" y="8"/>
                    </a:cubicBezTo>
                    <a:close/>
                    <a:moveTo>
                      <a:pt x="15" y="8"/>
                    </a:moveTo>
                    <a:cubicBezTo>
                      <a:pt x="11" y="12"/>
                      <a:pt x="8" y="16"/>
                      <a:pt x="6" y="21"/>
                    </a:cubicBezTo>
                    <a:cubicBezTo>
                      <a:pt x="8" y="23"/>
                      <a:pt x="9" y="18"/>
                      <a:pt x="10" y="17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4" y="10"/>
                      <a:pt x="16" y="10"/>
                      <a:pt x="16" y="9"/>
                    </a:cubicBezTo>
                    <a:cubicBezTo>
                      <a:pt x="16" y="9"/>
                      <a:pt x="16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 noEditPoints="1"/>
              </p:cNvSpPr>
              <p:nvPr/>
            </p:nvSpPr>
            <p:spPr bwMode="auto">
              <a:xfrm>
                <a:off x="7371" y="5359"/>
                <a:ext cx="1098" cy="470"/>
              </a:xfrm>
              <a:custGeom>
                <a:avLst/>
                <a:gdLst>
                  <a:gd name="T0" fmla="*/ 56 w 56"/>
                  <a:gd name="T1" fmla="*/ 8 h 24"/>
                  <a:gd name="T2" fmla="*/ 53 w 56"/>
                  <a:gd name="T3" fmla="*/ 23 h 24"/>
                  <a:gd name="T4" fmla="*/ 51 w 56"/>
                  <a:gd name="T5" fmla="*/ 18 h 24"/>
                  <a:gd name="T6" fmla="*/ 49 w 56"/>
                  <a:gd name="T7" fmla="*/ 19 h 24"/>
                  <a:gd name="T8" fmla="*/ 42 w 56"/>
                  <a:gd name="T9" fmla="*/ 19 h 24"/>
                  <a:gd name="T10" fmla="*/ 40 w 56"/>
                  <a:gd name="T11" fmla="*/ 20 h 24"/>
                  <a:gd name="T12" fmla="*/ 36 w 56"/>
                  <a:gd name="T13" fmla="*/ 19 h 24"/>
                  <a:gd name="T14" fmla="*/ 25 w 56"/>
                  <a:gd name="T15" fmla="*/ 20 h 24"/>
                  <a:gd name="T16" fmla="*/ 5 w 56"/>
                  <a:gd name="T17" fmla="*/ 24 h 24"/>
                  <a:gd name="T18" fmla="*/ 1 w 56"/>
                  <a:gd name="T19" fmla="*/ 22 h 24"/>
                  <a:gd name="T20" fmla="*/ 2 w 56"/>
                  <a:gd name="T21" fmla="*/ 11 h 24"/>
                  <a:gd name="T22" fmla="*/ 41 w 56"/>
                  <a:gd name="T23" fmla="*/ 0 h 24"/>
                  <a:gd name="T24" fmla="*/ 34 w 56"/>
                  <a:gd name="T25" fmla="*/ 10 h 24"/>
                  <a:gd name="T26" fmla="*/ 37 w 56"/>
                  <a:gd name="T27" fmla="*/ 13 h 24"/>
                  <a:gd name="T28" fmla="*/ 36 w 56"/>
                  <a:gd name="T29" fmla="*/ 17 h 24"/>
                  <a:gd name="T30" fmla="*/ 48 w 56"/>
                  <a:gd name="T31" fmla="*/ 3 h 24"/>
                  <a:gd name="T32" fmla="*/ 35 w 56"/>
                  <a:gd name="T33" fmla="*/ 7 h 24"/>
                  <a:gd name="T34" fmla="*/ 33 w 56"/>
                  <a:gd name="T35" fmla="*/ 2 h 24"/>
                  <a:gd name="T36" fmla="*/ 20 w 56"/>
                  <a:gd name="T37" fmla="*/ 18 h 24"/>
                  <a:gd name="T38" fmla="*/ 22 w 56"/>
                  <a:gd name="T39" fmla="*/ 19 h 24"/>
                  <a:gd name="T40" fmla="*/ 34 w 56"/>
                  <a:gd name="T41" fmla="*/ 7 h 24"/>
                  <a:gd name="T42" fmla="*/ 37 w 56"/>
                  <a:gd name="T43" fmla="*/ 2 h 24"/>
                  <a:gd name="T44" fmla="*/ 26 w 56"/>
                  <a:gd name="T45" fmla="*/ 3 h 24"/>
                  <a:gd name="T46" fmla="*/ 17 w 56"/>
                  <a:gd name="T47" fmla="*/ 15 h 24"/>
                  <a:gd name="T48" fmla="*/ 14 w 56"/>
                  <a:gd name="T49" fmla="*/ 19 h 24"/>
                  <a:gd name="T50" fmla="*/ 31 w 56"/>
                  <a:gd name="T51" fmla="*/ 3 h 24"/>
                  <a:gd name="T52" fmla="*/ 19 w 56"/>
                  <a:gd name="T53" fmla="*/ 4 h 24"/>
                  <a:gd name="T54" fmla="*/ 13 w 56"/>
                  <a:gd name="T55" fmla="*/ 14 h 24"/>
                  <a:gd name="T56" fmla="*/ 12 w 56"/>
                  <a:gd name="T57" fmla="*/ 20 h 24"/>
                  <a:gd name="T58" fmla="*/ 23 w 56"/>
                  <a:gd name="T59" fmla="*/ 3 h 24"/>
                  <a:gd name="T60" fmla="*/ 49 w 56"/>
                  <a:gd name="T61" fmla="*/ 4 h 24"/>
                  <a:gd name="T62" fmla="*/ 43 w 56"/>
                  <a:gd name="T63" fmla="*/ 17 h 24"/>
                  <a:gd name="T64" fmla="*/ 50 w 56"/>
                  <a:gd name="T65" fmla="*/ 4 h 24"/>
                  <a:gd name="T66" fmla="*/ 11 w 56"/>
                  <a:gd name="T67" fmla="*/ 8 h 24"/>
                  <a:gd name="T68" fmla="*/ 17 w 56"/>
                  <a:gd name="T69" fmla="*/ 5 h 24"/>
                  <a:gd name="T70" fmla="*/ 3 w 56"/>
                  <a:gd name="T71" fmla="*/ 13 h 24"/>
                  <a:gd name="T72" fmla="*/ 10 w 56"/>
                  <a:gd name="T73" fmla="*/ 7 h 24"/>
                  <a:gd name="T74" fmla="*/ 45 w 56"/>
                  <a:gd name="T75" fmla="*/ 16 h 24"/>
                  <a:gd name="T76" fmla="*/ 45 w 56"/>
                  <a:gd name="T77" fmla="*/ 16 h 24"/>
                  <a:gd name="T78" fmla="*/ 13 w 56"/>
                  <a:gd name="T79" fmla="*/ 10 h 24"/>
                  <a:gd name="T80" fmla="*/ 29 w 56"/>
                  <a:gd name="T81" fmla="*/ 18 h 24"/>
                  <a:gd name="T82" fmla="*/ 29 w 56"/>
                  <a:gd name="T83" fmla="*/ 18 h 24"/>
                  <a:gd name="T84" fmla="*/ 51 w 56"/>
                  <a:gd name="T85" fmla="*/ 16 h 24"/>
                  <a:gd name="T86" fmla="*/ 52 w 56"/>
                  <a:gd name="T8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24">
                    <a:moveTo>
                      <a:pt x="54" y="8"/>
                    </a:moveTo>
                    <a:cubicBezTo>
                      <a:pt x="54" y="8"/>
                      <a:pt x="55" y="7"/>
                      <a:pt x="56" y="8"/>
                    </a:cubicBezTo>
                    <a:cubicBezTo>
                      <a:pt x="56" y="9"/>
                      <a:pt x="55" y="9"/>
                      <a:pt x="54" y="10"/>
                    </a:cubicBezTo>
                    <a:cubicBezTo>
                      <a:pt x="55" y="14"/>
                      <a:pt x="55" y="20"/>
                      <a:pt x="53" y="23"/>
                    </a:cubicBezTo>
                    <a:cubicBezTo>
                      <a:pt x="51" y="22"/>
                      <a:pt x="52" y="20"/>
                      <a:pt x="53" y="18"/>
                    </a:cubicBezTo>
                    <a:cubicBezTo>
                      <a:pt x="52" y="18"/>
                      <a:pt x="52" y="18"/>
                      <a:pt x="51" y="18"/>
                    </a:cubicBezTo>
                    <a:cubicBezTo>
                      <a:pt x="50" y="18"/>
                      <a:pt x="50" y="19"/>
                      <a:pt x="50" y="20"/>
                    </a:cubicBezTo>
                    <a:cubicBezTo>
                      <a:pt x="49" y="20"/>
                      <a:pt x="49" y="19"/>
                      <a:pt x="49" y="19"/>
                    </a:cubicBezTo>
                    <a:cubicBezTo>
                      <a:pt x="47" y="19"/>
                      <a:pt x="44" y="19"/>
                      <a:pt x="43" y="20"/>
                    </a:cubicBezTo>
                    <a:cubicBezTo>
                      <a:pt x="42" y="20"/>
                      <a:pt x="42" y="19"/>
                      <a:pt x="42" y="19"/>
                    </a:cubicBezTo>
                    <a:cubicBezTo>
                      <a:pt x="40" y="19"/>
                      <a:pt x="39" y="19"/>
                      <a:pt x="38" y="19"/>
                    </a:cubicBezTo>
                    <a:cubicBezTo>
                      <a:pt x="38" y="20"/>
                      <a:pt x="40" y="19"/>
                      <a:pt x="40" y="20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6" y="21"/>
                      <a:pt x="36" y="19"/>
                    </a:cubicBezTo>
                    <a:cubicBezTo>
                      <a:pt x="33" y="20"/>
                      <a:pt x="28" y="20"/>
                      <a:pt x="26" y="21"/>
                    </a:cubicBezTo>
                    <a:cubicBezTo>
                      <a:pt x="25" y="21"/>
                      <a:pt x="25" y="20"/>
                      <a:pt x="25" y="20"/>
                    </a:cubicBezTo>
                    <a:cubicBezTo>
                      <a:pt x="21" y="22"/>
                      <a:pt x="15" y="20"/>
                      <a:pt x="12" y="23"/>
                    </a:cubicBezTo>
                    <a:cubicBezTo>
                      <a:pt x="9" y="22"/>
                      <a:pt x="7" y="23"/>
                      <a:pt x="5" y="24"/>
                    </a:cubicBezTo>
                    <a:cubicBezTo>
                      <a:pt x="4" y="23"/>
                      <a:pt x="4" y="23"/>
                      <a:pt x="3" y="22"/>
                    </a:cubicBezTo>
                    <a:cubicBezTo>
                      <a:pt x="2" y="22"/>
                      <a:pt x="1" y="23"/>
                      <a:pt x="1" y="22"/>
                    </a:cubicBezTo>
                    <a:cubicBezTo>
                      <a:pt x="0" y="22"/>
                      <a:pt x="1" y="21"/>
                      <a:pt x="1" y="20"/>
                    </a:cubicBezTo>
                    <a:cubicBezTo>
                      <a:pt x="1" y="16"/>
                      <a:pt x="1" y="14"/>
                      <a:pt x="2" y="11"/>
                    </a:cubicBezTo>
                    <a:cubicBezTo>
                      <a:pt x="4" y="7"/>
                      <a:pt x="10" y="6"/>
                      <a:pt x="14" y="3"/>
                    </a:cubicBezTo>
                    <a:cubicBezTo>
                      <a:pt x="20" y="3"/>
                      <a:pt x="32" y="0"/>
                      <a:pt x="41" y="0"/>
                    </a:cubicBezTo>
                    <a:cubicBezTo>
                      <a:pt x="48" y="0"/>
                      <a:pt x="54" y="1"/>
                      <a:pt x="54" y="8"/>
                    </a:cubicBezTo>
                    <a:close/>
                    <a:moveTo>
                      <a:pt x="34" y="10"/>
                    </a:moveTo>
                    <a:cubicBezTo>
                      <a:pt x="37" y="9"/>
                      <a:pt x="40" y="2"/>
                      <a:pt x="42" y="6"/>
                    </a:cubicBezTo>
                    <a:cubicBezTo>
                      <a:pt x="40" y="8"/>
                      <a:pt x="38" y="11"/>
                      <a:pt x="37" y="13"/>
                    </a:cubicBezTo>
                    <a:cubicBezTo>
                      <a:pt x="39" y="12"/>
                      <a:pt x="40" y="9"/>
                      <a:pt x="42" y="8"/>
                    </a:cubicBezTo>
                    <a:cubicBezTo>
                      <a:pt x="40" y="11"/>
                      <a:pt x="37" y="13"/>
                      <a:pt x="36" y="17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41" y="13"/>
                      <a:pt x="44" y="8"/>
                      <a:pt x="48" y="3"/>
                    </a:cubicBezTo>
                    <a:cubicBezTo>
                      <a:pt x="45" y="2"/>
                      <a:pt x="43" y="2"/>
                      <a:pt x="40" y="1"/>
                    </a:cubicBezTo>
                    <a:cubicBezTo>
                      <a:pt x="39" y="4"/>
                      <a:pt x="37" y="7"/>
                      <a:pt x="35" y="7"/>
                    </a:cubicBezTo>
                    <a:cubicBezTo>
                      <a:pt x="36" y="8"/>
                      <a:pt x="34" y="9"/>
                      <a:pt x="34" y="10"/>
                    </a:cubicBezTo>
                    <a:close/>
                    <a:moveTo>
                      <a:pt x="33" y="2"/>
                    </a:moveTo>
                    <a:cubicBezTo>
                      <a:pt x="32" y="4"/>
                      <a:pt x="30" y="7"/>
                      <a:pt x="28" y="8"/>
                    </a:cubicBezTo>
                    <a:cubicBezTo>
                      <a:pt x="27" y="12"/>
                      <a:pt x="22" y="14"/>
                      <a:pt x="20" y="18"/>
                    </a:cubicBezTo>
                    <a:cubicBezTo>
                      <a:pt x="23" y="17"/>
                      <a:pt x="24" y="13"/>
                      <a:pt x="27" y="12"/>
                    </a:cubicBezTo>
                    <a:cubicBezTo>
                      <a:pt x="25" y="14"/>
                      <a:pt x="23" y="17"/>
                      <a:pt x="22" y="19"/>
                    </a:cubicBezTo>
                    <a:cubicBezTo>
                      <a:pt x="22" y="19"/>
                      <a:pt x="24" y="19"/>
                      <a:pt x="25" y="19"/>
                    </a:cubicBezTo>
                    <a:cubicBezTo>
                      <a:pt x="28" y="14"/>
                      <a:pt x="31" y="11"/>
                      <a:pt x="34" y="7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4" y="4"/>
                      <a:pt x="36" y="3"/>
                      <a:pt x="37" y="2"/>
                    </a:cubicBezTo>
                    <a:cubicBezTo>
                      <a:pt x="36" y="2"/>
                      <a:pt x="35" y="2"/>
                      <a:pt x="33" y="2"/>
                    </a:cubicBezTo>
                    <a:close/>
                    <a:moveTo>
                      <a:pt x="26" y="3"/>
                    </a:moveTo>
                    <a:cubicBezTo>
                      <a:pt x="26" y="3"/>
                      <a:pt x="26" y="3"/>
                      <a:pt x="26" y="4"/>
                    </a:cubicBezTo>
                    <a:cubicBezTo>
                      <a:pt x="23" y="8"/>
                      <a:pt x="19" y="11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8"/>
                      <a:pt x="15" y="17"/>
                      <a:pt x="14" y="19"/>
                    </a:cubicBezTo>
                    <a:cubicBezTo>
                      <a:pt x="15" y="19"/>
                      <a:pt x="16" y="20"/>
                      <a:pt x="18" y="19"/>
                    </a:cubicBezTo>
                    <a:cubicBezTo>
                      <a:pt x="21" y="12"/>
                      <a:pt x="27" y="8"/>
                      <a:pt x="31" y="3"/>
                    </a:cubicBezTo>
                    <a:cubicBezTo>
                      <a:pt x="28" y="2"/>
                      <a:pt x="27" y="3"/>
                      <a:pt x="26" y="3"/>
                    </a:cubicBezTo>
                    <a:close/>
                    <a:moveTo>
                      <a:pt x="19" y="4"/>
                    </a:moveTo>
                    <a:cubicBezTo>
                      <a:pt x="19" y="5"/>
                      <a:pt x="18" y="5"/>
                      <a:pt x="18" y="7"/>
                    </a:cubicBezTo>
                    <a:cubicBezTo>
                      <a:pt x="16" y="9"/>
                      <a:pt x="15" y="12"/>
                      <a:pt x="13" y="14"/>
                    </a:cubicBezTo>
                    <a:cubicBezTo>
                      <a:pt x="12" y="16"/>
                      <a:pt x="9" y="18"/>
                      <a:pt x="8" y="20"/>
                    </a:cubicBezTo>
                    <a:cubicBezTo>
                      <a:pt x="9" y="21"/>
                      <a:pt x="10" y="20"/>
                      <a:pt x="12" y="20"/>
                    </a:cubicBezTo>
                    <a:cubicBezTo>
                      <a:pt x="14" y="17"/>
                      <a:pt x="16" y="13"/>
                      <a:pt x="19" y="11"/>
                    </a:cubicBezTo>
                    <a:cubicBezTo>
                      <a:pt x="20" y="7"/>
                      <a:pt x="23" y="7"/>
                      <a:pt x="23" y="3"/>
                    </a:cubicBezTo>
                    <a:cubicBezTo>
                      <a:pt x="22" y="3"/>
                      <a:pt x="21" y="4"/>
                      <a:pt x="19" y="4"/>
                    </a:cubicBezTo>
                    <a:close/>
                    <a:moveTo>
                      <a:pt x="49" y="4"/>
                    </a:moveTo>
                    <a:cubicBezTo>
                      <a:pt x="46" y="8"/>
                      <a:pt x="43" y="13"/>
                      <a:pt x="40" y="17"/>
                    </a:cubicBezTo>
                    <a:cubicBezTo>
                      <a:pt x="41" y="17"/>
                      <a:pt x="42" y="17"/>
                      <a:pt x="43" y="17"/>
                    </a:cubicBezTo>
                    <a:cubicBezTo>
                      <a:pt x="45" y="13"/>
                      <a:pt x="49" y="10"/>
                      <a:pt x="51" y="5"/>
                    </a:cubicBezTo>
                    <a:cubicBezTo>
                      <a:pt x="51" y="5"/>
                      <a:pt x="51" y="4"/>
                      <a:pt x="50" y="4"/>
                    </a:cubicBezTo>
                    <a:cubicBezTo>
                      <a:pt x="50" y="4"/>
                      <a:pt x="49" y="4"/>
                      <a:pt x="49" y="4"/>
                    </a:cubicBezTo>
                    <a:close/>
                    <a:moveTo>
                      <a:pt x="11" y="8"/>
                    </a:moveTo>
                    <a:cubicBezTo>
                      <a:pt x="9" y="11"/>
                      <a:pt x="7" y="15"/>
                      <a:pt x="6" y="17"/>
                    </a:cubicBezTo>
                    <a:cubicBezTo>
                      <a:pt x="9" y="13"/>
                      <a:pt x="13" y="9"/>
                      <a:pt x="17" y="5"/>
                    </a:cubicBezTo>
                    <a:cubicBezTo>
                      <a:pt x="13" y="5"/>
                      <a:pt x="12" y="6"/>
                      <a:pt x="11" y="8"/>
                    </a:cubicBezTo>
                    <a:close/>
                    <a:moveTo>
                      <a:pt x="3" y="13"/>
                    </a:moveTo>
                    <a:cubicBezTo>
                      <a:pt x="4" y="14"/>
                      <a:pt x="3" y="15"/>
                      <a:pt x="3" y="16"/>
                    </a:cubicBezTo>
                    <a:cubicBezTo>
                      <a:pt x="6" y="15"/>
                      <a:pt x="8" y="10"/>
                      <a:pt x="10" y="7"/>
                    </a:cubicBezTo>
                    <a:cubicBezTo>
                      <a:pt x="7" y="8"/>
                      <a:pt x="4" y="10"/>
                      <a:pt x="3" y="13"/>
                    </a:cubicBezTo>
                    <a:close/>
                    <a:moveTo>
                      <a:pt x="45" y="16"/>
                    </a:moveTo>
                    <a:cubicBezTo>
                      <a:pt x="49" y="20"/>
                      <a:pt x="54" y="10"/>
                      <a:pt x="51" y="9"/>
                    </a:cubicBezTo>
                    <a:cubicBezTo>
                      <a:pt x="49" y="11"/>
                      <a:pt x="47" y="14"/>
                      <a:pt x="45" y="16"/>
                    </a:cubicBezTo>
                    <a:close/>
                    <a:moveTo>
                      <a:pt x="5" y="20"/>
                    </a:moveTo>
                    <a:cubicBezTo>
                      <a:pt x="8" y="18"/>
                      <a:pt x="12" y="14"/>
                      <a:pt x="13" y="10"/>
                    </a:cubicBezTo>
                    <a:cubicBezTo>
                      <a:pt x="10" y="13"/>
                      <a:pt x="7" y="16"/>
                      <a:pt x="5" y="20"/>
                    </a:cubicBezTo>
                    <a:close/>
                    <a:moveTo>
                      <a:pt x="29" y="18"/>
                    </a:moveTo>
                    <a:cubicBezTo>
                      <a:pt x="33" y="18"/>
                      <a:pt x="34" y="13"/>
                      <a:pt x="36" y="11"/>
                    </a:cubicBezTo>
                    <a:cubicBezTo>
                      <a:pt x="33" y="12"/>
                      <a:pt x="31" y="15"/>
                      <a:pt x="29" y="18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6"/>
                      <a:pt x="51" y="16"/>
                    </a:cubicBezTo>
                    <a:cubicBezTo>
                      <a:pt x="52" y="16"/>
                      <a:pt x="52" y="16"/>
                      <a:pt x="53" y="16"/>
                    </a:cubicBezTo>
                    <a:cubicBezTo>
                      <a:pt x="53" y="16"/>
                      <a:pt x="53" y="15"/>
                      <a:pt x="52" y="14"/>
                    </a:cubicBezTo>
                    <a:cubicBezTo>
                      <a:pt x="52" y="15"/>
                      <a:pt x="52" y="15"/>
                      <a:pt x="5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6436302" y="3820218"/>
              <a:ext cx="622300" cy="584200"/>
            </a:xfrm>
            <a:custGeom>
              <a:avLst/>
              <a:gdLst>
                <a:gd name="T0" fmla="*/ 46 w 50"/>
                <a:gd name="T1" fmla="*/ 28 h 47"/>
                <a:gd name="T2" fmla="*/ 46 w 50"/>
                <a:gd name="T3" fmla="*/ 43 h 47"/>
                <a:gd name="T4" fmla="*/ 43 w 50"/>
                <a:gd name="T5" fmla="*/ 41 h 47"/>
                <a:gd name="T6" fmla="*/ 0 w 50"/>
                <a:gd name="T7" fmla="*/ 45 h 47"/>
                <a:gd name="T8" fmla="*/ 4 w 50"/>
                <a:gd name="T9" fmla="*/ 32 h 47"/>
                <a:gd name="T10" fmla="*/ 19 w 50"/>
                <a:gd name="T11" fmla="*/ 21 h 47"/>
                <a:gd name="T12" fmla="*/ 31 w 50"/>
                <a:gd name="T13" fmla="*/ 2 h 47"/>
                <a:gd name="T14" fmla="*/ 34 w 50"/>
                <a:gd name="T15" fmla="*/ 23 h 47"/>
                <a:gd name="T16" fmla="*/ 21 w 50"/>
                <a:gd name="T17" fmla="*/ 27 h 47"/>
                <a:gd name="T18" fmla="*/ 23 w 50"/>
                <a:gd name="T19" fmla="*/ 27 h 47"/>
                <a:gd name="T20" fmla="*/ 16 w 50"/>
                <a:gd name="T21" fmla="*/ 39 h 47"/>
                <a:gd name="T22" fmla="*/ 12 w 50"/>
                <a:gd name="T23" fmla="*/ 42 h 47"/>
                <a:gd name="T24" fmla="*/ 26 w 50"/>
                <a:gd name="T25" fmla="*/ 4 h 47"/>
                <a:gd name="T26" fmla="*/ 28 w 50"/>
                <a:gd name="T27" fmla="*/ 6 h 47"/>
                <a:gd name="T28" fmla="*/ 28 w 50"/>
                <a:gd name="T29" fmla="*/ 6 h 47"/>
                <a:gd name="T30" fmla="*/ 31 w 50"/>
                <a:gd name="T31" fmla="*/ 10 h 47"/>
                <a:gd name="T32" fmla="*/ 27 w 50"/>
                <a:gd name="T33" fmla="*/ 13 h 47"/>
                <a:gd name="T34" fmla="*/ 22 w 50"/>
                <a:gd name="T35" fmla="*/ 16 h 47"/>
                <a:gd name="T36" fmla="*/ 27 w 50"/>
                <a:gd name="T37" fmla="*/ 9 h 47"/>
                <a:gd name="T38" fmla="*/ 27 w 50"/>
                <a:gd name="T39" fmla="*/ 14 h 47"/>
                <a:gd name="T40" fmla="*/ 23 w 50"/>
                <a:gd name="T41" fmla="*/ 21 h 47"/>
                <a:gd name="T42" fmla="*/ 26 w 50"/>
                <a:gd name="T43" fmla="*/ 17 h 47"/>
                <a:gd name="T44" fmla="*/ 30 w 50"/>
                <a:gd name="T45" fmla="*/ 16 h 47"/>
                <a:gd name="T46" fmla="*/ 30 w 50"/>
                <a:gd name="T47" fmla="*/ 16 h 47"/>
                <a:gd name="T48" fmla="*/ 33 w 50"/>
                <a:gd name="T49" fmla="*/ 17 h 47"/>
                <a:gd name="T50" fmla="*/ 24 w 50"/>
                <a:gd name="T51" fmla="*/ 25 h 47"/>
                <a:gd name="T52" fmla="*/ 24 w 50"/>
                <a:gd name="T53" fmla="*/ 25 h 47"/>
                <a:gd name="T54" fmla="*/ 29 w 50"/>
                <a:gd name="T55" fmla="*/ 30 h 47"/>
                <a:gd name="T56" fmla="*/ 29 w 50"/>
                <a:gd name="T57" fmla="*/ 34 h 47"/>
                <a:gd name="T58" fmla="*/ 26 w 50"/>
                <a:gd name="T59" fmla="*/ 41 h 47"/>
                <a:gd name="T60" fmla="*/ 30 w 50"/>
                <a:gd name="T61" fmla="*/ 32 h 47"/>
                <a:gd name="T62" fmla="*/ 30 w 50"/>
                <a:gd name="T63" fmla="*/ 37 h 47"/>
                <a:gd name="T64" fmla="*/ 32 w 50"/>
                <a:gd name="T65" fmla="*/ 26 h 47"/>
                <a:gd name="T66" fmla="*/ 8 w 50"/>
                <a:gd name="T67" fmla="*/ 43 h 47"/>
                <a:gd name="T68" fmla="*/ 18 w 50"/>
                <a:gd name="T69" fmla="*/ 27 h 47"/>
                <a:gd name="T70" fmla="*/ 15 w 50"/>
                <a:gd name="T71" fmla="*/ 31 h 47"/>
                <a:gd name="T72" fmla="*/ 24 w 50"/>
                <a:gd name="T73" fmla="*/ 32 h 47"/>
                <a:gd name="T74" fmla="*/ 24 w 50"/>
                <a:gd name="T75" fmla="*/ 32 h 47"/>
                <a:gd name="T76" fmla="*/ 35 w 50"/>
                <a:gd name="T77" fmla="*/ 38 h 47"/>
                <a:gd name="T78" fmla="*/ 41 w 50"/>
                <a:gd name="T79" fmla="*/ 29 h 47"/>
                <a:gd name="T80" fmla="*/ 6 w 50"/>
                <a:gd name="T81" fmla="*/ 37 h 47"/>
                <a:gd name="T82" fmla="*/ 6 w 50"/>
                <a:gd name="T83" fmla="*/ 32 h 47"/>
                <a:gd name="T84" fmla="*/ 21 w 50"/>
                <a:gd name="T85" fmla="*/ 42 h 47"/>
                <a:gd name="T86" fmla="*/ 18 w 50"/>
                <a:gd name="T87" fmla="*/ 42 h 47"/>
                <a:gd name="T88" fmla="*/ 46 w 50"/>
                <a:gd name="T89" fmla="*/ 32 h 47"/>
                <a:gd name="T90" fmla="*/ 29 w 50"/>
                <a:gd name="T91" fmla="*/ 39 h 47"/>
                <a:gd name="T92" fmla="*/ 32 w 50"/>
                <a:gd name="T93" fmla="*/ 40 h 47"/>
                <a:gd name="T94" fmla="*/ 29 w 50"/>
                <a:gd name="T95" fmla="*/ 39 h 47"/>
                <a:gd name="T96" fmla="*/ 46 w 50"/>
                <a:gd name="T9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47">
                  <a:moveTo>
                    <a:pt x="34" y="23"/>
                  </a:moveTo>
                  <a:cubicBezTo>
                    <a:pt x="38" y="25"/>
                    <a:pt x="43" y="25"/>
                    <a:pt x="46" y="28"/>
                  </a:cubicBezTo>
                  <a:cubicBezTo>
                    <a:pt x="48" y="32"/>
                    <a:pt x="50" y="36"/>
                    <a:pt x="48" y="41"/>
                  </a:cubicBezTo>
                  <a:cubicBezTo>
                    <a:pt x="47" y="41"/>
                    <a:pt x="47" y="43"/>
                    <a:pt x="46" y="43"/>
                  </a:cubicBezTo>
                  <a:cubicBezTo>
                    <a:pt x="45" y="42"/>
                    <a:pt x="46" y="40"/>
                    <a:pt x="45" y="39"/>
                  </a:cubicBezTo>
                  <a:cubicBezTo>
                    <a:pt x="44" y="40"/>
                    <a:pt x="43" y="40"/>
                    <a:pt x="43" y="41"/>
                  </a:cubicBezTo>
                  <a:cubicBezTo>
                    <a:pt x="31" y="41"/>
                    <a:pt x="16" y="43"/>
                    <a:pt x="4" y="45"/>
                  </a:cubicBezTo>
                  <a:cubicBezTo>
                    <a:pt x="2" y="46"/>
                    <a:pt x="0" y="47"/>
                    <a:pt x="0" y="45"/>
                  </a:cubicBezTo>
                  <a:cubicBezTo>
                    <a:pt x="0" y="43"/>
                    <a:pt x="2" y="43"/>
                    <a:pt x="3" y="43"/>
                  </a:cubicBezTo>
                  <a:cubicBezTo>
                    <a:pt x="4" y="40"/>
                    <a:pt x="3" y="35"/>
                    <a:pt x="4" y="32"/>
                  </a:cubicBezTo>
                  <a:cubicBezTo>
                    <a:pt x="6" y="27"/>
                    <a:pt x="16" y="27"/>
                    <a:pt x="21" y="24"/>
                  </a:cubicBezTo>
                  <a:cubicBezTo>
                    <a:pt x="21" y="23"/>
                    <a:pt x="20" y="23"/>
                    <a:pt x="19" y="21"/>
                  </a:cubicBezTo>
                  <a:cubicBezTo>
                    <a:pt x="19" y="17"/>
                    <a:pt x="18" y="10"/>
                    <a:pt x="20" y="5"/>
                  </a:cubicBezTo>
                  <a:cubicBezTo>
                    <a:pt x="21" y="2"/>
                    <a:pt x="26" y="0"/>
                    <a:pt x="31" y="2"/>
                  </a:cubicBezTo>
                  <a:cubicBezTo>
                    <a:pt x="34" y="2"/>
                    <a:pt x="33" y="6"/>
                    <a:pt x="36" y="7"/>
                  </a:cubicBezTo>
                  <a:cubicBezTo>
                    <a:pt x="35" y="11"/>
                    <a:pt x="36" y="18"/>
                    <a:pt x="34" y="23"/>
                  </a:cubicBezTo>
                  <a:close/>
                  <a:moveTo>
                    <a:pt x="23" y="27"/>
                  </a:moveTo>
                  <a:cubicBezTo>
                    <a:pt x="23" y="27"/>
                    <a:pt x="22" y="27"/>
                    <a:pt x="21" y="27"/>
                  </a:cubicBezTo>
                  <a:cubicBezTo>
                    <a:pt x="19" y="29"/>
                    <a:pt x="16" y="32"/>
                    <a:pt x="15" y="35"/>
                  </a:cubicBezTo>
                  <a:cubicBezTo>
                    <a:pt x="18" y="32"/>
                    <a:pt x="21" y="30"/>
                    <a:pt x="23" y="27"/>
                  </a:cubicBezTo>
                  <a:close/>
                  <a:moveTo>
                    <a:pt x="12" y="42"/>
                  </a:moveTo>
                  <a:cubicBezTo>
                    <a:pt x="14" y="43"/>
                    <a:pt x="15" y="40"/>
                    <a:pt x="16" y="39"/>
                  </a:cubicBezTo>
                  <a:cubicBezTo>
                    <a:pt x="19" y="36"/>
                    <a:pt x="22" y="33"/>
                    <a:pt x="24" y="28"/>
                  </a:cubicBezTo>
                  <a:cubicBezTo>
                    <a:pt x="18" y="32"/>
                    <a:pt x="15" y="36"/>
                    <a:pt x="12" y="42"/>
                  </a:cubicBezTo>
                  <a:close/>
                  <a:moveTo>
                    <a:pt x="22" y="10"/>
                  </a:moveTo>
                  <a:cubicBezTo>
                    <a:pt x="24" y="8"/>
                    <a:pt x="25" y="5"/>
                    <a:pt x="26" y="4"/>
                  </a:cubicBezTo>
                  <a:cubicBezTo>
                    <a:pt x="24" y="5"/>
                    <a:pt x="21" y="8"/>
                    <a:pt x="22" y="10"/>
                  </a:cubicBezTo>
                  <a:close/>
                  <a:moveTo>
                    <a:pt x="28" y="6"/>
                  </a:moveTo>
                  <a:cubicBezTo>
                    <a:pt x="29" y="6"/>
                    <a:pt x="29" y="5"/>
                    <a:pt x="30" y="4"/>
                  </a:cubicBezTo>
                  <a:cubicBezTo>
                    <a:pt x="29" y="3"/>
                    <a:pt x="28" y="5"/>
                    <a:pt x="28" y="6"/>
                  </a:cubicBezTo>
                  <a:close/>
                  <a:moveTo>
                    <a:pt x="27" y="13"/>
                  </a:moveTo>
                  <a:cubicBezTo>
                    <a:pt x="28" y="13"/>
                    <a:pt x="29" y="11"/>
                    <a:pt x="31" y="10"/>
                  </a:cubicBezTo>
                  <a:cubicBezTo>
                    <a:pt x="32" y="8"/>
                    <a:pt x="34" y="7"/>
                    <a:pt x="32" y="6"/>
                  </a:cubicBezTo>
                  <a:cubicBezTo>
                    <a:pt x="30" y="8"/>
                    <a:pt x="28" y="11"/>
                    <a:pt x="27" y="13"/>
                  </a:cubicBezTo>
                  <a:close/>
                  <a:moveTo>
                    <a:pt x="27" y="9"/>
                  </a:moveTo>
                  <a:cubicBezTo>
                    <a:pt x="25" y="11"/>
                    <a:pt x="23" y="13"/>
                    <a:pt x="22" y="16"/>
                  </a:cubicBezTo>
                  <a:cubicBezTo>
                    <a:pt x="25" y="14"/>
                    <a:pt x="26" y="10"/>
                    <a:pt x="28" y="7"/>
                  </a:cubicBezTo>
                  <a:cubicBezTo>
                    <a:pt x="27" y="7"/>
                    <a:pt x="27" y="8"/>
                    <a:pt x="27" y="9"/>
                  </a:cubicBezTo>
                  <a:close/>
                  <a:moveTo>
                    <a:pt x="25" y="17"/>
                  </a:moveTo>
                  <a:cubicBezTo>
                    <a:pt x="26" y="16"/>
                    <a:pt x="26" y="15"/>
                    <a:pt x="27" y="14"/>
                  </a:cubicBezTo>
                  <a:cubicBezTo>
                    <a:pt x="26" y="14"/>
                    <a:pt x="24" y="15"/>
                    <a:pt x="25" y="17"/>
                  </a:cubicBezTo>
                  <a:close/>
                  <a:moveTo>
                    <a:pt x="23" y="21"/>
                  </a:moveTo>
                  <a:cubicBezTo>
                    <a:pt x="25" y="19"/>
                    <a:pt x="27" y="16"/>
                    <a:pt x="28" y="14"/>
                  </a:cubicBezTo>
                  <a:cubicBezTo>
                    <a:pt x="27" y="15"/>
                    <a:pt x="25" y="16"/>
                    <a:pt x="26" y="17"/>
                  </a:cubicBezTo>
                  <a:cubicBezTo>
                    <a:pt x="24" y="18"/>
                    <a:pt x="23" y="19"/>
                    <a:pt x="23" y="21"/>
                  </a:cubicBezTo>
                  <a:close/>
                  <a:moveTo>
                    <a:pt x="30" y="16"/>
                  </a:moveTo>
                  <a:cubicBezTo>
                    <a:pt x="29" y="17"/>
                    <a:pt x="28" y="18"/>
                    <a:pt x="27" y="20"/>
                  </a:cubicBezTo>
                  <a:cubicBezTo>
                    <a:pt x="29" y="20"/>
                    <a:pt x="30" y="17"/>
                    <a:pt x="30" y="16"/>
                  </a:cubicBezTo>
                  <a:close/>
                  <a:moveTo>
                    <a:pt x="29" y="24"/>
                  </a:moveTo>
                  <a:cubicBezTo>
                    <a:pt x="33" y="24"/>
                    <a:pt x="33" y="19"/>
                    <a:pt x="33" y="17"/>
                  </a:cubicBezTo>
                  <a:cubicBezTo>
                    <a:pt x="32" y="19"/>
                    <a:pt x="30" y="22"/>
                    <a:pt x="29" y="24"/>
                  </a:cubicBezTo>
                  <a:close/>
                  <a:moveTo>
                    <a:pt x="24" y="25"/>
                  </a:moveTo>
                  <a:cubicBezTo>
                    <a:pt x="26" y="25"/>
                    <a:pt x="27" y="25"/>
                    <a:pt x="27" y="23"/>
                  </a:cubicBezTo>
                  <a:cubicBezTo>
                    <a:pt x="26" y="24"/>
                    <a:pt x="25" y="24"/>
                    <a:pt x="24" y="25"/>
                  </a:cubicBezTo>
                  <a:close/>
                  <a:moveTo>
                    <a:pt x="32" y="26"/>
                  </a:moveTo>
                  <a:cubicBezTo>
                    <a:pt x="32" y="27"/>
                    <a:pt x="31" y="30"/>
                    <a:pt x="29" y="30"/>
                  </a:cubicBezTo>
                  <a:cubicBezTo>
                    <a:pt x="29" y="31"/>
                    <a:pt x="28" y="34"/>
                    <a:pt x="26" y="35"/>
                  </a:cubicBezTo>
                  <a:cubicBezTo>
                    <a:pt x="27" y="36"/>
                    <a:pt x="28" y="33"/>
                    <a:pt x="29" y="34"/>
                  </a:cubicBezTo>
                  <a:cubicBezTo>
                    <a:pt x="27" y="36"/>
                    <a:pt x="25" y="39"/>
                    <a:pt x="23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7" y="37"/>
                    <a:pt x="29" y="36"/>
                    <a:pt x="31" y="33"/>
                  </a:cubicBezTo>
                  <a:cubicBezTo>
                    <a:pt x="30" y="32"/>
                    <a:pt x="30" y="33"/>
                    <a:pt x="30" y="32"/>
                  </a:cubicBezTo>
                  <a:cubicBezTo>
                    <a:pt x="32" y="31"/>
                    <a:pt x="33" y="28"/>
                    <a:pt x="36" y="27"/>
                  </a:cubicBezTo>
                  <a:cubicBezTo>
                    <a:pt x="36" y="31"/>
                    <a:pt x="32" y="34"/>
                    <a:pt x="30" y="37"/>
                  </a:cubicBezTo>
                  <a:cubicBezTo>
                    <a:pt x="34" y="34"/>
                    <a:pt x="36" y="30"/>
                    <a:pt x="40" y="27"/>
                  </a:cubicBezTo>
                  <a:cubicBezTo>
                    <a:pt x="37" y="27"/>
                    <a:pt x="35" y="26"/>
                    <a:pt x="32" y="26"/>
                  </a:cubicBezTo>
                  <a:close/>
                  <a:moveTo>
                    <a:pt x="6" y="43"/>
                  </a:moveTo>
                  <a:cubicBezTo>
                    <a:pt x="7" y="43"/>
                    <a:pt x="8" y="43"/>
                    <a:pt x="8" y="43"/>
                  </a:cubicBezTo>
                  <a:cubicBezTo>
                    <a:pt x="10" y="38"/>
                    <a:pt x="14" y="35"/>
                    <a:pt x="16" y="30"/>
                  </a:cubicBezTo>
                  <a:cubicBezTo>
                    <a:pt x="17" y="30"/>
                    <a:pt x="18" y="28"/>
                    <a:pt x="18" y="27"/>
                  </a:cubicBezTo>
                  <a:cubicBezTo>
                    <a:pt x="11" y="29"/>
                    <a:pt x="9" y="34"/>
                    <a:pt x="7" y="39"/>
                  </a:cubicBezTo>
                  <a:cubicBezTo>
                    <a:pt x="10" y="37"/>
                    <a:pt x="12" y="34"/>
                    <a:pt x="15" y="31"/>
                  </a:cubicBezTo>
                  <a:cubicBezTo>
                    <a:pt x="12" y="36"/>
                    <a:pt x="8" y="39"/>
                    <a:pt x="6" y="43"/>
                  </a:cubicBezTo>
                  <a:close/>
                  <a:moveTo>
                    <a:pt x="24" y="32"/>
                  </a:moveTo>
                  <a:cubicBezTo>
                    <a:pt x="26" y="32"/>
                    <a:pt x="27" y="30"/>
                    <a:pt x="28" y="28"/>
                  </a:cubicBezTo>
                  <a:cubicBezTo>
                    <a:pt x="25" y="29"/>
                    <a:pt x="25" y="31"/>
                    <a:pt x="24" y="32"/>
                  </a:cubicBezTo>
                  <a:close/>
                  <a:moveTo>
                    <a:pt x="41" y="29"/>
                  </a:moveTo>
                  <a:cubicBezTo>
                    <a:pt x="40" y="32"/>
                    <a:pt x="36" y="35"/>
                    <a:pt x="35" y="38"/>
                  </a:cubicBezTo>
                  <a:cubicBezTo>
                    <a:pt x="38" y="35"/>
                    <a:pt x="41" y="33"/>
                    <a:pt x="43" y="29"/>
                  </a:cubicBezTo>
                  <a:cubicBezTo>
                    <a:pt x="43" y="29"/>
                    <a:pt x="42" y="29"/>
                    <a:pt x="41" y="29"/>
                  </a:cubicBezTo>
                  <a:close/>
                  <a:moveTo>
                    <a:pt x="6" y="32"/>
                  </a:moveTo>
                  <a:cubicBezTo>
                    <a:pt x="6" y="34"/>
                    <a:pt x="5" y="36"/>
                    <a:pt x="6" y="37"/>
                  </a:cubicBezTo>
                  <a:cubicBezTo>
                    <a:pt x="8" y="35"/>
                    <a:pt x="9" y="32"/>
                    <a:pt x="11" y="30"/>
                  </a:cubicBezTo>
                  <a:cubicBezTo>
                    <a:pt x="8" y="30"/>
                    <a:pt x="8" y="31"/>
                    <a:pt x="6" y="32"/>
                  </a:cubicBezTo>
                  <a:close/>
                  <a:moveTo>
                    <a:pt x="18" y="42"/>
                  </a:moveTo>
                  <a:cubicBezTo>
                    <a:pt x="19" y="42"/>
                    <a:pt x="20" y="42"/>
                    <a:pt x="21" y="42"/>
                  </a:cubicBezTo>
                  <a:cubicBezTo>
                    <a:pt x="21" y="37"/>
                    <a:pt x="26" y="34"/>
                    <a:pt x="28" y="30"/>
                  </a:cubicBezTo>
                  <a:cubicBezTo>
                    <a:pt x="23" y="33"/>
                    <a:pt x="21" y="38"/>
                    <a:pt x="18" y="42"/>
                  </a:cubicBezTo>
                  <a:close/>
                  <a:moveTo>
                    <a:pt x="41" y="36"/>
                  </a:moveTo>
                  <a:cubicBezTo>
                    <a:pt x="43" y="35"/>
                    <a:pt x="44" y="33"/>
                    <a:pt x="46" y="32"/>
                  </a:cubicBezTo>
                  <a:cubicBezTo>
                    <a:pt x="44" y="30"/>
                    <a:pt x="42" y="34"/>
                    <a:pt x="41" y="36"/>
                  </a:cubicBezTo>
                  <a:close/>
                  <a:moveTo>
                    <a:pt x="29" y="39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1" y="40"/>
                    <a:pt x="32" y="40"/>
                  </a:cubicBezTo>
                  <a:cubicBezTo>
                    <a:pt x="32" y="37"/>
                    <a:pt x="35" y="35"/>
                    <a:pt x="36" y="32"/>
                  </a:cubicBezTo>
                  <a:cubicBezTo>
                    <a:pt x="34" y="35"/>
                    <a:pt x="32" y="37"/>
                    <a:pt x="29" y="39"/>
                  </a:cubicBezTo>
                  <a:close/>
                  <a:moveTo>
                    <a:pt x="43" y="37"/>
                  </a:moveTo>
                  <a:cubicBezTo>
                    <a:pt x="45" y="37"/>
                    <a:pt x="47" y="35"/>
                    <a:pt x="46" y="34"/>
                  </a:cubicBezTo>
                  <a:cubicBezTo>
                    <a:pt x="45" y="35"/>
                    <a:pt x="44" y="36"/>
                    <a:pt x="43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Freeform 15"/>
          <p:cNvSpPr>
            <a:spLocks noEditPoints="1"/>
          </p:cNvSpPr>
          <p:nvPr/>
        </p:nvSpPr>
        <p:spPr bwMode="auto">
          <a:xfrm>
            <a:off x="2875857" y="3499543"/>
            <a:ext cx="901065" cy="971550"/>
          </a:xfrm>
          <a:custGeom>
            <a:avLst/>
            <a:gdLst>
              <a:gd name="T0" fmla="*/ 40 w 50"/>
              <a:gd name="T1" fmla="*/ 40 h 43"/>
              <a:gd name="T2" fmla="*/ 35 w 50"/>
              <a:gd name="T3" fmla="*/ 40 h 43"/>
              <a:gd name="T4" fmla="*/ 2 w 50"/>
              <a:gd name="T5" fmla="*/ 27 h 43"/>
              <a:gd name="T6" fmla="*/ 16 w 50"/>
              <a:gd name="T7" fmla="*/ 9 h 43"/>
              <a:gd name="T8" fmla="*/ 27 w 50"/>
              <a:gd name="T9" fmla="*/ 0 h 43"/>
              <a:gd name="T10" fmla="*/ 31 w 50"/>
              <a:gd name="T11" fmla="*/ 19 h 43"/>
              <a:gd name="T12" fmla="*/ 47 w 50"/>
              <a:gd name="T13" fmla="*/ 22 h 43"/>
              <a:gd name="T14" fmla="*/ 48 w 50"/>
              <a:gd name="T15" fmla="*/ 34 h 43"/>
              <a:gd name="T16" fmla="*/ 42 w 50"/>
              <a:gd name="T17" fmla="*/ 38 h 43"/>
              <a:gd name="T18" fmla="*/ 30 w 50"/>
              <a:gd name="T19" fmla="*/ 38 h 43"/>
              <a:gd name="T20" fmla="*/ 36 w 50"/>
              <a:gd name="T21" fmla="*/ 22 h 43"/>
              <a:gd name="T22" fmla="*/ 31 w 50"/>
              <a:gd name="T23" fmla="*/ 31 h 43"/>
              <a:gd name="T24" fmla="*/ 18 w 50"/>
              <a:gd name="T25" fmla="*/ 6 h 43"/>
              <a:gd name="T26" fmla="*/ 24 w 50"/>
              <a:gd name="T27" fmla="*/ 2 h 43"/>
              <a:gd name="T28" fmla="*/ 19 w 50"/>
              <a:gd name="T29" fmla="*/ 12 h 43"/>
              <a:gd name="T30" fmla="*/ 18 w 50"/>
              <a:gd name="T31" fmla="*/ 17 h 43"/>
              <a:gd name="T32" fmla="*/ 27 w 50"/>
              <a:gd name="T33" fmla="*/ 2 h 43"/>
              <a:gd name="T34" fmla="*/ 28 w 50"/>
              <a:gd name="T35" fmla="*/ 8 h 43"/>
              <a:gd name="T36" fmla="*/ 28 w 50"/>
              <a:gd name="T37" fmla="*/ 8 h 43"/>
              <a:gd name="T38" fmla="*/ 24 w 50"/>
              <a:gd name="T39" fmla="*/ 15 h 43"/>
              <a:gd name="T40" fmla="*/ 22 w 50"/>
              <a:gd name="T41" fmla="*/ 15 h 43"/>
              <a:gd name="T42" fmla="*/ 30 w 50"/>
              <a:gd name="T43" fmla="*/ 11 h 43"/>
              <a:gd name="T44" fmla="*/ 27 w 50"/>
              <a:gd name="T45" fmla="*/ 13 h 43"/>
              <a:gd name="T46" fmla="*/ 29 w 50"/>
              <a:gd name="T47" fmla="*/ 14 h 43"/>
              <a:gd name="T48" fmla="*/ 26 w 50"/>
              <a:gd name="T49" fmla="*/ 18 h 43"/>
              <a:gd name="T50" fmla="*/ 21 w 50"/>
              <a:gd name="T51" fmla="*/ 20 h 43"/>
              <a:gd name="T52" fmla="*/ 20 w 50"/>
              <a:gd name="T53" fmla="*/ 19 h 43"/>
              <a:gd name="T54" fmla="*/ 35 w 50"/>
              <a:gd name="T55" fmla="*/ 21 h 43"/>
              <a:gd name="T56" fmla="*/ 24 w 50"/>
              <a:gd name="T57" fmla="*/ 36 h 43"/>
              <a:gd name="T58" fmla="*/ 30 w 50"/>
              <a:gd name="T59" fmla="*/ 26 h 43"/>
              <a:gd name="T60" fmla="*/ 18 w 50"/>
              <a:gd name="T61" fmla="*/ 38 h 43"/>
              <a:gd name="T62" fmla="*/ 29 w 50"/>
              <a:gd name="T63" fmla="*/ 22 h 43"/>
              <a:gd name="T64" fmla="*/ 19 w 50"/>
              <a:gd name="T65" fmla="*/ 30 h 43"/>
              <a:gd name="T66" fmla="*/ 24 w 50"/>
              <a:gd name="T67" fmla="*/ 36 h 43"/>
              <a:gd name="T68" fmla="*/ 43 w 50"/>
              <a:gd name="T69" fmla="*/ 23 h 43"/>
              <a:gd name="T70" fmla="*/ 7 w 50"/>
              <a:gd name="T71" fmla="*/ 31 h 43"/>
              <a:gd name="T72" fmla="*/ 4 w 50"/>
              <a:gd name="T73" fmla="*/ 40 h 43"/>
              <a:gd name="T74" fmla="*/ 17 w 50"/>
              <a:gd name="T75" fmla="*/ 23 h 43"/>
              <a:gd name="T76" fmla="*/ 7 w 50"/>
              <a:gd name="T77" fmla="*/ 31 h 43"/>
              <a:gd name="T78" fmla="*/ 18 w 50"/>
              <a:gd name="T79" fmla="*/ 27 h 43"/>
              <a:gd name="T80" fmla="*/ 17 w 50"/>
              <a:gd name="T81" fmla="*/ 32 h 43"/>
              <a:gd name="T82" fmla="*/ 19 w 50"/>
              <a:gd name="T83" fmla="*/ 26 h 43"/>
              <a:gd name="T84" fmla="*/ 14 w 50"/>
              <a:gd name="T85" fmla="*/ 30 h 43"/>
              <a:gd name="T86" fmla="*/ 4 w 50"/>
              <a:gd name="T87" fmla="*/ 33 h 43"/>
              <a:gd name="T88" fmla="*/ 3 w 50"/>
              <a:gd name="T89" fmla="*/ 30 h 43"/>
              <a:gd name="T90" fmla="*/ 2 w 50"/>
              <a:gd name="T91" fmla="*/ 31 h 43"/>
              <a:gd name="T92" fmla="*/ 2 w 50"/>
              <a:gd name="T93" fmla="*/ 33 h 43"/>
              <a:gd name="T94" fmla="*/ 39 w 50"/>
              <a:gd name="T95" fmla="*/ 34 h 43"/>
              <a:gd name="T96" fmla="*/ 39 w 50"/>
              <a:gd name="T97" fmla="*/ 37 h 43"/>
              <a:gd name="T98" fmla="*/ 45 w 50"/>
              <a:gd name="T99" fmla="*/ 26 h 43"/>
              <a:gd name="T100" fmla="*/ 34 w 50"/>
              <a:gd name="T101" fmla="*/ 37 h 43"/>
              <a:gd name="T102" fmla="*/ 41 w 50"/>
              <a:gd name="T103" fmla="*/ 27 h 43"/>
              <a:gd name="T104" fmla="*/ 44 w 50"/>
              <a:gd name="T105" fmla="*/ 36 h 43"/>
              <a:gd name="T106" fmla="*/ 44 w 50"/>
              <a:gd name="T10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" h="43">
                <a:moveTo>
                  <a:pt x="42" y="38"/>
                </a:moveTo>
                <a:cubicBezTo>
                  <a:pt x="41" y="38"/>
                  <a:pt x="42" y="40"/>
                  <a:pt x="40" y="40"/>
                </a:cubicBezTo>
                <a:cubicBezTo>
                  <a:pt x="40" y="39"/>
                  <a:pt x="39" y="40"/>
                  <a:pt x="40" y="39"/>
                </a:cubicBezTo>
                <a:cubicBezTo>
                  <a:pt x="38" y="39"/>
                  <a:pt x="36" y="39"/>
                  <a:pt x="35" y="40"/>
                </a:cubicBezTo>
                <a:cubicBezTo>
                  <a:pt x="24" y="39"/>
                  <a:pt x="12" y="43"/>
                  <a:pt x="2" y="41"/>
                </a:cubicBezTo>
                <a:cubicBezTo>
                  <a:pt x="1" y="37"/>
                  <a:pt x="0" y="31"/>
                  <a:pt x="2" y="27"/>
                </a:cubicBezTo>
                <a:cubicBezTo>
                  <a:pt x="6" y="23"/>
                  <a:pt x="11" y="22"/>
                  <a:pt x="18" y="20"/>
                </a:cubicBezTo>
                <a:cubicBezTo>
                  <a:pt x="16" y="17"/>
                  <a:pt x="16" y="13"/>
                  <a:pt x="16" y="9"/>
                </a:cubicBezTo>
                <a:cubicBezTo>
                  <a:pt x="16" y="9"/>
                  <a:pt x="16" y="8"/>
                  <a:pt x="15" y="8"/>
                </a:cubicBezTo>
                <a:cubicBezTo>
                  <a:pt x="17" y="3"/>
                  <a:pt x="21" y="0"/>
                  <a:pt x="27" y="0"/>
                </a:cubicBezTo>
                <a:cubicBezTo>
                  <a:pt x="28" y="4"/>
                  <a:pt x="33" y="6"/>
                  <a:pt x="31" y="10"/>
                </a:cubicBezTo>
                <a:cubicBezTo>
                  <a:pt x="33" y="12"/>
                  <a:pt x="31" y="16"/>
                  <a:pt x="31" y="19"/>
                </a:cubicBezTo>
                <a:cubicBezTo>
                  <a:pt x="34" y="19"/>
                  <a:pt x="41" y="20"/>
                  <a:pt x="43" y="19"/>
                </a:cubicBezTo>
                <a:cubicBezTo>
                  <a:pt x="44" y="20"/>
                  <a:pt x="45" y="22"/>
                  <a:pt x="47" y="22"/>
                </a:cubicBezTo>
                <a:cubicBezTo>
                  <a:pt x="47" y="23"/>
                  <a:pt x="47" y="23"/>
                  <a:pt x="47" y="24"/>
                </a:cubicBezTo>
                <a:cubicBezTo>
                  <a:pt x="50" y="26"/>
                  <a:pt x="48" y="32"/>
                  <a:pt x="48" y="34"/>
                </a:cubicBezTo>
                <a:cubicBezTo>
                  <a:pt x="48" y="34"/>
                  <a:pt x="48" y="33"/>
                  <a:pt x="48" y="34"/>
                </a:cubicBezTo>
                <a:cubicBezTo>
                  <a:pt x="48" y="37"/>
                  <a:pt x="45" y="38"/>
                  <a:pt x="42" y="38"/>
                </a:cubicBezTo>
                <a:close/>
                <a:moveTo>
                  <a:pt x="26" y="38"/>
                </a:moveTo>
                <a:cubicBezTo>
                  <a:pt x="27" y="39"/>
                  <a:pt x="29" y="38"/>
                  <a:pt x="30" y="38"/>
                </a:cubicBezTo>
                <a:cubicBezTo>
                  <a:pt x="33" y="34"/>
                  <a:pt x="37" y="27"/>
                  <a:pt x="39" y="22"/>
                </a:cubicBezTo>
                <a:cubicBezTo>
                  <a:pt x="38" y="21"/>
                  <a:pt x="38" y="22"/>
                  <a:pt x="36" y="22"/>
                </a:cubicBezTo>
                <a:cubicBezTo>
                  <a:pt x="33" y="27"/>
                  <a:pt x="29" y="31"/>
                  <a:pt x="25" y="36"/>
                </a:cubicBezTo>
                <a:cubicBezTo>
                  <a:pt x="28" y="35"/>
                  <a:pt x="29" y="32"/>
                  <a:pt x="31" y="31"/>
                </a:cubicBezTo>
                <a:cubicBezTo>
                  <a:pt x="30" y="33"/>
                  <a:pt x="26" y="36"/>
                  <a:pt x="26" y="38"/>
                </a:cubicBezTo>
                <a:close/>
                <a:moveTo>
                  <a:pt x="18" y="6"/>
                </a:moveTo>
                <a:cubicBezTo>
                  <a:pt x="19" y="7"/>
                  <a:pt x="18" y="9"/>
                  <a:pt x="18" y="9"/>
                </a:cubicBezTo>
                <a:cubicBezTo>
                  <a:pt x="20" y="7"/>
                  <a:pt x="22" y="5"/>
                  <a:pt x="24" y="2"/>
                </a:cubicBezTo>
                <a:cubicBezTo>
                  <a:pt x="20" y="3"/>
                  <a:pt x="20" y="5"/>
                  <a:pt x="18" y="6"/>
                </a:cubicBezTo>
                <a:close/>
                <a:moveTo>
                  <a:pt x="19" y="12"/>
                </a:moveTo>
                <a:cubicBezTo>
                  <a:pt x="19" y="12"/>
                  <a:pt x="20" y="11"/>
                  <a:pt x="21" y="12"/>
                </a:cubicBezTo>
                <a:cubicBezTo>
                  <a:pt x="20" y="14"/>
                  <a:pt x="17" y="14"/>
                  <a:pt x="18" y="17"/>
                </a:cubicBezTo>
                <a:cubicBezTo>
                  <a:pt x="20" y="14"/>
                  <a:pt x="24" y="11"/>
                  <a:pt x="24" y="8"/>
                </a:cubicBezTo>
                <a:cubicBezTo>
                  <a:pt x="26" y="7"/>
                  <a:pt x="28" y="4"/>
                  <a:pt x="27" y="2"/>
                </a:cubicBezTo>
                <a:cubicBezTo>
                  <a:pt x="24" y="5"/>
                  <a:pt x="20" y="8"/>
                  <a:pt x="19" y="12"/>
                </a:cubicBezTo>
                <a:close/>
                <a:moveTo>
                  <a:pt x="28" y="8"/>
                </a:moveTo>
                <a:cubicBezTo>
                  <a:pt x="29" y="8"/>
                  <a:pt x="29" y="6"/>
                  <a:pt x="28" y="6"/>
                </a:cubicBezTo>
                <a:cubicBezTo>
                  <a:pt x="29" y="7"/>
                  <a:pt x="28" y="7"/>
                  <a:pt x="28" y="8"/>
                </a:cubicBezTo>
                <a:close/>
                <a:moveTo>
                  <a:pt x="22" y="15"/>
                </a:moveTo>
                <a:cubicBezTo>
                  <a:pt x="23" y="15"/>
                  <a:pt x="24" y="15"/>
                  <a:pt x="24" y="15"/>
                </a:cubicBezTo>
                <a:cubicBezTo>
                  <a:pt x="25" y="13"/>
                  <a:pt x="28" y="10"/>
                  <a:pt x="27" y="8"/>
                </a:cubicBezTo>
                <a:cubicBezTo>
                  <a:pt x="25" y="10"/>
                  <a:pt x="24" y="13"/>
                  <a:pt x="22" y="15"/>
                </a:cubicBezTo>
                <a:close/>
                <a:moveTo>
                  <a:pt x="27" y="13"/>
                </a:moveTo>
                <a:cubicBezTo>
                  <a:pt x="28" y="13"/>
                  <a:pt x="30" y="12"/>
                  <a:pt x="30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8" y="12"/>
                  <a:pt x="27" y="13"/>
                </a:cubicBezTo>
                <a:close/>
                <a:moveTo>
                  <a:pt x="26" y="18"/>
                </a:moveTo>
                <a:cubicBezTo>
                  <a:pt x="27" y="17"/>
                  <a:pt x="28" y="16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lose/>
                <a:moveTo>
                  <a:pt x="20" y="19"/>
                </a:moveTo>
                <a:cubicBezTo>
                  <a:pt x="21" y="19"/>
                  <a:pt x="20" y="20"/>
                  <a:pt x="21" y="20"/>
                </a:cubicBezTo>
                <a:cubicBezTo>
                  <a:pt x="21" y="18"/>
                  <a:pt x="23" y="18"/>
                  <a:pt x="23" y="16"/>
                </a:cubicBezTo>
                <a:cubicBezTo>
                  <a:pt x="22" y="17"/>
                  <a:pt x="21" y="19"/>
                  <a:pt x="20" y="19"/>
                </a:cubicBezTo>
                <a:close/>
                <a:moveTo>
                  <a:pt x="25" y="30"/>
                </a:moveTo>
                <a:cubicBezTo>
                  <a:pt x="29" y="28"/>
                  <a:pt x="32" y="24"/>
                  <a:pt x="35" y="21"/>
                </a:cubicBezTo>
                <a:cubicBezTo>
                  <a:pt x="28" y="21"/>
                  <a:pt x="28" y="27"/>
                  <a:pt x="25" y="30"/>
                </a:cubicBezTo>
                <a:close/>
                <a:moveTo>
                  <a:pt x="24" y="36"/>
                </a:moveTo>
                <a:cubicBezTo>
                  <a:pt x="26" y="33"/>
                  <a:pt x="27" y="31"/>
                  <a:pt x="29" y="29"/>
                </a:cubicBezTo>
                <a:cubicBezTo>
                  <a:pt x="29" y="28"/>
                  <a:pt x="30" y="27"/>
                  <a:pt x="30" y="26"/>
                </a:cubicBezTo>
                <a:cubicBezTo>
                  <a:pt x="28" y="29"/>
                  <a:pt x="26" y="32"/>
                  <a:pt x="22" y="34"/>
                </a:cubicBezTo>
                <a:cubicBezTo>
                  <a:pt x="22" y="37"/>
                  <a:pt x="20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21" y="32"/>
                  <a:pt x="26" y="28"/>
                  <a:pt x="29" y="22"/>
                </a:cubicBezTo>
                <a:cubicBezTo>
                  <a:pt x="26" y="21"/>
                  <a:pt x="25" y="24"/>
                  <a:pt x="23" y="25"/>
                </a:cubicBezTo>
                <a:cubicBezTo>
                  <a:pt x="21" y="26"/>
                  <a:pt x="21" y="29"/>
                  <a:pt x="19" y="30"/>
                </a:cubicBezTo>
                <a:cubicBezTo>
                  <a:pt x="18" y="34"/>
                  <a:pt x="15" y="36"/>
                  <a:pt x="14" y="39"/>
                </a:cubicBezTo>
                <a:cubicBezTo>
                  <a:pt x="18" y="40"/>
                  <a:pt x="22" y="39"/>
                  <a:pt x="24" y="36"/>
                </a:cubicBezTo>
                <a:close/>
                <a:moveTo>
                  <a:pt x="38" y="29"/>
                </a:moveTo>
                <a:cubicBezTo>
                  <a:pt x="40" y="27"/>
                  <a:pt x="42" y="25"/>
                  <a:pt x="43" y="23"/>
                </a:cubicBezTo>
                <a:cubicBezTo>
                  <a:pt x="41" y="21"/>
                  <a:pt x="38" y="27"/>
                  <a:pt x="38" y="29"/>
                </a:cubicBezTo>
                <a:close/>
                <a:moveTo>
                  <a:pt x="7" y="31"/>
                </a:moveTo>
                <a:cubicBezTo>
                  <a:pt x="7" y="32"/>
                  <a:pt x="8" y="31"/>
                  <a:pt x="8" y="32"/>
                </a:cubicBezTo>
                <a:cubicBezTo>
                  <a:pt x="6" y="35"/>
                  <a:pt x="4" y="36"/>
                  <a:pt x="4" y="40"/>
                </a:cubicBezTo>
                <a:cubicBezTo>
                  <a:pt x="4" y="40"/>
                  <a:pt x="5" y="40"/>
                  <a:pt x="5" y="40"/>
                </a:cubicBezTo>
                <a:cubicBezTo>
                  <a:pt x="9" y="34"/>
                  <a:pt x="13" y="29"/>
                  <a:pt x="17" y="23"/>
                </a:cubicBezTo>
                <a:cubicBezTo>
                  <a:pt x="17" y="23"/>
                  <a:pt x="17" y="23"/>
                  <a:pt x="16" y="23"/>
                </a:cubicBezTo>
                <a:cubicBezTo>
                  <a:pt x="12" y="24"/>
                  <a:pt x="11" y="29"/>
                  <a:pt x="7" y="31"/>
                </a:cubicBezTo>
                <a:close/>
                <a:moveTo>
                  <a:pt x="14" y="30"/>
                </a:moveTo>
                <a:cubicBezTo>
                  <a:pt x="16" y="29"/>
                  <a:pt x="17" y="27"/>
                  <a:pt x="18" y="27"/>
                </a:cubicBezTo>
                <a:cubicBezTo>
                  <a:pt x="15" y="32"/>
                  <a:pt x="11" y="34"/>
                  <a:pt x="8" y="39"/>
                </a:cubicBezTo>
                <a:cubicBezTo>
                  <a:pt x="13" y="40"/>
                  <a:pt x="13" y="33"/>
                  <a:pt x="17" y="32"/>
                </a:cubicBezTo>
                <a:cubicBezTo>
                  <a:pt x="17" y="29"/>
                  <a:pt x="19" y="28"/>
                  <a:pt x="20" y="26"/>
                </a:cubicBezTo>
                <a:cubicBezTo>
                  <a:pt x="19" y="26"/>
                  <a:pt x="19" y="27"/>
                  <a:pt x="19" y="26"/>
                </a:cubicBezTo>
                <a:cubicBezTo>
                  <a:pt x="20" y="25"/>
                  <a:pt x="21" y="24"/>
                  <a:pt x="21" y="23"/>
                </a:cubicBezTo>
                <a:cubicBezTo>
                  <a:pt x="17" y="23"/>
                  <a:pt x="15" y="28"/>
                  <a:pt x="14" y="30"/>
                </a:cubicBezTo>
                <a:close/>
                <a:moveTo>
                  <a:pt x="2" y="33"/>
                </a:moveTo>
                <a:cubicBezTo>
                  <a:pt x="3" y="33"/>
                  <a:pt x="3" y="34"/>
                  <a:pt x="4" y="33"/>
                </a:cubicBezTo>
                <a:cubicBezTo>
                  <a:pt x="6" y="30"/>
                  <a:pt x="9" y="28"/>
                  <a:pt x="11" y="24"/>
                </a:cubicBezTo>
                <a:cubicBezTo>
                  <a:pt x="7" y="25"/>
                  <a:pt x="2" y="27"/>
                  <a:pt x="3" y="30"/>
                </a:cubicBezTo>
                <a:cubicBezTo>
                  <a:pt x="3" y="30"/>
                  <a:pt x="2" y="30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3" y="31"/>
                  <a:pt x="3" y="32"/>
                </a:cubicBezTo>
                <a:cubicBezTo>
                  <a:pt x="2" y="31"/>
                  <a:pt x="3" y="32"/>
                  <a:pt x="2" y="33"/>
                </a:cubicBezTo>
                <a:cubicBezTo>
                  <a:pt x="2" y="31"/>
                  <a:pt x="2" y="32"/>
                  <a:pt x="2" y="33"/>
                </a:cubicBezTo>
                <a:close/>
                <a:moveTo>
                  <a:pt x="39" y="34"/>
                </a:moveTo>
                <a:cubicBezTo>
                  <a:pt x="40" y="34"/>
                  <a:pt x="40" y="32"/>
                  <a:pt x="42" y="32"/>
                </a:cubicBezTo>
                <a:cubicBezTo>
                  <a:pt x="41" y="33"/>
                  <a:pt x="39" y="34"/>
                  <a:pt x="39" y="37"/>
                </a:cubicBezTo>
                <a:cubicBezTo>
                  <a:pt x="40" y="37"/>
                  <a:pt x="40" y="36"/>
                  <a:pt x="41" y="37"/>
                </a:cubicBezTo>
                <a:cubicBezTo>
                  <a:pt x="43" y="33"/>
                  <a:pt x="46" y="29"/>
                  <a:pt x="45" y="26"/>
                </a:cubicBezTo>
                <a:cubicBezTo>
                  <a:pt x="42" y="28"/>
                  <a:pt x="41" y="31"/>
                  <a:pt x="39" y="34"/>
                </a:cubicBezTo>
                <a:close/>
                <a:moveTo>
                  <a:pt x="34" y="37"/>
                </a:moveTo>
                <a:cubicBezTo>
                  <a:pt x="37" y="35"/>
                  <a:pt x="38" y="30"/>
                  <a:pt x="42" y="27"/>
                </a:cubicBezTo>
                <a:cubicBezTo>
                  <a:pt x="42" y="27"/>
                  <a:pt x="41" y="27"/>
                  <a:pt x="41" y="27"/>
                </a:cubicBezTo>
                <a:cubicBezTo>
                  <a:pt x="38" y="30"/>
                  <a:pt x="35" y="33"/>
                  <a:pt x="34" y="37"/>
                </a:cubicBezTo>
                <a:close/>
                <a:moveTo>
                  <a:pt x="44" y="36"/>
                </a:moveTo>
                <a:cubicBezTo>
                  <a:pt x="46" y="36"/>
                  <a:pt x="46" y="34"/>
                  <a:pt x="46" y="32"/>
                </a:cubicBezTo>
                <a:cubicBezTo>
                  <a:pt x="45" y="33"/>
                  <a:pt x="44" y="34"/>
                  <a:pt x="44" y="3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91720" y="1035743"/>
            <a:ext cx="188785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DAY 2</a:t>
            </a:r>
          </a:p>
        </p:txBody>
      </p:sp>
      <p:sp>
        <p:nvSpPr>
          <p:cNvPr id="29" name="圆角矩形标注 28"/>
          <p:cNvSpPr/>
          <p:nvPr/>
        </p:nvSpPr>
        <p:spPr>
          <a:xfrm>
            <a:off x="2941897" y="2083493"/>
            <a:ext cx="1974850" cy="13563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41897" y="2162233"/>
            <a:ext cx="1993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Who wants to answer this question?</a:t>
            </a:r>
          </a:p>
        </p:txBody>
      </p:sp>
      <p:sp>
        <p:nvSpPr>
          <p:cNvPr id="31" name="椭圆形标注 30"/>
          <p:cNvSpPr/>
          <p:nvPr/>
        </p:nvSpPr>
        <p:spPr>
          <a:xfrm>
            <a:off x="5648902" y="2532438"/>
            <a:ext cx="978535" cy="37211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615247" y="2532438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33" name="椭圆形标注 32"/>
          <p:cNvSpPr/>
          <p:nvPr/>
        </p:nvSpPr>
        <p:spPr>
          <a:xfrm rot="21300000">
            <a:off x="5658427" y="4513003"/>
            <a:ext cx="985520" cy="4400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 rot="21300000">
            <a:off x="5655252" y="4524433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35" name="椭圆形标注 34"/>
          <p:cNvSpPr/>
          <p:nvPr/>
        </p:nvSpPr>
        <p:spPr>
          <a:xfrm>
            <a:off x="5450782" y="3576378"/>
            <a:ext cx="1125220" cy="4273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476182" y="3606223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41" name="椭圆形标注 40"/>
          <p:cNvSpPr/>
          <p:nvPr/>
        </p:nvSpPr>
        <p:spPr>
          <a:xfrm>
            <a:off x="6830637" y="1344988"/>
            <a:ext cx="581660" cy="43434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908742" y="1324033"/>
            <a:ext cx="73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 . .</a:t>
            </a:r>
            <a:r>
              <a:rPr lang="en-US" altLang="zh-CN"/>
              <a:t> </a:t>
            </a:r>
          </a:p>
        </p:txBody>
      </p:sp>
      <p:sp>
        <p:nvSpPr>
          <p:cNvPr id="43" name="矩形 42"/>
          <p:cNvSpPr/>
          <p:nvPr/>
        </p:nvSpPr>
        <p:spPr>
          <a:xfrm>
            <a:off x="9013450" y="2162233"/>
            <a:ext cx="169735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α</a:t>
            </a:r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=1/4</a:t>
            </a:r>
          </a:p>
          <a:p>
            <a:pPr algn="ctr"/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β=4/4=1</a:t>
            </a:r>
          </a:p>
          <a:p>
            <a:pPr algn="ctr"/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p'</a:t>
            </a:r>
          </a:p>
        </p:txBody>
      </p:sp>
      <p:grpSp>
        <p:nvGrpSpPr>
          <p:cNvPr id="57" name="组合 43">
            <a:extLst>
              <a:ext uri="{FF2B5EF4-FFF2-40B4-BE49-F238E27FC236}">
                <a16:creationId xmlns:a16="http://schemas.microsoft.com/office/drawing/2014/main" id="{8EFFF74A-2321-40D1-9BAA-1233193922C0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8" name="椭圆 44">
              <a:extLst>
                <a:ext uri="{FF2B5EF4-FFF2-40B4-BE49-F238E27FC236}">
                  <a16:creationId xmlns:a16="http://schemas.microsoft.com/office/drawing/2014/main" id="{B8F322EF-DD28-4533-8F86-A02334794B16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45">
              <a:extLst>
                <a:ext uri="{FF2B5EF4-FFF2-40B4-BE49-F238E27FC236}">
                  <a16:creationId xmlns:a16="http://schemas.microsoft.com/office/drawing/2014/main" id="{845709C1-0704-4C58-B7D5-169C05F4C3CC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46">
              <a:extLst>
                <a:ext uri="{FF2B5EF4-FFF2-40B4-BE49-F238E27FC236}">
                  <a16:creationId xmlns:a16="http://schemas.microsoft.com/office/drawing/2014/main" id="{309EA3FC-C7B6-45B6-BF97-C05B2A9C6C87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47">
              <a:extLst>
                <a:ext uri="{FF2B5EF4-FFF2-40B4-BE49-F238E27FC236}">
                  <a16:creationId xmlns:a16="http://schemas.microsoft.com/office/drawing/2014/main" id="{EF85AB23-EA4D-4D68-A8D0-E1178625603F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48">
              <a:extLst>
                <a:ext uri="{FF2B5EF4-FFF2-40B4-BE49-F238E27FC236}">
                  <a16:creationId xmlns:a16="http://schemas.microsoft.com/office/drawing/2014/main" id="{00EDAC3C-E6DE-4442-8424-0F64CF22E67F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49">
              <a:extLst>
                <a:ext uri="{FF2B5EF4-FFF2-40B4-BE49-F238E27FC236}">
                  <a16:creationId xmlns:a16="http://schemas.microsoft.com/office/drawing/2014/main" id="{8C907A9B-E611-4CFA-89D9-247C93BAC22D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50">
              <a:extLst>
                <a:ext uri="{FF2B5EF4-FFF2-40B4-BE49-F238E27FC236}">
                  <a16:creationId xmlns:a16="http://schemas.microsoft.com/office/drawing/2014/main" id="{3CF2B9BA-54C3-40CF-9000-5E2B328C24FC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51">
              <a:extLst>
                <a:ext uri="{FF2B5EF4-FFF2-40B4-BE49-F238E27FC236}">
                  <a16:creationId xmlns:a16="http://schemas.microsoft.com/office/drawing/2014/main" id="{E65AB072-8FDF-4690-AB7F-E93475C7AB01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52">
              <a:extLst>
                <a:ext uri="{FF2B5EF4-FFF2-40B4-BE49-F238E27FC236}">
                  <a16:creationId xmlns:a16="http://schemas.microsoft.com/office/drawing/2014/main" id="{616A6F7E-760B-4279-A93D-C17A48AB78E2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53">
              <a:extLst>
                <a:ext uri="{FF2B5EF4-FFF2-40B4-BE49-F238E27FC236}">
                  <a16:creationId xmlns:a16="http://schemas.microsoft.com/office/drawing/2014/main" id="{3EC152A0-E235-4A61-B0F4-E3E0D6BB98A4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54">
              <a:extLst>
                <a:ext uri="{FF2B5EF4-FFF2-40B4-BE49-F238E27FC236}">
                  <a16:creationId xmlns:a16="http://schemas.microsoft.com/office/drawing/2014/main" id="{7B9F7110-A7D7-43AB-AA43-A093392B1324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55">
              <a:extLst>
                <a:ext uri="{FF2B5EF4-FFF2-40B4-BE49-F238E27FC236}">
                  <a16:creationId xmlns:a16="http://schemas.microsoft.com/office/drawing/2014/main" id="{F21460F3-2EEE-437D-8086-C1F8545E0A07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56">
              <a:extLst>
                <a:ext uri="{FF2B5EF4-FFF2-40B4-BE49-F238E27FC236}">
                  <a16:creationId xmlns:a16="http://schemas.microsoft.com/office/drawing/2014/main" id="{B4BEDB92-18B4-4DC9-BB34-2D1EA138A93D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5" name="直接连接符 57">
            <a:extLst>
              <a:ext uri="{FF2B5EF4-FFF2-40B4-BE49-F238E27FC236}">
                <a16:creationId xmlns:a16="http://schemas.microsoft.com/office/drawing/2014/main" id="{988C1E80-8938-4A01-BD28-9DEBFEA4937F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平行四边形 58">
            <a:extLst>
              <a:ext uri="{FF2B5EF4-FFF2-40B4-BE49-F238E27FC236}">
                <a16:creationId xmlns:a16="http://schemas.microsoft.com/office/drawing/2014/main" id="{4FE2EEB7-2CEE-4CE9-B74E-1D3D2D1A226D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矩形 59">
            <a:extLst>
              <a:ext uri="{FF2B5EF4-FFF2-40B4-BE49-F238E27FC236}">
                <a16:creationId xmlns:a16="http://schemas.microsoft.com/office/drawing/2014/main" id="{F26259AC-B6E5-408C-8DC8-AF099EEE9A82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Process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bldLvl="0" animBg="1"/>
          <p:bldP spid="28" grpId="0"/>
          <p:bldP spid="29" grpId="0" bldLvl="0" animBg="1"/>
          <p:bldP spid="30" grpId="0"/>
          <p:bldP spid="31" grpId="0" animBg="1"/>
          <p:bldP spid="31" grpId="1" bldLvl="0" animBg="1"/>
          <p:bldP spid="32" grpId="0"/>
          <p:bldP spid="33" grpId="0" animBg="1"/>
          <p:bldP spid="33" grpId="1" bldLvl="0" animBg="1"/>
          <p:bldP spid="34" grpId="0"/>
          <p:bldP spid="35" grpId="0" animBg="1"/>
          <p:bldP spid="35" grpId="1" bldLvl="0" animBg="1"/>
          <p:bldP spid="39" grpId="0"/>
          <p:bldP spid="41" grpId="0" bldLvl="0" animBg="1"/>
          <p:bldP spid="42" grpId="0"/>
          <p:bldP spid="43" grpId="0"/>
          <p:bldP spid="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bldLvl="0" animBg="1"/>
          <p:bldP spid="28" grpId="0"/>
          <p:bldP spid="29" grpId="0" bldLvl="0" animBg="1"/>
          <p:bldP spid="30" grpId="0"/>
          <p:bldP spid="31" grpId="0" animBg="1"/>
          <p:bldP spid="31" grpId="1" bldLvl="0" animBg="1"/>
          <p:bldP spid="32" grpId="0"/>
          <p:bldP spid="33" grpId="0" animBg="1"/>
          <p:bldP spid="33" grpId="1" bldLvl="0" animBg="1"/>
          <p:bldP spid="34" grpId="0"/>
          <p:bldP spid="35" grpId="0" animBg="1"/>
          <p:bldP spid="35" grpId="1" bldLvl="0" animBg="1"/>
          <p:bldP spid="39" grpId="0"/>
          <p:bldP spid="41" grpId="0" bldLvl="0" animBg="1"/>
          <p:bldP spid="42" grpId="0"/>
          <p:bldP spid="43" grpId="0"/>
          <p:bldP spid="7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FC1B6F-AD85-4A79-9C20-39469DA3E2F0}"/>
              </a:ext>
            </a:extLst>
          </p:cNvPr>
          <p:cNvGrpSpPr/>
          <p:nvPr/>
        </p:nvGrpSpPr>
        <p:grpSpPr>
          <a:xfrm>
            <a:off x="4969857" y="1807441"/>
            <a:ext cx="1932305" cy="3961765"/>
            <a:chOff x="4969857" y="1807441"/>
            <a:chExt cx="1932305" cy="3961765"/>
          </a:xfrm>
        </p:grpSpPr>
        <p:grpSp>
          <p:nvGrpSpPr>
            <p:cNvPr id="21" name="组合 20"/>
            <p:cNvGrpSpPr/>
            <p:nvPr/>
          </p:nvGrpSpPr>
          <p:grpSpPr>
            <a:xfrm>
              <a:off x="5133687" y="1807441"/>
              <a:ext cx="697230" cy="671195"/>
              <a:chOff x="7371" y="4772"/>
              <a:chExt cx="1098" cy="1057"/>
            </a:xfrm>
            <a:solidFill>
              <a:schemeClr val="accent2"/>
            </a:solidFill>
          </p:grpSpPr>
          <p:sp>
            <p:nvSpPr>
              <p:cNvPr id="70" name="Freeform 12"/>
              <p:cNvSpPr>
                <a:spLocks noEditPoints="1"/>
              </p:cNvSpPr>
              <p:nvPr/>
            </p:nvSpPr>
            <p:spPr bwMode="auto">
              <a:xfrm>
                <a:off x="7744" y="4772"/>
                <a:ext cx="353" cy="510"/>
              </a:xfrm>
              <a:custGeom>
                <a:avLst/>
                <a:gdLst>
                  <a:gd name="T0" fmla="*/ 10 w 18"/>
                  <a:gd name="T1" fmla="*/ 26 h 26"/>
                  <a:gd name="T2" fmla="*/ 3 w 18"/>
                  <a:gd name="T3" fmla="*/ 21 h 26"/>
                  <a:gd name="T4" fmla="*/ 14 w 18"/>
                  <a:gd name="T5" fmla="*/ 1 h 26"/>
                  <a:gd name="T6" fmla="*/ 18 w 18"/>
                  <a:gd name="T7" fmla="*/ 13 h 26"/>
                  <a:gd name="T8" fmla="*/ 13 w 18"/>
                  <a:gd name="T9" fmla="*/ 24 h 26"/>
                  <a:gd name="T10" fmla="*/ 10 w 18"/>
                  <a:gd name="T11" fmla="*/ 26 h 26"/>
                  <a:gd name="T12" fmla="*/ 4 w 18"/>
                  <a:gd name="T13" fmla="*/ 17 h 26"/>
                  <a:gd name="T14" fmla="*/ 12 w 18"/>
                  <a:gd name="T15" fmla="*/ 7 h 26"/>
                  <a:gd name="T16" fmla="*/ 14 w 18"/>
                  <a:gd name="T17" fmla="*/ 5 h 26"/>
                  <a:gd name="T18" fmla="*/ 14 w 18"/>
                  <a:gd name="T19" fmla="*/ 4 h 26"/>
                  <a:gd name="T20" fmla="*/ 9 w 18"/>
                  <a:gd name="T21" fmla="*/ 8 h 26"/>
                  <a:gd name="T22" fmla="*/ 4 w 18"/>
                  <a:gd name="T23" fmla="*/ 14 h 26"/>
                  <a:gd name="T24" fmla="*/ 9 w 18"/>
                  <a:gd name="T25" fmla="*/ 11 h 26"/>
                  <a:gd name="T26" fmla="*/ 4 w 18"/>
                  <a:gd name="T27" fmla="*/ 17 h 26"/>
                  <a:gd name="T28" fmla="*/ 6 w 18"/>
                  <a:gd name="T29" fmla="*/ 8 h 26"/>
                  <a:gd name="T30" fmla="*/ 4 w 18"/>
                  <a:gd name="T31" fmla="*/ 11 h 26"/>
                  <a:gd name="T32" fmla="*/ 11 w 18"/>
                  <a:gd name="T33" fmla="*/ 3 h 26"/>
                  <a:gd name="T34" fmla="*/ 9 w 18"/>
                  <a:gd name="T35" fmla="*/ 3 h 26"/>
                  <a:gd name="T36" fmla="*/ 6 w 18"/>
                  <a:gd name="T37" fmla="*/ 8 h 26"/>
                  <a:gd name="T38" fmla="*/ 15 w 18"/>
                  <a:gd name="T39" fmla="*/ 8 h 26"/>
                  <a:gd name="T40" fmla="*/ 6 w 18"/>
                  <a:gd name="T41" fmla="*/ 21 h 26"/>
                  <a:gd name="T42" fmla="*/ 10 w 18"/>
                  <a:gd name="T43" fmla="*/ 17 h 26"/>
                  <a:gd name="T44" fmla="*/ 14 w 18"/>
                  <a:gd name="T45" fmla="*/ 11 h 26"/>
                  <a:gd name="T46" fmla="*/ 16 w 18"/>
                  <a:gd name="T47" fmla="*/ 9 h 26"/>
                  <a:gd name="T48" fmla="*/ 15 w 18"/>
                  <a:gd name="T4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6">
                    <a:moveTo>
                      <a:pt x="10" y="26"/>
                    </a:moveTo>
                    <a:cubicBezTo>
                      <a:pt x="7" y="25"/>
                      <a:pt x="5" y="23"/>
                      <a:pt x="3" y="21"/>
                    </a:cubicBezTo>
                    <a:cubicBezTo>
                      <a:pt x="0" y="12"/>
                      <a:pt x="3" y="0"/>
                      <a:pt x="14" y="1"/>
                    </a:cubicBezTo>
                    <a:cubicBezTo>
                      <a:pt x="17" y="4"/>
                      <a:pt x="17" y="8"/>
                      <a:pt x="18" y="13"/>
                    </a:cubicBezTo>
                    <a:cubicBezTo>
                      <a:pt x="17" y="18"/>
                      <a:pt x="16" y="22"/>
                      <a:pt x="13" y="24"/>
                    </a:cubicBezTo>
                    <a:cubicBezTo>
                      <a:pt x="12" y="25"/>
                      <a:pt x="10" y="25"/>
                      <a:pt x="10" y="26"/>
                    </a:cubicBezTo>
                    <a:close/>
                    <a:moveTo>
                      <a:pt x="4" y="17"/>
                    </a:moveTo>
                    <a:cubicBezTo>
                      <a:pt x="7" y="14"/>
                      <a:pt x="12" y="11"/>
                      <a:pt x="12" y="7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11" y="7"/>
                      <a:pt x="9" y="8"/>
                    </a:cubicBezTo>
                    <a:cubicBezTo>
                      <a:pt x="8" y="10"/>
                      <a:pt x="6" y="12"/>
                      <a:pt x="4" y="14"/>
                    </a:cubicBezTo>
                    <a:cubicBezTo>
                      <a:pt x="6" y="14"/>
                      <a:pt x="7" y="11"/>
                      <a:pt x="9" y="11"/>
                    </a:cubicBezTo>
                    <a:cubicBezTo>
                      <a:pt x="8" y="14"/>
                      <a:pt x="4" y="15"/>
                      <a:pt x="4" y="17"/>
                    </a:cubicBezTo>
                    <a:close/>
                    <a:moveTo>
                      <a:pt x="6" y="8"/>
                    </a:moveTo>
                    <a:cubicBezTo>
                      <a:pt x="4" y="7"/>
                      <a:pt x="4" y="10"/>
                      <a:pt x="4" y="11"/>
                    </a:cubicBezTo>
                    <a:cubicBezTo>
                      <a:pt x="6" y="8"/>
                      <a:pt x="9" y="6"/>
                      <a:pt x="11" y="3"/>
                    </a:cubicBezTo>
                    <a:cubicBezTo>
                      <a:pt x="10" y="3"/>
                      <a:pt x="9" y="2"/>
                      <a:pt x="9" y="3"/>
                    </a:cubicBezTo>
                    <a:cubicBezTo>
                      <a:pt x="9" y="4"/>
                      <a:pt x="5" y="5"/>
                      <a:pt x="6" y="8"/>
                    </a:cubicBezTo>
                    <a:close/>
                    <a:moveTo>
                      <a:pt x="15" y="8"/>
                    </a:moveTo>
                    <a:cubicBezTo>
                      <a:pt x="11" y="12"/>
                      <a:pt x="8" y="16"/>
                      <a:pt x="6" y="21"/>
                    </a:cubicBezTo>
                    <a:cubicBezTo>
                      <a:pt x="8" y="23"/>
                      <a:pt x="9" y="18"/>
                      <a:pt x="10" y="17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4" y="10"/>
                      <a:pt x="16" y="10"/>
                      <a:pt x="16" y="9"/>
                    </a:cubicBezTo>
                    <a:cubicBezTo>
                      <a:pt x="16" y="9"/>
                      <a:pt x="16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 noEditPoints="1"/>
              </p:cNvSpPr>
              <p:nvPr/>
            </p:nvSpPr>
            <p:spPr bwMode="auto">
              <a:xfrm>
                <a:off x="7371" y="5359"/>
                <a:ext cx="1098" cy="470"/>
              </a:xfrm>
              <a:custGeom>
                <a:avLst/>
                <a:gdLst>
                  <a:gd name="T0" fmla="*/ 56 w 56"/>
                  <a:gd name="T1" fmla="*/ 8 h 24"/>
                  <a:gd name="T2" fmla="*/ 53 w 56"/>
                  <a:gd name="T3" fmla="*/ 23 h 24"/>
                  <a:gd name="T4" fmla="*/ 51 w 56"/>
                  <a:gd name="T5" fmla="*/ 18 h 24"/>
                  <a:gd name="T6" fmla="*/ 49 w 56"/>
                  <a:gd name="T7" fmla="*/ 19 h 24"/>
                  <a:gd name="T8" fmla="*/ 42 w 56"/>
                  <a:gd name="T9" fmla="*/ 19 h 24"/>
                  <a:gd name="T10" fmla="*/ 40 w 56"/>
                  <a:gd name="T11" fmla="*/ 20 h 24"/>
                  <a:gd name="T12" fmla="*/ 36 w 56"/>
                  <a:gd name="T13" fmla="*/ 19 h 24"/>
                  <a:gd name="T14" fmla="*/ 25 w 56"/>
                  <a:gd name="T15" fmla="*/ 20 h 24"/>
                  <a:gd name="T16" fmla="*/ 5 w 56"/>
                  <a:gd name="T17" fmla="*/ 24 h 24"/>
                  <a:gd name="T18" fmla="*/ 1 w 56"/>
                  <a:gd name="T19" fmla="*/ 22 h 24"/>
                  <a:gd name="T20" fmla="*/ 2 w 56"/>
                  <a:gd name="T21" fmla="*/ 11 h 24"/>
                  <a:gd name="T22" fmla="*/ 41 w 56"/>
                  <a:gd name="T23" fmla="*/ 0 h 24"/>
                  <a:gd name="T24" fmla="*/ 34 w 56"/>
                  <a:gd name="T25" fmla="*/ 10 h 24"/>
                  <a:gd name="T26" fmla="*/ 37 w 56"/>
                  <a:gd name="T27" fmla="*/ 13 h 24"/>
                  <a:gd name="T28" fmla="*/ 36 w 56"/>
                  <a:gd name="T29" fmla="*/ 17 h 24"/>
                  <a:gd name="T30" fmla="*/ 48 w 56"/>
                  <a:gd name="T31" fmla="*/ 3 h 24"/>
                  <a:gd name="T32" fmla="*/ 35 w 56"/>
                  <a:gd name="T33" fmla="*/ 7 h 24"/>
                  <a:gd name="T34" fmla="*/ 33 w 56"/>
                  <a:gd name="T35" fmla="*/ 2 h 24"/>
                  <a:gd name="T36" fmla="*/ 20 w 56"/>
                  <a:gd name="T37" fmla="*/ 18 h 24"/>
                  <a:gd name="T38" fmla="*/ 22 w 56"/>
                  <a:gd name="T39" fmla="*/ 19 h 24"/>
                  <a:gd name="T40" fmla="*/ 34 w 56"/>
                  <a:gd name="T41" fmla="*/ 7 h 24"/>
                  <a:gd name="T42" fmla="*/ 37 w 56"/>
                  <a:gd name="T43" fmla="*/ 2 h 24"/>
                  <a:gd name="T44" fmla="*/ 26 w 56"/>
                  <a:gd name="T45" fmla="*/ 3 h 24"/>
                  <a:gd name="T46" fmla="*/ 17 w 56"/>
                  <a:gd name="T47" fmla="*/ 15 h 24"/>
                  <a:gd name="T48" fmla="*/ 14 w 56"/>
                  <a:gd name="T49" fmla="*/ 19 h 24"/>
                  <a:gd name="T50" fmla="*/ 31 w 56"/>
                  <a:gd name="T51" fmla="*/ 3 h 24"/>
                  <a:gd name="T52" fmla="*/ 19 w 56"/>
                  <a:gd name="T53" fmla="*/ 4 h 24"/>
                  <a:gd name="T54" fmla="*/ 13 w 56"/>
                  <a:gd name="T55" fmla="*/ 14 h 24"/>
                  <a:gd name="T56" fmla="*/ 12 w 56"/>
                  <a:gd name="T57" fmla="*/ 20 h 24"/>
                  <a:gd name="T58" fmla="*/ 23 w 56"/>
                  <a:gd name="T59" fmla="*/ 3 h 24"/>
                  <a:gd name="T60" fmla="*/ 49 w 56"/>
                  <a:gd name="T61" fmla="*/ 4 h 24"/>
                  <a:gd name="T62" fmla="*/ 43 w 56"/>
                  <a:gd name="T63" fmla="*/ 17 h 24"/>
                  <a:gd name="T64" fmla="*/ 50 w 56"/>
                  <a:gd name="T65" fmla="*/ 4 h 24"/>
                  <a:gd name="T66" fmla="*/ 11 w 56"/>
                  <a:gd name="T67" fmla="*/ 8 h 24"/>
                  <a:gd name="T68" fmla="*/ 17 w 56"/>
                  <a:gd name="T69" fmla="*/ 5 h 24"/>
                  <a:gd name="T70" fmla="*/ 3 w 56"/>
                  <a:gd name="T71" fmla="*/ 13 h 24"/>
                  <a:gd name="T72" fmla="*/ 10 w 56"/>
                  <a:gd name="T73" fmla="*/ 7 h 24"/>
                  <a:gd name="T74" fmla="*/ 45 w 56"/>
                  <a:gd name="T75" fmla="*/ 16 h 24"/>
                  <a:gd name="T76" fmla="*/ 45 w 56"/>
                  <a:gd name="T77" fmla="*/ 16 h 24"/>
                  <a:gd name="T78" fmla="*/ 13 w 56"/>
                  <a:gd name="T79" fmla="*/ 10 h 24"/>
                  <a:gd name="T80" fmla="*/ 29 w 56"/>
                  <a:gd name="T81" fmla="*/ 18 h 24"/>
                  <a:gd name="T82" fmla="*/ 29 w 56"/>
                  <a:gd name="T83" fmla="*/ 18 h 24"/>
                  <a:gd name="T84" fmla="*/ 51 w 56"/>
                  <a:gd name="T85" fmla="*/ 16 h 24"/>
                  <a:gd name="T86" fmla="*/ 52 w 56"/>
                  <a:gd name="T8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24">
                    <a:moveTo>
                      <a:pt x="54" y="8"/>
                    </a:moveTo>
                    <a:cubicBezTo>
                      <a:pt x="54" y="8"/>
                      <a:pt x="55" y="7"/>
                      <a:pt x="56" y="8"/>
                    </a:cubicBezTo>
                    <a:cubicBezTo>
                      <a:pt x="56" y="9"/>
                      <a:pt x="55" y="9"/>
                      <a:pt x="54" y="10"/>
                    </a:cubicBezTo>
                    <a:cubicBezTo>
                      <a:pt x="55" y="14"/>
                      <a:pt x="55" y="20"/>
                      <a:pt x="53" y="23"/>
                    </a:cubicBezTo>
                    <a:cubicBezTo>
                      <a:pt x="51" y="22"/>
                      <a:pt x="52" y="20"/>
                      <a:pt x="53" y="18"/>
                    </a:cubicBezTo>
                    <a:cubicBezTo>
                      <a:pt x="52" y="18"/>
                      <a:pt x="52" y="18"/>
                      <a:pt x="51" y="18"/>
                    </a:cubicBezTo>
                    <a:cubicBezTo>
                      <a:pt x="50" y="18"/>
                      <a:pt x="50" y="19"/>
                      <a:pt x="50" y="20"/>
                    </a:cubicBezTo>
                    <a:cubicBezTo>
                      <a:pt x="49" y="20"/>
                      <a:pt x="49" y="19"/>
                      <a:pt x="49" y="19"/>
                    </a:cubicBezTo>
                    <a:cubicBezTo>
                      <a:pt x="47" y="19"/>
                      <a:pt x="44" y="19"/>
                      <a:pt x="43" y="20"/>
                    </a:cubicBezTo>
                    <a:cubicBezTo>
                      <a:pt x="42" y="20"/>
                      <a:pt x="42" y="19"/>
                      <a:pt x="42" y="19"/>
                    </a:cubicBezTo>
                    <a:cubicBezTo>
                      <a:pt x="40" y="19"/>
                      <a:pt x="39" y="19"/>
                      <a:pt x="38" y="19"/>
                    </a:cubicBezTo>
                    <a:cubicBezTo>
                      <a:pt x="38" y="20"/>
                      <a:pt x="40" y="19"/>
                      <a:pt x="40" y="20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6" y="21"/>
                      <a:pt x="36" y="19"/>
                    </a:cubicBezTo>
                    <a:cubicBezTo>
                      <a:pt x="33" y="20"/>
                      <a:pt x="28" y="20"/>
                      <a:pt x="26" y="21"/>
                    </a:cubicBezTo>
                    <a:cubicBezTo>
                      <a:pt x="25" y="21"/>
                      <a:pt x="25" y="20"/>
                      <a:pt x="25" y="20"/>
                    </a:cubicBezTo>
                    <a:cubicBezTo>
                      <a:pt x="21" y="22"/>
                      <a:pt x="15" y="20"/>
                      <a:pt x="12" y="23"/>
                    </a:cubicBezTo>
                    <a:cubicBezTo>
                      <a:pt x="9" y="22"/>
                      <a:pt x="7" y="23"/>
                      <a:pt x="5" y="24"/>
                    </a:cubicBezTo>
                    <a:cubicBezTo>
                      <a:pt x="4" y="23"/>
                      <a:pt x="4" y="23"/>
                      <a:pt x="3" y="22"/>
                    </a:cubicBezTo>
                    <a:cubicBezTo>
                      <a:pt x="2" y="22"/>
                      <a:pt x="1" y="23"/>
                      <a:pt x="1" y="22"/>
                    </a:cubicBezTo>
                    <a:cubicBezTo>
                      <a:pt x="0" y="22"/>
                      <a:pt x="1" y="21"/>
                      <a:pt x="1" y="20"/>
                    </a:cubicBezTo>
                    <a:cubicBezTo>
                      <a:pt x="1" y="16"/>
                      <a:pt x="1" y="14"/>
                      <a:pt x="2" y="11"/>
                    </a:cubicBezTo>
                    <a:cubicBezTo>
                      <a:pt x="4" y="7"/>
                      <a:pt x="10" y="6"/>
                      <a:pt x="14" y="3"/>
                    </a:cubicBezTo>
                    <a:cubicBezTo>
                      <a:pt x="20" y="3"/>
                      <a:pt x="32" y="0"/>
                      <a:pt x="41" y="0"/>
                    </a:cubicBezTo>
                    <a:cubicBezTo>
                      <a:pt x="48" y="0"/>
                      <a:pt x="54" y="1"/>
                      <a:pt x="54" y="8"/>
                    </a:cubicBezTo>
                    <a:close/>
                    <a:moveTo>
                      <a:pt x="34" y="10"/>
                    </a:moveTo>
                    <a:cubicBezTo>
                      <a:pt x="37" y="9"/>
                      <a:pt x="40" y="2"/>
                      <a:pt x="42" y="6"/>
                    </a:cubicBezTo>
                    <a:cubicBezTo>
                      <a:pt x="40" y="8"/>
                      <a:pt x="38" y="11"/>
                      <a:pt x="37" y="13"/>
                    </a:cubicBezTo>
                    <a:cubicBezTo>
                      <a:pt x="39" y="12"/>
                      <a:pt x="40" y="9"/>
                      <a:pt x="42" y="8"/>
                    </a:cubicBezTo>
                    <a:cubicBezTo>
                      <a:pt x="40" y="11"/>
                      <a:pt x="37" y="13"/>
                      <a:pt x="36" y="17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41" y="13"/>
                      <a:pt x="44" y="8"/>
                      <a:pt x="48" y="3"/>
                    </a:cubicBezTo>
                    <a:cubicBezTo>
                      <a:pt x="45" y="2"/>
                      <a:pt x="43" y="2"/>
                      <a:pt x="40" y="1"/>
                    </a:cubicBezTo>
                    <a:cubicBezTo>
                      <a:pt x="39" y="4"/>
                      <a:pt x="37" y="7"/>
                      <a:pt x="35" y="7"/>
                    </a:cubicBezTo>
                    <a:cubicBezTo>
                      <a:pt x="36" y="8"/>
                      <a:pt x="34" y="9"/>
                      <a:pt x="34" y="10"/>
                    </a:cubicBezTo>
                    <a:close/>
                    <a:moveTo>
                      <a:pt x="33" y="2"/>
                    </a:moveTo>
                    <a:cubicBezTo>
                      <a:pt x="32" y="4"/>
                      <a:pt x="30" y="7"/>
                      <a:pt x="28" y="8"/>
                    </a:cubicBezTo>
                    <a:cubicBezTo>
                      <a:pt x="27" y="12"/>
                      <a:pt x="22" y="14"/>
                      <a:pt x="20" y="18"/>
                    </a:cubicBezTo>
                    <a:cubicBezTo>
                      <a:pt x="23" y="17"/>
                      <a:pt x="24" y="13"/>
                      <a:pt x="27" y="12"/>
                    </a:cubicBezTo>
                    <a:cubicBezTo>
                      <a:pt x="25" y="14"/>
                      <a:pt x="23" y="17"/>
                      <a:pt x="22" y="19"/>
                    </a:cubicBezTo>
                    <a:cubicBezTo>
                      <a:pt x="22" y="19"/>
                      <a:pt x="24" y="19"/>
                      <a:pt x="25" y="19"/>
                    </a:cubicBezTo>
                    <a:cubicBezTo>
                      <a:pt x="28" y="14"/>
                      <a:pt x="31" y="11"/>
                      <a:pt x="34" y="7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4" y="4"/>
                      <a:pt x="36" y="3"/>
                      <a:pt x="37" y="2"/>
                    </a:cubicBezTo>
                    <a:cubicBezTo>
                      <a:pt x="36" y="2"/>
                      <a:pt x="35" y="2"/>
                      <a:pt x="33" y="2"/>
                    </a:cubicBezTo>
                    <a:close/>
                    <a:moveTo>
                      <a:pt x="26" y="3"/>
                    </a:moveTo>
                    <a:cubicBezTo>
                      <a:pt x="26" y="3"/>
                      <a:pt x="26" y="3"/>
                      <a:pt x="26" y="4"/>
                    </a:cubicBezTo>
                    <a:cubicBezTo>
                      <a:pt x="23" y="8"/>
                      <a:pt x="19" y="11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8"/>
                      <a:pt x="15" y="17"/>
                      <a:pt x="14" y="19"/>
                    </a:cubicBezTo>
                    <a:cubicBezTo>
                      <a:pt x="15" y="19"/>
                      <a:pt x="16" y="20"/>
                      <a:pt x="18" y="19"/>
                    </a:cubicBezTo>
                    <a:cubicBezTo>
                      <a:pt x="21" y="12"/>
                      <a:pt x="27" y="8"/>
                      <a:pt x="31" y="3"/>
                    </a:cubicBezTo>
                    <a:cubicBezTo>
                      <a:pt x="28" y="2"/>
                      <a:pt x="27" y="3"/>
                      <a:pt x="26" y="3"/>
                    </a:cubicBezTo>
                    <a:close/>
                    <a:moveTo>
                      <a:pt x="19" y="4"/>
                    </a:moveTo>
                    <a:cubicBezTo>
                      <a:pt x="19" y="5"/>
                      <a:pt x="18" y="5"/>
                      <a:pt x="18" y="7"/>
                    </a:cubicBezTo>
                    <a:cubicBezTo>
                      <a:pt x="16" y="9"/>
                      <a:pt x="15" y="12"/>
                      <a:pt x="13" y="14"/>
                    </a:cubicBezTo>
                    <a:cubicBezTo>
                      <a:pt x="12" y="16"/>
                      <a:pt x="9" y="18"/>
                      <a:pt x="8" y="20"/>
                    </a:cubicBezTo>
                    <a:cubicBezTo>
                      <a:pt x="9" y="21"/>
                      <a:pt x="10" y="20"/>
                      <a:pt x="12" y="20"/>
                    </a:cubicBezTo>
                    <a:cubicBezTo>
                      <a:pt x="14" y="17"/>
                      <a:pt x="16" y="13"/>
                      <a:pt x="19" y="11"/>
                    </a:cubicBezTo>
                    <a:cubicBezTo>
                      <a:pt x="20" y="7"/>
                      <a:pt x="23" y="7"/>
                      <a:pt x="23" y="3"/>
                    </a:cubicBezTo>
                    <a:cubicBezTo>
                      <a:pt x="22" y="3"/>
                      <a:pt x="21" y="4"/>
                      <a:pt x="19" y="4"/>
                    </a:cubicBezTo>
                    <a:close/>
                    <a:moveTo>
                      <a:pt x="49" y="4"/>
                    </a:moveTo>
                    <a:cubicBezTo>
                      <a:pt x="46" y="8"/>
                      <a:pt x="43" y="13"/>
                      <a:pt x="40" y="17"/>
                    </a:cubicBezTo>
                    <a:cubicBezTo>
                      <a:pt x="41" y="17"/>
                      <a:pt x="42" y="17"/>
                      <a:pt x="43" y="17"/>
                    </a:cubicBezTo>
                    <a:cubicBezTo>
                      <a:pt x="45" y="13"/>
                      <a:pt x="49" y="10"/>
                      <a:pt x="51" y="5"/>
                    </a:cubicBezTo>
                    <a:cubicBezTo>
                      <a:pt x="51" y="5"/>
                      <a:pt x="51" y="4"/>
                      <a:pt x="50" y="4"/>
                    </a:cubicBezTo>
                    <a:cubicBezTo>
                      <a:pt x="50" y="4"/>
                      <a:pt x="49" y="4"/>
                      <a:pt x="49" y="4"/>
                    </a:cubicBezTo>
                    <a:close/>
                    <a:moveTo>
                      <a:pt x="11" y="8"/>
                    </a:moveTo>
                    <a:cubicBezTo>
                      <a:pt x="9" y="11"/>
                      <a:pt x="7" y="15"/>
                      <a:pt x="6" y="17"/>
                    </a:cubicBezTo>
                    <a:cubicBezTo>
                      <a:pt x="9" y="13"/>
                      <a:pt x="13" y="9"/>
                      <a:pt x="17" y="5"/>
                    </a:cubicBezTo>
                    <a:cubicBezTo>
                      <a:pt x="13" y="5"/>
                      <a:pt x="12" y="6"/>
                      <a:pt x="11" y="8"/>
                    </a:cubicBezTo>
                    <a:close/>
                    <a:moveTo>
                      <a:pt x="3" y="13"/>
                    </a:moveTo>
                    <a:cubicBezTo>
                      <a:pt x="4" y="14"/>
                      <a:pt x="3" y="15"/>
                      <a:pt x="3" y="16"/>
                    </a:cubicBezTo>
                    <a:cubicBezTo>
                      <a:pt x="6" y="15"/>
                      <a:pt x="8" y="10"/>
                      <a:pt x="10" y="7"/>
                    </a:cubicBezTo>
                    <a:cubicBezTo>
                      <a:pt x="7" y="8"/>
                      <a:pt x="4" y="10"/>
                      <a:pt x="3" y="13"/>
                    </a:cubicBezTo>
                    <a:close/>
                    <a:moveTo>
                      <a:pt x="45" y="16"/>
                    </a:moveTo>
                    <a:cubicBezTo>
                      <a:pt x="49" y="20"/>
                      <a:pt x="54" y="10"/>
                      <a:pt x="51" y="9"/>
                    </a:cubicBezTo>
                    <a:cubicBezTo>
                      <a:pt x="49" y="11"/>
                      <a:pt x="47" y="14"/>
                      <a:pt x="45" y="16"/>
                    </a:cubicBezTo>
                    <a:close/>
                    <a:moveTo>
                      <a:pt x="5" y="20"/>
                    </a:moveTo>
                    <a:cubicBezTo>
                      <a:pt x="8" y="18"/>
                      <a:pt x="12" y="14"/>
                      <a:pt x="13" y="10"/>
                    </a:cubicBezTo>
                    <a:cubicBezTo>
                      <a:pt x="10" y="13"/>
                      <a:pt x="7" y="16"/>
                      <a:pt x="5" y="20"/>
                    </a:cubicBezTo>
                    <a:close/>
                    <a:moveTo>
                      <a:pt x="29" y="18"/>
                    </a:moveTo>
                    <a:cubicBezTo>
                      <a:pt x="33" y="18"/>
                      <a:pt x="34" y="13"/>
                      <a:pt x="36" y="11"/>
                    </a:cubicBezTo>
                    <a:cubicBezTo>
                      <a:pt x="33" y="12"/>
                      <a:pt x="31" y="15"/>
                      <a:pt x="29" y="18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6"/>
                      <a:pt x="51" y="16"/>
                    </a:cubicBezTo>
                    <a:cubicBezTo>
                      <a:pt x="52" y="16"/>
                      <a:pt x="52" y="16"/>
                      <a:pt x="53" y="16"/>
                    </a:cubicBezTo>
                    <a:cubicBezTo>
                      <a:pt x="53" y="16"/>
                      <a:pt x="53" y="15"/>
                      <a:pt x="52" y="14"/>
                    </a:cubicBezTo>
                    <a:cubicBezTo>
                      <a:pt x="52" y="15"/>
                      <a:pt x="52" y="15"/>
                      <a:pt x="5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6272242" y="2916786"/>
              <a:ext cx="622300" cy="535305"/>
            </a:xfrm>
            <a:custGeom>
              <a:avLst/>
              <a:gdLst>
                <a:gd name="T0" fmla="*/ 40 w 50"/>
                <a:gd name="T1" fmla="*/ 40 h 43"/>
                <a:gd name="T2" fmla="*/ 35 w 50"/>
                <a:gd name="T3" fmla="*/ 40 h 43"/>
                <a:gd name="T4" fmla="*/ 2 w 50"/>
                <a:gd name="T5" fmla="*/ 27 h 43"/>
                <a:gd name="T6" fmla="*/ 16 w 50"/>
                <a:gd name="T7" fmla="*/ 9 h 43"/>
                <a:gd name="T8" fmla="*/ 27 w 50"/>
                <a:gd name="T9" fmla="*/ 0 h 43"/>
                <a:gd name="T10" fmla="*/ 31 w 50"/>
                <a:gd name="T11" fmla="*/ 19 h 43"/>
                <a:gd name="T12" fmla="*/ 47 w 50"/>
                <a:gd name="T13" fmla="*/ 22 h 43"/>
                <a:gd name="T14" fmla="*/ 48 w 50"/>
                <a:gd name="T15" fmla="*/ 34 h 43"/>
                <a:gd name="T16" fmla="*/ 42 w 50"/>
                <a:gd name="T17" fmla="*/ 38 h 43"/>
                <a:gd name="T18" fmla="*/ 30 w 50"/>
                <a:gd name="T19" fmla="*/ 38 h 43"/>
                <a:gd name="T20" fmla="*/ 36 w 50"/>
                <a:gd name="T21" fmla="*/ 22 h 43"/>
                <a:gd name="T22" fmla="*/ 31 w 50"/>
                <a:gd name="T23" fmla="*/ 31 h 43"/>
                <a:gd name="T24" fmla="*/ 18 w 50"/>
                <a:gd name="T25" fmla="*/ 6 h 43"/>
                <a:gd name="T26" fmla="*/ 24 w 50"/>
                <a:gd name="T27" fmla="*/ 2 h 43"/>
                <a:gd name="T28" fmla="*/ 19 w 50"/>
                <a:gd name="T29" fmla="*/ 12 h 43"/>
                <a:gd name="T30" fmla="*/ 18 w 50"/>
                <a:gd name="T31" fmla="*/ 17 h 43"/>
                <a:gd name="T32" fmla="*/ 27 w 50"/>
                <a:gd name="T33" fmla="*/ 2 h 43"/>
                <a:gd name="T34" fmla="*/ 28 w 50"/>
                <a:gd name="T35" fmla="*/ 8 h 43"/>
                <a:gd name="T36" fmla="*/ 28 w 50"/>
                <a:gd name="T37" fmla="*/ 8 h 43"/>
                <a:gd name="T38" fmla="*/ 24 w 50"/>
                <a:gd name="T39" fmla="*/ 15 h 43"/>
                <a:gd name="T40" fmla="*/ 22 w 50"/>
                <a:gd name="T41" fmla="*/ 15 h 43"/>
                <a:gd name="T42" fmla="*/ 30 w 50"/>
                <a:gd name="T43" fmla="*/ 11 h 43"/>
                <a:gd name="T44" fmla="*/ 27 w 50"/>
                <a:gd name="T45" fmla="*/ 13 h 43"/>
                <a:gd name="T46" fmla="*/ 29 w 50"/>
                <a:gd name="T47" fmla="*/ 14 h 43"/>
                <a:gd name="T48" fmla="*/ 26 w 50"/>
                <a:gd name="T49" fmla="*/ 18 h 43"/>
                <a:gd name="T50" fmla="*/ 21 w 50"/>
                <a:gd name="T51" fmla="*/ 20 h 43"/>
                <a:gd name="T52" fmla="*/ 20 w 50"/>
                <a:gd name="T53" fmla="*/ 19 h 43"/>
                <a:gd name="T54" fmla="*/ 35 w 50"/>
                <a:gd name="T55" fmla="*/ 21 h 43"/>
                <a:gd name="T56" fmla="*/ 24 w 50"/>
                <a:gd name="T57" fmla="*/ 36 h 43"/>
                <a:gd name="T58" fmla="*/ 30 w 50"/>
                <a:gd name="T59" fmla="*/ 26 h 43"/>
                <a:gd name="T60" fmla="*/ 18 w 50"/>
                <a:gd name="T61" fmla="*/ 38 h 43"/>
                <a:gd name="T62" fmla="*/ 29 w 50"/>
                <a:gd name="T63" fmla="*/ 22 h 43"/>
                <a:gd name="T64" fmla="*/ 19 w 50"/>
                <a:gd name="T65" fmla="*/ 30 h 43"/>
                <a:gd name="T66" fmla="*/ 24 w 50"/>
                <a:gd name="T67" fmla="*/ 36 h 43"/>
                <a:gd name="T68" fmla="*/ 43 w 50"/>
                <a:gd name="T69" fmla="*/ 23 h 43"/>
                <a:gd name="T70" fmla="*/ 7 w 50"/>
                <a:gd name="T71" fmla="*/ 31 h 43"/>
                <a:gd name="T72" fmla="*/ 4 w 50"/>
                <a:gd name="T73" fmla="*/ 40 h 43"/>
                <a:gd name="T74" fmla="*/ 17 w 50"/>
                <a:gd name="T75" fmla="*/ 23 h 43"/>
                <a:gd name="T76" fmla="*/ 7 w 50"/>
                <a:gd name="T77" fmla="*/ 31 h 43"/>
                <a:gd name="T78" fmla="*/ 18 w 50"/>
                <a:gd name="T79" fmla="*/ 27 h 43"/>
                <a:gd name="T80" fmla="*/ 17 w 50"/>
                <a:gd name="T81" fmla="*/ 32 h 43"/>
                <a:gd name="T82" fmla="*/ 19 w 50"/>
                <a:gd name="T83" fmla="*/ 26 h 43"/>
                <a:gd name="T84" fmla="*/ 14 w 50"/>
                <a:gd name="T85" fmla="*/ 30 h 43"/>
                <a:gd name="T86" fmla="*/ 4 w 50"/>
                <a:gd name="T87" fmla="*/ 33 h 43"/>
                <a:gd name="T88" fmla="*/ 3 w 50"/>
                <a:gd name="T89" fmla="*/ 30 h 43"/>
                <a:gd name="T90" fmla="*/ 2 w 50"/>
                <a:gd name="T91" fmla="*/ 31 h 43"/>
                <a:gd name="T92" fmla="*/ 2 w 50"/>
                <a:gd name="T93" fmla="*/ 33 h 43"/>
                <a:gd name="T94" fmla="*/ 39 w 50"/>
                <a:gd name="T95" fmla="*/ 34 h 43"/>
                <a:gd name="T96" fmla="*/ 39 w 50"/>
                <a:gd name="T97" fmla="*/ 37 h 43"/>
                <a:gd name="T98" fmla="*/ 45 w 50"/>
                <a:gd name="T99" fmla="*/ 26 h 43"/>
                <a:gd name="T100" fmla="*/ 34 w 50"/>
                <a:gd name="T101" fmla="*/ 37 h 43"/>
                <a:gd name="T102" fmla="*/ 41 w 50"/>
                <a:gd name="T103" fmla="*/ 27 h 43"/>
                <a:gd name="T104" fmla="*/ 44 w 50"/>
                <a:gd name="T105" fmla="*/ 36 h 43"/>
                <a:gd name="T106" fmla="*/ 44 w 50"/>
                <a:gd name="T107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3">
                  <a:moveTo>
                    <a:pt x="42" y="38"/>
                  </a:moveTo>
                  <a:cubicBezTo>
                    <a:pt x="41" y="38"/>
                    <a:pt x="42" y="40"/>
                    <a:pt x="40" y="40"/>
                  </a:cubicBezTo>
                  <a:cubicBezTo>
                    <a:pt x="40" y="39"/>
                    <a:pt x="39" y="40"/>
                    <a:pt x="40" y="39"/>
                  </a:cubicBezTo>
                  <a:cubicBezTo>
                    <a:pt x="38" y="39"/>
                    <a:pt x="36" y="39"/>
                    <a:pt x="35" y="40"/>
                  </a:cubicBezTo>
                  <a:cubicBezTo>
                    <a:pt x="24" y="39"/>
                    <a:pt x="12" y="43"/>
                    <a:pt x="2" y="41"/>
                  </a:cubicBezTo>
                  <a:cubicBezTo>
                    <a:pt x="1" y="37"/>
                    <a:pt x="0" y="31"/>
                    <a:pt x="2" y="27"/>
                  </a:cubicBezTo>
                  <a:cubicBezTo>
                    <a:pt x="6" y="23"/>
                    <a:pt x="11" y="22"/>
                    <a:pt x="18" y="20"/>
                  </a:cubicBezTo>
                  <a:cubicBezTo>
                    <a:pt x="16" y="17"/>
                    <a:pt x="16" y="13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ubicBezTo>
                    <a:pt x="17" y="3"/>
                    <a:pt x="21" y="0"/>
                    <a:pt x="27" y="0"/>
                  </a:cubicBezTo>
                  <a:cubicBezTo>
                    <a:pt x="28" y="4"/>
                    <a:pt x="33" y="6"/>
                    <a:pt x="31" y="10"/>
                  </a:cubicBezTo>
                  <a:cubicBezTo>
                    <a:pt x="33" y="12"/>
                    <a:pt x="31" y="16"/>
                    <a:pt x="31" y="19"/>
                  </a:cubicBezTo>
                  <a:cubicBezTo>
                    <a:pt x="34" y="19"/>
                    <a:pt x="41" y="20"/>
                    <a:pt x="43" y="19"/>
                  </a:cubicBezTo>
                  <a:cubicBezTo>
                    <a:pt x="44" y="20"/>
                    <a:pt x="45" y="22"/>
                    <a:pt x="47" y="22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50" y="26"/>
                    <a:pt x="48" y="32"/>
                    <a:pt x="48" y="34"/>
                  </a:cubicBezTo>
                  <a:cubicBezTo>
                    <a:pt x="48" y="34"/>
                    <a:pt x="48" y="33"/>
                    <a:pt x="48" y="34"/>
                  </a:cubicBezTo>
                  <a:cubicBezTo>
                    <a:pt x="48" y="37"/>
                    <a:pt x="45" y="38"/>
                    <a:pt x="42" y="38"/>
                  </a:cubicBezTo>
                  <a:close/>
                  <a:moveTo>
                    <a:pt x="26" y="38"/>
                  </a:moveTo>
                  <a:cubicBezTo>
                    <a:pt x="27" y="39"/>
                    <a:pt x="29" y="38"/>
                    <a:pt x="30" y="38"/>
                  </a:cubicBezTo>
                  <a:cubicBezTo>
                    <a:pt x="33" y="34"/>
                    <a:pt x="37" y="27"/>
                    <a:pt x="39" y="22"/>
                  </a:cubicBezTo>
                  <a:cubicBezTo>
                    <a:pt x="38" y="21"/>
                    <a:pt x="38" y="22"/>
                    <a:pt x="36" y="22"/>
                  </a:cubicBezTo>
                  <a:cubicBezTo>
                    <a:pt x="33" y="27"/>
                    <a:pt x="29" y="31"/>
                    <a:pt x="25" y="36"/>
                  </a:cubicBezTo>
                  <a:cubicBezTo>
                    <a:pt x="28" y="35"/>
                    <a:pt x="29" y="32"/>
                    <a:pt x="31" y="31"/>
                  </a:cubicBezTo>
                  <a:cubicBezTo>
                    <a:pt x="30" y="33"/>
                    <a:pt x="26" y="36"/>
                    <a:pt x="26" y="38"/>
                  </a:cubicBezTo>
                  <a:close/>
                  <a:moveTo>
                    <a:pt x="18" y="6"/>
                  </a:moveTo>
                  <a:cubicBezTo>
                    <a:pt x="19" y="7"/>
                    <a:pt x="18" y="9"/>
                    <a:pt x="18" y="9"/>
                  </a:cubicBezTo>
                  <a:cubicBezTo>
                    <a:pt x="20" y="7"/>
                    <a:pt x="22" y="5"/>
                    <a:pt x="24" y="2"/>
                  </a:cubicBezTo>
                  <a:cubicBezTo>
                    <a:pt x="20" y="3"/>
                    <a:pt x="20" y="5"/>
                    <a:pt x="18" y="6"/>
                  </a:cubicBezTo>
                  <a:close/>
                  <a:moveTo>
                    <a:pt x="19" y="12"/>
                  </a:moveTo>
                  <a:cubicBezTo>
                    <a:pt x="19" y="12"/>
                    <a:pt x="20" y="11"/>
                    <a:pt x="21" y="12"/>
                  </a:cubicBezTo>
                  <a:cubicBezTo>
                    <a:pt x="20" y="14"/>
                    <a:pt x="17" y="14"/>
                    <a:pt x="18" y="17"/>
                  </a:cubicBezTo>
                  <a:cubicBezTo>
                    <a:pt x="20" y="14"/>
                    <a:pt x="24" y="11"/>
                    <a:pt x="24" y="8"/>
                  </a:cubicBezTo>
                  <a:cubicBezTo>
                    <a:pt x="26" y="7"/>
                    <a:pt x="28" y="4"/>
                    <a:pt x="27" y="2"/>
                  </a:cubicBezTo>
                  <a:cubicBezTo>
                    <a:pt x="24" y="5"/>
                    <a:pt x="20" y="8"/>
                    <a:pt x="19" y="12"/>
                  </a:cubicBezTo>
                  <a:close/>
                  <a:moveTo>
                    <a:pt x="28" y="8"/>
                  </a:moveTo>
                  <a:cubicBezTo>
                    <a:pt x="29" y="8"/>
                    <a:pt x="29" y="6"/>
                    <a:pt x="28" y="6"/>
                  </a:cubicBezTo>
                  <a:cubicBezTo>
                    <a:pt x="29" y="7"/>
                    <a:pt x="28" y="7"/>
                    <a:pt x="28" y="8"/>
                  </a:cubicBezTo>
                  <a:close/>
                  <a:moveTo>
                    <a:pt x="22" y="15"/>
                  </a:moveTo>
                  <a:cubicBezTo>
                    <a:pt x="23" y="15"/>
                    <a:pt x="24" y="15"/>
                    <a:pt x="24" y="15"/>
                  </a:cubicBezTo>
                  <a:cubicBezTo>
                    <a:pt x="25" y="13"/>
                    <a:pt x="28" y="10"/>
                    <a:pt x="27" y="8"/>
                  </a:cubicBezTo>
                  <a:cubicBezTo>
                    <a:pt x="25" y="10"/>
                    <a:pt x="24" y="13"/>
                    <a:pt x="22" y="15"/>
                  </a:cubicBezTo>
                  <a:close/>
                  <a:moveTo>
                    <a:pt x="27" y="13"/>
                  </a:moveTo>
                  <a:cubicBezTo>
                    <a:pt x="28" y="13"/>
                    <a:pt x="30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7" y="13"/>
                  </a:cubicBezTo>
                  <a:close/>
                  <a:moveTo>
                    <a:pt x="26" y="18"/>
                  </a:moveTo>
                  <a:cubicBezTo>
                    <a:pt x="27" y="17"/>
                    <a:pt x="28" y="16"/>
                    <a:pt x="29" y="14"/>
                  </a:cubicBezTo>
                  <a:cubicBezTo>
                    <a:pt x="28" y="14"/>
                    <a:pt x="28" y="14"/>
                    <a:pt x="27" y="14"/>
                  </a:cubicBezTo>
                  <a:cubicBezTo>
                    <a:pt x="27" y="16"/>
                    <a:pt x="26" y="17"/>
                    <a:pt x="26" y="18"/>
                  </a:cubicBezTo>
                  <a:close/>
                  <a:moveTo>
                    <a:pt x="20" y="19"/>
                  </a:moveTo>
                  <a:cubicBezTo>
                    <a:pt x="21" y="19"/>
                    <a:pt x="20" y="20"/>
                    <a:pt x="21" y="20"/>
                  </a:cubicBezTo>
                  <a:cubicBezTo>
                    <a:pt x="21" y="18"/>
                    <a:pt x="23" y="18"/>
                    <a:pt x="23" y="16"/>
                  </a:cubicBezTo>
                  <a:cubicBezTo>
                    <a:pt x="22" y="17"/>
                    <a:pt x="21" y="19"/>
                    <a:pt x="20" y="19"/>
                  </a:cubicBezTo>
                  <a:close/>
                  <a:moveTo>
                    <a:pt x="25" y="30"/>
                  </a:moveTo>
                  <a:cubicBezTo>
                    <a:pt x="29" y="28"/>
                    <a:pt x="32" y="24"/>
                    <a:pt x="35" y="21"/>
                  </a:cubicBezTo>
                  <a:cubicBezTo>
                    <a:pt x="28" y="21"/>
                    <a:pt x="28" y="27"/>
                    <a:pt x="25" y="30"/>
                  </a:cubicBezTo>
                  <a:close/>
                  <a:moveTo>
                    <a:pt x="24" y="36"/>
                  </a:moveTo>
                  <a:cubicBezTo>
                    <a:pt x="26" y="33"/>
                    <a:pt x="27" y="31"/>
                    <a:pt x="29" y="29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8" y="29"/>
                    <a:pt x="26" y="32"/>
                    <a:pt x="22" y="34"/>
                  </a:cubicBezTo>
                  <a:cubicBezTo>
                    <a:pt x="22" y="37"/>
                    <a:pt x="20" y="38"/>
                    <a:pt x="18" y="38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21" y="32"/>
                    <a:pt x="26" y="28"/>
                    <a:pt x="29" y="22"/>
                  </a:cubicBezTo>
                  <a:cubicBezTo>
                    <a:pt x="26" y="21"/>
                    <a:pt x="25" y="24"/>
                    <a:pt x="23" y="25"/>
                  </a:cubicBezTo>
                  <a:cubicBezTo>
                    <a:pt x="21" y="26"/>
                    <a:pt x="21" y="29"/>
                    <a:pt x="19" y="30"/>
                  </a:cubicBezTo>
                  <a:cubicBezTo>
                    <a:pt x="18" y="34"/>
                    <a:pt x="15" y="36"/>
                    <a:pt x="14" y="39"/>
                  </a:cubicBezTo>
                  <a:cubicBezTo>
                    <a:pt x="18" y="40"/>
                    <a:pt x="22" y="39"/>
                    <a:pt x="24" y="36"/>
                  </a:cubicBezTo>
                  <a:close/>
                  <a:moveTo>
                    <a:pt x="38" y="29"/>
                  </a:moveTo>
                  <a:cubicBezTo>
                    <a:pt x="40" y="27"/>
                    <a:pt x="42" y="25"/>
                    <a:pt x="43" y="23"/>
                  </a:cubicBezTo>
                  <a:cubicBezTo>
                    <a:pt x="41" y="21"/>
                    <a:pt x="38" y="27"/>
                    <a:pt x="38" y="29"/>
                  </a:cubicBezTo>
                  <a:close/>
                  <a:moveTo>
                    <a:pt x="7" y="31"/>
                  </a:moveTo>
                  <a:cubicBezTo>
                    <a:pt x="7" y="32"/>
                    <a:pt x="8" y="31"/>
                    <a:pt x="8" y="32"/>
                  </a:cubicBezTo>
                  <a:cubicBezTo>
                    <a:pt x="6" y="35"/>
                    <a:pt x="4" y="36"/>
                    <a:pt x="4" y="40"/>
                  </a:cubicBezTo>
                  <a:cubicBezTo>
                    <a:pt x="4" y="40"/>
                    <a:pt x="5" y="40"/>
                    <a:pt x="5" y="40"/>
                  </a:cubicBezTo>
                  <a:cubicBezTo>
                    <a:pt x="9" y="34"/>
                    <a:pt x="13" y="29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2" y="24"/>
                    <a:pt x="11" y="29"/>
                    <a:pt x="7" y="31"/>
                  </a:cubicBezTo>
                  <a:close/>
                  <a:moveTo>
                    <a:pt x="14" y="30"/>
                  </a:moveTo>
                  <a:cubicBezTo>
                    <a:pt x="16" y="29"/>
                    <a:pt x="17" y="27"/>
                    <a:pt x="18" y="27"/>
                  </a:cubicBezTo>
                  <a:cubicBezTo>
                    <a:pt x="15" y="32"/>
                    <a:pt x="11" y="34"/>
                    <a:pt x="8" y="39"/>
                  </a:cubicBezTo>
                  <a:cubicBezTo>
                    <a:pt x="13" y="40"/>
                    <a:pt x="13" y="33"/>
                    <a:pt x="17" y="32"/>
                  </a:cubicBezTo>
                  <a:cubicBezTo>
                    <a:pt x="17" y="29"/>
                    <a:pt x="19" y="28"/>
                    <a:pt x="20" y="26"/>
                  </a:cubicBezTo>
                  <a:cubicBezTo>
                    <a:pt x="19" y="26"/>
                    <a:pt x="19" y="27"/>
                    <a:pt x="19" y="26"/>
                  </a:cubicBezTo>
                  <a:cubicBezTo>
                    <a:pt x="20" y="25"/>
                    <a:pt x="21" y="24"/>
                    <a:pt x="21" y="23"/>
                  </a:cubicBezTo>
                  <a:cubicBezTo>
                    <a:pt x="17" y="23"/>
                    <a:pt x="15" y="28"/>
                    <a:pt x="14" y="30"/>
                  </a:cubicBezTo>
                  <a:close/>
                  <a:moveTo>
                    <a:pt x="2" y="33"/>
                  </a:moveTo>
                  <a:cubicBezTo>
                    <a:pt x="3" y="33"/>
                    <a:pt x="3" y="34"/>
                    <a:pt x="4" y="33"/>
                  </a:cubicBezTo>
                  <a:cubicBezTo>
                    <a:pt x="6" y="30"/>
                    <a:pt x="9" y="28"/>
                    <a:pt x="11" y="24"/>
                  </a:cubicBezTo>
                  <a:cubicBezTo>
                    <a:pt x="7" y="25"/>
                    <a:pt x="2" y="27"/>
                    <a:pt x="3" y="30"/>
                  </a:cubicBezTo>
                  <a:cubicBezTo>
                    <a:pt x="3" y="30"/>
                    <a:pt x="2" y="30"/>
                    <a:pt x="2" y="29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3" y="31"/>
                    <a:pt x="3" y="32"/>
                  </a:cubicBezTo>
                  <a:cubicBezTo>
                    <a:pt x="2" y="31"/>
                    <a:pt x="3" y="32"/>
                    <a:pt x="2" y="33"/>
                  </a:cubicBezTo>
                  <a:cubicBezTo>
                    <a:pt x="2" y="31"/>
                    <a:pt x="2" y="32"/>
                    <a:pt x="2" y="33"/>
                  </a:cubicBezTo>
                  <a:close/>
                  <a:moveTo>
                    <a:pt x="39" y="34"/>
                  </a:moveTo>
                  <a:cubicBezTo>
                    <a:pt x="40" y="34"/>
                    <a:pt x="40" y="32"/>
                    <a:pt x="42" y="32"/>
                  </a:cubicBezTo>
                  <a:cubicBezTo>
                    <a:pt x="41" y="33"/>
                    <a:pt x="39" y="34"/>
                    <a:pt x="39" y="37"/>
                  </a:cubicBezTo>
                  <a:cubicBezTo>
                    <a:pt x="40" y="37"/>
                    <a:pt x="40" y="36"/>
                    <a:pt x="41" y="37"/>
                  </a:cubicBezTo>
                  <a:cubicBezTo>
                    <a:pt x="43" y="33"/>
                    <a:pt x="46" y="29"/>
                    <a:pt x="45" y="26"/>
                  </a:cubicBezTo>
                  <a:cubicBezTo>
                    <a:pt x="42" y="28"/>
                    <a:pt x="41" y="31"/>
                    <a:pt x="39" y="34"/>
                  </a:cubicBezTo>
                  <a:close/>
                  <a:moveTo>
                    <a:pt x="34" y="37"/>
                  </a:moveTo>
                  <a:cubicBezTo>
                    <a:pt x="37" y="35"/>
                    <a:pt x="38" y="30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38" y="30"/>
                    <a:pt x="35" y="33"/>
                    <a:pt x="34" y="37"/>
                  </a:cubicBezTo>
                  <a:close/>
                  <a:moveTo>
                    <a:pt x="44" y="36"/>
                  </a:moveTo>
                  <a:cubicBezTo>
                    <a:pt x="46" y="36"/>
                    <a:pt x="46" y="34"/>
                    <a:pt x="46" y="32"/>
                  </a:cubicBezTo>
                  <a:cubicBezTo>
                    <a:pt x="45" y="33"/>
                    <a:pt x="44" y="34"/>
                    <a:pt x="44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6"/>
            <p:cNvSpPr>
              <a:spLocks noEditPoints="1"/>
            </p:cNvSpPr>
            <p:nvPr/>
          </p:nvSpPr>
          <p:spPr bwMode="auto">
            <a:xfrm>
              <a:off x="5096222" y="2972031"/>
              <a:ext cx="622300" cy="584200"/>
            </a:xfrm>
            <a:custGeom>
              <a:avLst/>
              <a:gdLst>
                <a:gd name="T0" fmla="*/ 46 w 50"/>
                <a:gd name="T1" fmla="*/ 28 h 47"/>
                <a:gd name="T2" fmla="*/ 46 w 50"/>
                <a:gd name="T3" fmla="*/ 43 h 47"/>
                <a:gd name="T4" fmla="*/ 43 w 50"/>
                <a:gd name="T5" fmla="*/ 41 h 47"/>
                <a:gd name="T6" fmla="*/ 0 w 50"/>
                <a:gd name="T7" fmla="*/ 45 h 47"/>
                <a:gd name="T8" fmla="*/ 4 w 50"/>
                <a:gd name="T9" fmla="*/ 32 h 47"/>
                <a:gd name="T10" fmla="*/ 19 w 50"/>
                <a:gd name="T11" fmla="*/ 21 h 47"/>
                <a:gd name="T12" fmla="*/ 31 w 50"/>
                <a:gd name="T13" fmla="*/ 2 h 47"/>
                <a:gd name="T14" fmla="*/ 34 w 50"/>
                <a:gd name="T15" fmla="*/ 23 h 47"/>
                <a:gd name="T16" fmla="*/ 21 w 50"/>
                <a:gd name="T17" fmla="*/ 27 h 47"/>
                <a:gd name="T18" fmla="*/ 23 w 50"/>
                <a:gd name="T19" fmla="*/ 27 h 47"/>
                <a:gd name="T20" fmla="*/ 16 w 50"/>
                <a:gd name="T21" fmla="*/ 39 h 47"/>
                <a:gd name="T22" fmla="*/ 12 w 50"/>
                <a:gd name="T23" fmla="*/ 42 h 47"/>
                <a:gd name="T24" fmla="*/ 26 w 50"/>
                <a:gd name="T25" fmla="*/ 4 h 47"/>
                <a:gd name="T26" fmla="*/ 28 w 50"/>
                <a:gd name="T27" fmla="*/ 6 h 47"/>
                <a:gd name="T28" fmla="*/ 28 w 50"/>
                <a:gd name="T29" fmla="*/ 6 h 47"/>
                <a:gd name="T30" fmla="*/ 31 w 50"/>
                <a:gd name="T31" fmla="*/ 10 h 47"/>
                <a:gd name="T32" fmla="*/ 27 w 50"/>
                <a:gd name="T33" fmla="*/ 13 h 47"/>
                <a:gd name="T34" fmla="*/ 22 w 50"/>
                <a:gd name="T35" fmla="*/ 16 h 47"/>
                <a:gd name="T36" fmla="*/ 27 w 50"/>
                <a:gd name="T37" fmla="*/ 9 h 47"/>
                <a:gd name="T38" fmla="*/ 27 w 50"/>
                <a:gd name="T39" fmla="*/ 14 h 47"/>
                <a:gd name="T40" fmla="*/ 23 w 50"/>
                <a:gd name="T41" fmla="*/ 21 h 47"/>
                <a:gd name="T42" fmla="*/ 26 w 50"/>
                <a:gd name="T43" fmla="*/ 17 h 47"/>
                <a:gd name="T44" fmla="*/ 30 w 50"/>
                <a:gd name="T45" fmla="*/ 16 h 47"/>
                <a:gd name="T46" fmla="*/ 30 w 50"/>
                <a:gd name="T47" fmla="*/ 16 h 47"/>
                <a:gd name="T48" fmla="*/ 33 w 50"/>
                <a:gd name="T49" fmla="*/ 17 h 47"/>
                <a:gd name="T50" fmla="*/ 24 w 50"/>
                <a:gd name="T51" fmla="*/ 25 h 47"/>
                <a:gd name="T52" fmla="*/ 24 w 50"/>
                <a:gd name="T53" fmla="*/ 25 h 47"/>
                <a:gd name="T54" fmla="*/ 29 w 50"/>
                <a:gd name="T55" fmla="*/ 30 h 47"/>
                <a:gd name="T56" fmla="*/ 29 w 50"/>
                <a:gd name="T57" fmla="*/ 34 h 47"/>
                <a:gd name="T58" fmla="*/ 26 w 50"/>
                <a:gd name="T59" fmla="*/ 41 h 47"/>
                <a:gd name="T60" fmla="*/ 30 w 50"/>
                <a:gd name="T61" fmla="*/ 32 h 47"/>
                <a:gd name="T62" fmla="*/ 30 w 50"/>
                <a:gd name="T63" fmla="*/ 37 h 47"/>
                <a:gd name="T64" fmla="*/ 32 w 50"/>
                <a:gd name="T65" fmla="*/ 26 h 47"/>
                <a:gd name="T66" fmla="*/ 8 w 50"/>
                <a:gd name="T67" fmla="*/ 43 h 47"/>
                <a:gd name="T68" fmla="*/ 18 w 50"/>
                <a:gd name="T69" fmla="*/ 27 h 47"/>
                <a:gd name="T70" fmla="*/ 15 w 50"/>
                <a:gd name="T71" fmla="*/ 31 h 47"/>
                <a:gd name="T72" fmla="*/ 24 w 50"/>
                <a:gd name="T73" fmla="*/ 32 h 47"/>
                <a:gd name="T74" fmla="*/ 24 w 50"/>
                <a:gd name="T75" fmla="*/ 32 h 47"/>
                <a:gd name="T76" fmla="*/ 35 w 50"/>
                <a:gd name="T77" fmla="*/ 38 h 47"/>
                <a:gd name="T78" fmla="*/ 41 w 50"/>
                <a:gd name="T79" fmla="*/ 29 h 47"/>
                <a:gd name="T80" fmla="*/ 6 w 50"/>
                <a:gd name="T81" fmla="*/ 37 h 47"/>
                <a:gd name="T82" fmla="*/ 6 w 50"/>
                <a:gd name="T83" fmla="*/ 32 h 47"/>
                <a:gd name="T84" fmla="*/ 21 w 50"/>
                <a:gd name="T85" fmla="*/ 42 h 47"/>
                <a:gd name="T86" fmla="*/ 18 w 50"/>
                <a:gd name="T87" fmla="*/ 42 h 47"/>
                <a:gd name="T88" fmla="*/ 46 w 50"/>
                <a:gd name="T89" fmla="*/ 32 h 47"/>
                <a:gd name="T90" fmla="*/ 29 w 50"/>
                <a:gd name="T91" fmla="*/ 39 h 47"/>
                <a:gd name="T92" fmla="*/ 32 w 50"/>
                <a:gd name="T93" fmla="*/ 40 h 47"/>
                <a:gd name="T94" fmla="*/ 29 w 50"/>
                <a:gd name="T95" fmla="*/ 39 h 47"/>
                <a:gd name="T96" fmla="*/ 46 w 50"/>
                <a:gd name="T9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47">
                  <a:moveTo>
                    <a:pt x="34" y="23"/>
                  </a:moveTo>
                  <a:cubicBezTo>
                    <a:pt x="38" y="25"/>
                    <a:pt x="43" y="25"/>
                    <a:pt x="46" y="28"/>
                  </a:cubicBezTo>
                  <a:cubicBezTo>
                    <a:pt x="48" y="32"/>
                    <a:pt x="50" y="36"/>
                    <a:pt x="48" y="41"/>
                  </a:cubicBezTo>
                  <a:cubicBezTo>
                    <a:pt x="47" y="41"/>
                    <a:pt x="47" y="43"/>
                    <a:pt x="46" y="43"/>
                  </a:cubicBezTo>
                  <a:cubicBezTo>
                    <a:pt x="45" y="42"/>
                    <a:pt x="46" y="40"/>
                    <a:pt x="45" y="39"/>
                  </a:cubicBezTo>
                  <a:cubicBezTo>
                    <a:pt x="44" y="40"/>
                    <a:pt x="43" y="40"/>
                    <a:pt x="43" y="41"/>
                  </a:cubicBezTo>
                  <a:cubicBezTo>
                    <a:pt x="31" y="41"/>
                    <a:pt x="16" y="43"/>
                    <a:pt x="4" y="45"/>
                  </a:cubicBezTo>
                  <a:cubicBezTo>
                    <a:pt x="2" y="46"/>
                    <a:pt x="0" y="47"/>
                    <a:pt x="0" y="45"/>
                  </a:cubicBezTo>
                  <a:cubicBezTo>
                    <a:pt x="0" y="43"/>
                    <a:pt x="2" y="43"/>
                    <a:pt x="3" y="43"/>
                  </a:cubicBezTo>
                  <a:cubicBezTo>
                    <a:pt x="4" y="40"/>
                    <a:pt x="3" y="35"/>
                    <a:pt x="4" y="32"/>
                  </a:cubicBezTo>
                  <a:cubicBezTo>
                    <a:pt x="6" y="27"/>
                    <a:pt x="16" y="27"/>
                    <a:pt x="21" y="24"/>
                  </a:cubicBezTo>
                  <a:cubicBezTo>
                    <a:pt x="21" y="23"/>
                    <a:pt x="20" y="23"/>
                    <a:pt x="19" y="21"/>
                  </a:cubicBezTo>
                  <a:cubicBezTo>
                    <a:pt x="19" y="17"/>
                    <a:pt x="18" y="10"/>
                    <a:pt x="20" y="5"/>
                  </a:cubicBezTo>
                  <a:cubicBezTo>
                    <a:pt x="21" y="2"/>
                    <a:pt x="26" y="0"/>
                    <a:pt x="31" y="2"/>
                  </a:cubicBezTo>
                  <a:cubicBezTo>
                    <a:pt x="34" y="2"/>
                    <a:pt x="33" y="6"/>
                    <a:pt x="36" y="7"/>
                  </a:cubicBezTo>
                  <a:cubicBezTo>
                    <a:pt x="35" y="11"/>
                    <a:pt x="36" y="18"/>
                    <a:pt x="34" y="23"/>
                  </a:cubicBezTo>
                  <a:close/>
                  <a:moveTo>
                    <a:pt x="23" y="27"/>
                  </a:moveTo>
                  <a:cubicBezTo>
                    <a:pt x="23" y="27"/>
                    <a:pt x="22" y="27"/>
                    <a:pt x="21" y="27"/>
                  </a:cubicBezTo>
                  <a:cubicBezTo>
                    <a:pt x="19" y="29"/>
                    <a:pt x="16" y="32"/>
                    <a:pt x="15" y="35"/>
                  </a:cubicBezTo>
                  <a:cubicBezTo>
                    <a:pt x="18" y="32"/>
                    <a:pt x="21" y="30"/>
                    <a:pt x="23" y="27"/>
                  </a:cubicBezTo>
                  <a:close/>
                  <a:moveTo>
                    <a:pt x="12" y="42"/>
                  </a:moveTo>
                  <a:cubicBezTo>
                    <a:pt x="14" y="43"/>
                    <a:pt x="15" y="40"/>
                    <a:pt x="16" y="39"/>
                  </a:cubicBezTo>
                  <a:cubicBezTo>
                    <a:pt x="19" y="36"/>
                    <a:pt x="22" y="33"/>
                    <a:pt x="24" y="28"/>
                  </a:cubicBezTo>
                  <a:cubicBezTo>
                    <a:pt x="18" y="32"/>
                    <a:pt x="15" y="36"/>
                    <a:pt x="12" y="42"/>
                  </a:cubicBezTo>
                  <a:close/>
                  <a:moveTo>
                    <a:pt x="22" y="10"/>
                  </a:moveTo>
                  <a:cubicBezTo>
                    <a:pt x="24" y="8"/>
                    <a:pt x="25" y="5"/>
                    <a:pt x="26" y="4"/>
                  </a:cubicBezTo>
                  <a:cubicBezTo>
                    <a:pt x="24" y="5"/>
                    <a:pt x="21" y="8"/>
                    <a:pt x="22" y="10"/>
                  </a:cubicBezTo>
                  <a:close/>
                  <a:moveTo>
                    <a:pt x="28" y="6"/>
                  </a:moveTo>
                  <a:cubicBezTo>
                    <a:pt x="29" y="6"/>
                    <a:pt x="29" y="5"/>
                    <a:pt x="30" y="4"/>
                  </a:cubicBezTo>
                  <a:cubicBezTo>
                    <a:pt x="29" y="3"/>
                    <a:pt x="28" y="5"/>
                    <a:pt x="28" y="6"/>
                  </a:cubicBezTo>
                  <a:close/>
                  <a:moveTo>
                    <a:pt x="27" y="13"/>
                  </a:moveTo>
                  <a:cubicBezTo>
                    <a:pt x="28" y="13"/>
                    <a:pt x="29" y="11"/>
                    <a:pt x="31" y="10"/>
                  </a:cubicBezTo>
                  <a:cubicBezTo>
                    <a:pt x="32" y="8"/>
                    <a:pt x="34" y="7"/>
                    <a:pt x="32" y="6"/>
                  </a:cubicBezTo>
                  <a:cubicBezTo>
                    <a:pt x="30" y="8"/>
                    <a:pt x="28" y="11"/>
                    <a:pt x="27" y="13"/>
                  </a:cubicBezTo>
                  <a:close/>
                  <a:moveTo>
                    <a:pt x="27" y="9"/>
                  </a:moveTo>
                  <a:cubicBezTo>
                    <a:pt x="25" y="11"/>
                    <a:pt x="23" y="13"/>
                    <a:pt x="22" y="16"/>
                  </a:cubicBezTo>
                  <a:cubicBezTo>
                    <a:pt x="25" y="14"/>
                    <a:pt x="26" y="10"/>
                    <a:pt x="28" y="7"/>
                  </a:cubicBezTo>
                  <a:cubicBezTo>
                    <a:pt x="27" y="7"/>
                    <a:pt x="27" y="8"/>
                    <a:pt x="27" y="9"/>
                  </a:cubicBezTo>
                  <a:close/>
                  <a:moveTo>
                    <a:pt x="25" y="17"/>
                  </a:moveTo>
                  <a:cubicBezTo>
                    <a:pt x="26" y="16"/>
                    <a:pt x="26" y="15"/>
                    <a:pt x="27" y="14"/>
                  </a:cubicBezTo>
                  <a:cubicBezTo>
                    <a:pt x="26" y="14"/>
                    <a:pt x="24" y="15"/>
                    <a:pt x="25" y="17"/>
                  </a:cubicBezTo>
                  <a:close/>
                  <a:moveTo>
                    <a:pt x="23" y="21"/>
                  </a:moveTo>
                  <a:cubicBezTo>
                    <a:pt x="25" y="19"/>
                    <a:pt x="27" y="16"/>
                    <a:pt x="28" y="14"/>
                  </a:cubicBezTo>
                  <a:cubicBezTo>
                    <a:pt x="27" y="15"/>
                    <a:pt x="25" y="16"/>
                    <a:pt x="26" y="17"/>
                  </a:cubicBezTo>
                  <a:cubicBezTo>
                    <a:pt x="24" y="18"/>
                    <a:pt x="23" y="19"/>
                    <a:pt x="23" y="21"/>
                  </a:cubicBezTo>
                  <a:close/>
                  <a:moveTo>
                    <a:pt x="30" y="16"/>
                  </a:moveTo>
                  <a:cubicBezTo>
                    <a:pt x="29" y="17"/>
                    <a:pt x="28" y="18"/>
                    <a:pt x="27" y="20"/>
                  </a:cubicBezTo>
                  <a:cubicBezTo>
                    <a:pt x="29" y="20"/>
                    <a:pt x="30" y="17"/>
                    <a:pt x="30" y="16"/>
                  </a:cubicBezTo>
                  <a:close/>
                  <a:moveTo>
                    <a:pt x="29" y="24"/>
                  </a:moveTo>
                  <a:cubicBezTo>
                    <a:pt x="33" y="24"/>
                    <a:pt x="33" y="19"/>
                    <a:pt x="33" y="17"/>
                  </a:cubicBezTo>
                  <a:cubicBezTo>
                    <a:pt x="32" y="19"/>
                    <a:pt x="30" y="22"/>
                    <a:pt x="29" y="24"/>
                  </a:cubicBezTo>
                  <a:close/>
                  <a:moveTo>
                    <a:pt x="24" y="25"/>
                  </a:moveTo>
                  <a:cubicBezTo>
                    <a:pt x="26" y="25"/>
                    <a:pt x="27" y="25"/>
                    <a:pt x="27" y="23"/>
                  </a:cubicBezTo>
                  <a:cubicBezTo>
                    <a:pt x="26" y="24"/>
                    <a:pt x="25" y="24"/>
                    <a:pt x="24" y="25"/>
                  </a:cubicBezTo>
                  <a:close/>
                  <a:moveTo>
                    <a:pt x="32" y="26"/>
                  </a:moveTo>
                  <a:cubicBezTo>
                    <a:pt x="32" y="27"/>
                    <a:pt x="31" y="30"/>
                    <a:pt x="29" y="30"/>
                  </a:cubicBezTo>
                  <a:cubicBezTo>
                    <a:pt x="29" y="31"/>
                    <a:pt x="28" y="34"/>
                    <a:pt x="26" y="35"/>
                  </a:cubicBezTo>
                  <a:cubicBezTo>
                    <a:pt x="27" y="36"/>
                    <a:pt x="28" y="33"/>
                    <a:pt x="29" y="34"/>
                  </a:cubicBezTo>
                  <a:cubicBezTo>
                    <a:pt x="27" y="36"/>
                    <a:pt x="25" y="39"/>
                    <a:pt x="23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7" y="37"/>
                    <a:pt x="29" y="36"/>
                    <a:pt x="31" y="33"/>
                  </a:cubicBezTo>
                  <a:cubicBezTo>
                    <a:pt x="30" y="32"/>
                    <a:pt x="30" y="33"/>
                    <a:pt x="30" y="32"/>
                  </a:cubicBezTo>
                  <a:cubicBezTo>
                    <a:pt x="32" y="31"/>
                    <a:pt x="33" y="28"/>
                    <a:pt x="36" y="27"/>
                  </a:cubicBezTo>
                  <a:cubicBezTo>
                    <a:pt x="36" y="31"/>
                    <a:pt x="32" y="34"/>
                    <a:pt x="30" y="37"/>
                  </a:cubicBezTo>
                  <a:cubicBezTo>
                    <a:pt x="34" y="34"/>
                    <a:pt x="36" y="30"/>
                    <a:pt x="40" y="27"/>
                  </a:cubicBezTo>
                  <a:cubicBezTo>
                    <a:pt x="37" y="27"/>
                    <a:pt x="35" y="26"/>
                    <a:pt x="32" y="26"/>
                  </a:cubicBezTo>
                  <a:close/>
                  <a:moveTo>
                    <a:pt x="6" y="43"/>
                  </a:moveTo>
                  <a:cubicBezTo>
                    <a:pt x="7" y="43"/>
                    <a:pt x="8" y="43"/>
                    <a:pt x="8" y="43"/>
                  </a:cubicBezTo>
                  <a:cubicBezTo>
                    <a:pt x="10" y="38"/>
                    <a:pt x="14" y="35"/>
                    <a:pt x="16" y="30"/>
                  </a:cubicBezTo>
                  <a:cubicBezTo>
                    <a:pt x="17" y="30"/>
                    <a:pt x="18" y="28"/>
                    <a:pt x="18" y="27"/>
                  </a:cubicBezTo>
                  <a:cubicBezTo>
                    <a:pt x="11" y="29"/>
                    <a:pt x="9" y="34"/>
                    <a:pt x="7" y="39"/>
                  </a:cubicBezTo>
                  <a:cubicBezTo>
                    <a:pt x="10" y="37"/>
                    <a:pt x="12" y="34"/>
                    <a:pt x="15" y="31"/>
                  </a:cubicBezTo>
                  <a:cubicBezTo>
                    <a:pt x="12" y="36"/>
                    <a:pt x="8" y="39"/>
                    <a:pt x="6" y="43"/>
                  </a:cubicBezTo>
                  <a:close/>
                  <a:moveTo>
                    <a:pt x="24" y="32"/>
                  </a:moveTo>
                  <a:cubicBezTo>
                    <a:pt x="26" y="32"/>
                    <a:pt x="27" y="30"/>
                    <a:pt x="28" y="28"/>
                  </a:cubicBezTo>
                  <a:cubicBezTo>
                    <a:pt x="25" y="29"/>
                    <a:pt x="25" y="31"/>
                    <a:pt x="24" y="32"/>
                  </a:cubicBezTo>
                  <a:close/>
                  <a:moveTo>
                    <a:pt x="41" y="29"/>
                  </a:moveTo>
                  <a:cubicBezTo>
                    <a:pt x="40" y="32"/>
                    <a:pt x="36" y="35"/>
                    <a:pt x="35" y="38"/>
                  </a:cubicBezTo>
                  <a:cubicBezTo>
                    <a:pt x="38" y="35"/>
                    <a:pt x="41" y="33"/>
                    <a:pt x="43" y="29"/>
                  </a:cubicBezTo>
                  <a:cubicBezTo>
                    <a:pt x="43" y="29"/>
                    <a:pt x="42" y="29"/>
                    <a:pt x="41" y="29"/>
                  </a:cubicBezTo>
                  <a:close/>
                  <a:moveTo>
                    <a:pt x="6" y="32"/>
                  </a:moveTo>
                  <a:cubicBezTo>
                    <a:pt x="6" y="34"/>
                    <a:pt x="5" y="36"/>
                    <a:pt x="6" y="37"/>
                  </a:cubicBezTo>
                  <a:cubicBezTo>
                    <a:pt x="8" y="35"/>
                    <a:pt x="9" y="32"/>
                    <a:pt x="11" y="30"/>
                  </a:cubicBezTo>
                  <a:cubicBezTo>
                    <a:pt x="8" y="30"/>
                    <a:pt x="8" y="31"/>
                    <a:pt x="6" y="32"/>
                  </a:cubicBezTo>
                  <a:close/>
                  <a:moveTo>
                    <a:pt x="18" y="42"/>
                  </a:moveTo>
                  <a:cubicBezTo>
                    <a:pt x="19" y="42"/>
                    <a:pt x="20" y="42"/>
                    <a:pt x="21" y="42"/>
                  </a:cubicBezTo>
                  <a:cubicBezTo>
                    <a:pt x="21" y="37"/>
                    <a:pt x="26" y="34"/>
                    <a:pt x="28" y="30"/>
                  </a:cubicBezTo>
                  <a:cubicBezTo>
                    <a:pt x="23" y="33"/>
                    <a:pt x="21" y="38"/>
                    <a:pt x="18" y="42"/>
                  </a:cubicBezTo>
                  <a:close/>
                  <a:moveTo>
                    <a:pt x="41" y="36"/>
                  </a:moveTo>
                  <a:cubicBezTo>
                    <a:pt x="43" y="35"/>
                    <a:pt x="44" y="33"/>
                    <a:pt x="46" y="32"/>
                  </a:cubicBezTo>
                  <a:cubicBezTo>
                    <a:pt x="44" y="30"/>
                    <a:pt x="42" y="34"/>
                    <a:pt x="41" y="36"/>
                  </a:cubicBezTo>
                  <a:close/>
                  <a:moveTo>
                    <a:pt x="29" y="39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1" y="40"/>
                    <a:pt x="32" y="40"/>
                  </a:cubicBezTo>
                  <a:cubicBezTo>
                    <a:pt x="32" y="37"/>
                    <a:pt x="35" y="35"/>
                    <a:pt x="36" y="32"/>
                  </a:cubicBezTo>
                  <a:cubicBezTo>
                    <a:pt x="34" y="35"/>
                    <a:pt x="32" y="37"/>
                    <a:pt x="29" y="39"/>
                  </a:cubicBezTo>
                  <a:close/>
                  <a:moveTo>
                    <a:pt x="43" y="37"/>
                  </a:moveTo>
                  <a:cubicBezTo>
                    <a:pt x="45" y="37"/>
                    <a:pt x="47" y="35"/>
                    <a:pt x="46" y="34"/>
                  </a:cubicBezTo>
                  <a:cubicBezTo>
                    <a:pt x="45" y="35"/>
                    <a:pt x="44" y="36"/>
                    <a:pt x="43" y="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217632" y="1895706"/>
              <a:ext cx="684530" cy="633730"/>
              <a:chOff x="9274" y="7377"/>
              <a:chExt cx="1078" cy="998"/>
            </a:xfrm>
            <a:solidFill>
              <a:schemeClr val="accent2"/>
            </a:solidFill>
          </p:grpSpPr>
          <p:sp>
            <p:nvSpPr>
              <p:cNvPr id="68" name="Freeform 10"/>
              <p:cNvSpPr/>
              <p:nvPr/>
            </p:nvSpPr>
            <p:spPr bwMode="auto">
              <a:xfrm>
                <a:off x="9566" y="8179"/>
                <a:ext cx="40" cy="20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7"/>
              <p:cNvSpPr>
                <a:spLocks noEditPoints="1"/>
              </p:cNvSpPr>
              <p:nvPr/>
            </p:nvSpPr>
            <p:spPr bwMode="auto">
              <a:xfrm>
                <a:off x="9274" y="7377"/>
                <a:ext cx="1078" cy="998"/>
              </a:xfrm>
              <a:custGeom>
                <a:avLst/>
                <a:gdLst>
                  <a:gd name="T0" fmla="*/ 33 w 55"/>
                  <a:gd name="T1" fmla="*/ 5 h 51"/>
                  <a:gd name="T2" fmla="*/ 42 w 55"/>
                  <a:gd name="T3" fmla="*/ 26 h 51"/>
                  <a:gd name="T4" fmla="*/ 53 w 55"/>
                  <a:gd name="T5" fmla="*/ 36 h 51"/>
                  <a:gd name="T6" fmla="*/ 53 w 55"/>
                  <a:gd name="T7" fmla="*/ 40 h 51"/>
                  <a:gd name="T8" fmla="*/ 47 w 55"/>
                  <a:gd name="T9" fmla="*/ 50 h 51"/>
                  <a:gd name="T10" fmla="*/ 47 w 55"/>
                  <a:gd name="T11" fmla="*/ 45 h 51"/>
                  <a:gd name="T12" fmla="*/ 42 w 55"/>
                  <a:gd name="T13" fmla="*/ 45 h 51"/>
                  <a:gd name="T14" fmla="*/ 7 w 55"/>
                  <a:gd name="T15" fmla="*/ 48 h 51"/>
                  <a:gd name="T16" fmla="*/ 3 w 55"/>
                  <a:gd name="T17" fmla="*/ 47 h 51"/>
                  <a:gd name="T18" fmla="*/ 22 w 55"/>
                  <a:gd name="T19" fmla="*/ 27 h 51"/>
                  <a:gd name="T20" fmla="*/ 17 w 55"/>
                  <a:gd name="T21" fmla="*/ 19 h 51"/>
                  <a:gd name="T22" fmla="*/ 20 w 55"/>
                  <a:gd name="T23" fmla="*/ 7 h 51"/>
                  <a:gd name="T24" fmla="*/ 33 w 55"/>
                  <a:gd name="T25" fmla="*/ 4 h 51"/>
                  <a:gd name="T26" fmla="*/ 31 w 55"/>
                  <a:gd name="T27" fmla="*/ 5 h 51"/>
                  <a:gd name="T28" fmla="*/ 19 w 55"/>
                  <a:gd name="T29" fmla="*/ 16 h 51"/>
                  <a:gd name="T30" fmla="*/ 20 w 55"/>
                  <a:gd name="T31" fmla="*/ 19 h 51"/>
                  <a:gd name="T32" fmla="*/ 26 w 55"/>
                  <a:gd name="T33" fmla="*/ 3 h 51"/>
                  <a:gd name="T34" fmla="*/ 27 w 55"/>
                  <a:gd name="T35" fmla="*/ 15 h 51"/>
                  <a:gd name="T36" fmla="*/ 26 w 55"/>
                  <a:gd name="T37" fmla="*/ 16 h 51"/>
                  <a:gd name="T38" fmla="*/ 24 w 55"/>
                  <a:gd name="T39" fmla="*/ 23 h 51"/>
                  <a:gd name="T40" fmla="*/ 32 w 55"/>
                  <a:gd name="T41" fmla="*/ 8 h 51"/>
                  <a:gd name="T42" fmla="*/ 27 w 55"/>
                  <a:gd name="T43" fmla="*/ 15 h 51"/>
                  <a:gd name="T44" fmla="*/ 33 w 55"/>
                  <a:gd name="T45" fmla="*/ 12 h 51"/>
                  <a:gd name="T46" fmla="*/ 26 w 55"/>
                  <a:gd name="T47" fmla="*/ 22 h 51"/>
                  <a:gd name="T48" fmla="*/ 26 w 55"/>
                  <a:gd name="T49" fmla="*/ 22 h 51"/>
                  <a:gd name="T50" fmla="*/ 25 w 55"/>
                  <a:gd name="T51" fmla="*/ 23 h 51"/>
                  <a:gd name="T52" fmla="*/ 21 w 55"/>
                  <a:gd name="T53" fmla="*/ 33 h 51"/>
                  <a:gd name="T54" fmla="*/ 15 w 55"/>
                  <a:gd name="T55" fmla="*/ 43 h 51"/>
                  <a:gd name="T56" fmla="*/ 15 w 55"/>
                  <a:gd name="T57" fmla="*/ 46 h 51"/>
                  <a:gd name="T58" fmla="*/ 24 w 55"/>
                  <a:gd name="T59" fmla="*/ 29 h 51"/>
                  <a:gd name="T60" fmla="*/ 24 w 55"/>
                  <a:gd name="T61" fmla="*/ 37 h 51"/>
                  <a:gd name="T62" fmla="*/ 33 w 55"/>
                  <a:gd name="T63" fmla="*/ 29 h 51"/>
                  <a:gd name="T64" fmla="*/ 25 w 55"/>
                  <a:gd name="T65" fmla="*/ 40 h 51"/>
                  <a:gd name="T66" fmla="*/ 21 w 55"/>
                  <a:gd name="T67" fmla="*/ 46 h 51"/>
                  <a:gd name="T68" fmla="*/ 30 w 55"/>
                  <a:gd name="T69" fmla="*/ 32 h 51"/>
                  <a:gd name="T70" fmla="*/ 28 w 55"/>
                  <a:gd name="T71" fmla="*/ 40 h 51"/>
                  <a:gd name="T72" fmla="*/ 36 w 55"/>
                  <a:gd name="T73" fmla="*/ 29 h 51"/>
                  <a:gd name="T74" fmla="*/ 7 w 55"/>
                  <a:gd name="T75" fmla="*/ 43 h 51"/>
                  <a:gd name="T76" fmla="*/ 8 w 55"/>
                  <a:gd name="T77" fmla="*/ 46 h 51"/>
                  <a:gd name="T78" fmla="*/ 18 w 55"/>
                  <a:gd name="T79" fmla="*/ 30 h 51"/>
                  <a:gd name="T80" fmla="*/ 43 w 55"/>
                  <a:gd name="T81" fmla="*/ 30 h 51"/>
                  <a:gd name="T82" fmla="*/ 45 w 55"/>
                  <a:gd name="T83" fmla="*/ 32 h 51"/>
                  <a:gd name="T84" fmla="*/ 49 w 55"/>
                  <a:gd name="T85" fmla="*/ 33 h 51"/>
                  <a:gd name="T86" fmla="*/ 45 w 55"/>
                  <a:gd name="T87" fmla="*/ 32 h 51"/>
                  <a:gd name="T88" fmla="*/ 14 w 55"/>
                  <a:gd name="T89" fmla="*/ 30 h 51"/>
                  <a:gd name="T90" fmla="*/ 31 w 55"/>
                  <a:gd name="T91" fmla="*/ 44 h 51"/>
                  <a:gd name="T92" fmla="*/ 43 w 55"/>
                  <a:gd name="T93" fmla="*/ 32 h 51"/>
                  <a:gd name="T94" fmla="*/ 31 w 55"/>
                  <a:gd name="T95" fmla="*/ 44 h 51"/>
                  <a:gd name="T96" fmla="*/ 35 w 55"/>
                  <a:gd name="T97" fmla="*/ 34 h 51"/>
                  <a:gd name="T98" fmla="*/ 39 w 55"/>
                  <a:gd name="T99" fmla="*/ 44 h 51"/>
                  <a:gd name="T100" fmla="*/ 39 w 55"/>
                  <a:gd name="T101" fmla="*/ 44 h 51"/>
                  <a:gd name="T102" fmla="*/ 47 w 55"/>
                  <a:gd name="T103" fmla="*/ 41 h 51"/>
                  <a:gd name="T104" fmla="*/ 49 w 55"/>
                  <a:gd name="T105" fmla="*/ 43 h 51"/>
                  <a:gd name="T106" fmla="*/ 47 w 55"/>
                  <a:gd name="T107" fmla="*/ 38 h 51"/>
                  <a:gd name="T108" fmla="*/ 25 w 55"/>
                  <a:gd name="T109" fmla="*/ 45 h 51"/>
                  <a:gd name="T110" fmla="*/ 32 w 55"/>
                  <a:gd name="T111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" h="51">
                    <a:moveTo>
                      <a:pt x="33" y="4"/>
                    </a:moveTo>
                    <a:cubicBezTo>
                      <a:pt x="34" y="4"/>
                      <a:pt x="34" y="5"/>
                      <a:pt x="33" y="5"/>
                    </a:cubicBezTo>
                    <a:cubicBezTo>
                      <a:pt x="38" y="12"/>
                      <a:pt x="32" y="23"/>
                      <a:pt x="28" y="27"/>
                    </a:cubicBezTo>
                    <a:cubicBezTo>
                      <a:pt x="33" y="26"/>
                      <a:pt x="38" y="28"/>
                      <a:pt x="42" y="26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9" y="27"/>
                      <a:pt x="52" y="32"/>
                      <a:pt x="53" y="36"/>
                    </a:cubicBezTo>
                    <a:cubicBezTo>
                      <a:pt x="53" y="37"/>
                      <a:pt x="54" y="36"/>
                      <a:pt x="55" y="37"/>
                    </a:cubicBezTo>
                    <a:cubicBezTo>
                      <a:pt x="55" y="38"/>
                      <a:pt x="54" y="39"/>
                      <a:pt x="53" y="40"/>
                    </a:cubicBezTo>
                    <a:cubicBezTo>
                      <a:pt x="54" y="41"/>
                      <a:pt x="54" y="41"/>
                      <a:pt x="54" y="43"/>
                    </a:cubicBezTo>
                    <a:cubicBezTo>
                      <a:pt x="50" y="44"/>
                      <a:pt x="49" y="47"/>
                      <a:pt x="47" y="50"/>
                    </a:cubicBezTo>
                    <a:cubicBezTo>
                      <a:pt x="46" y="49"/>
                      <a:pt x="47" y="47"/>
                      <a:pt x="48" y="47"/>
                    </a:cubicBezTo>
                    <a:cubicBezTo>
                      <a:pt x="48" y="46"/>
                      <a:pt x="46" y="46"/>
                      <a:pt x="47" y="45"/>
                    </a:cubicBezTo>
                    <a:cubicBezTo>
                      <a:pt x="45" y="45"/>
                      <a:pt x="43" y="45"/>
                      <a:pt x="43" y="46"/>
                    </a:cubicBezTo>
                    <a:cubicBezTo>
                      <a:pt x="42" y="47"/>
                      <a:pt x="42" y="45"/>
                      <a:pt x="42" y="45"/>
                    </a:cubicBezTo>
                    <a:cubicBezTo>
                      <a:pt x="32" y="46"/>
                      <a:pt x="20" y="47"/>
                      <a:pt x="10" y="49"/>
                    </a:cubicBezTo>
                    <a:cubicBezTo>
                      <a:pt x="9" y="48"/>
                      <a:pt x="8" y="49"/>
                      <a:pt x="7" y="48"/>
                    </a:cubicBezTo>
                    <a:cubicBezTo>
                      <a:pt x="6" y="49"/>
                      <a:pt x="1" y="51"/>
                      <a:pt x="0" y="48"/>
                    </a:cubicBezTo>
                    <a:cubicBezTo>
                      <a:pt x="1" y="47"/>
                      <a:pt x="2" y="47"/>
                      <a:pt x="3" y="47"/>
                    </a:cubicBezTo>
                    <a:cubicBezTo>
                      <a:pt x="5" y="41"/>
                      <a:pt x="3" y="35"/>
                      <a:pt x="8" y="31"/>
                    </a:cubicBezTo>
                    <a:cubicBezTo>
                      <a:pt x="11" y="29"/>
                      <a:pt x="17" y="28"/>
                      <a:pt x="22" y="27"/>
                    </a:cubicBezTo>
                    <a:cubicBezTo>
                      <a:pt x="22" y="25"/>
                      <a:pt x="20" y="24"/>
                      <a:pt x="19" y="24"/>
                    </a:cubicBezTo>
                    <a:cubicBezTo>
                      <a:pt x="19" y="22"/>
                      <a:pt x="18" y="21"/>
                      <a:pt x="17" y="19"/>
                    </a:cubicBezTo>
                    <a:cubicBezTo>
                      <a:pt x="17" y="15"/>
                      <a:pt x="15" y="10"/>
                      <a:pt x="18" y="7"/>
                    </a:cubicBezTo>
                    <a:cubicBezTo>
                      <a:pt x="19" y="6"/>
                      <a:pt x="19" y="7"/>
                      <a:pt x="20" y="7"/>
                    </a:cubicBezTo>
                    <a:cubicBezTo>
                      <a:pt x="21" y="3"/>
                      <a:pt x="24" y="0"/>
                      <a:pt x="29" y="1"/>
                    </a:cubicBezTo>
                    <a:cubicBezTo>
                      <a:pt x="30" y="1"/>
                      <a:pt x="31" y="3"/>
                      <a:pt x="33" y="4"/>
                    </a:cubicBezTo>
                    <a:close/>
                    <a:moveTo>
                      <a:pt x="20" y="19"/>
                    </a:moveTo>
                    <a:cubicBezTo>
                      <a:pt x="24" y="15"/>
                      <a:pt x="29" y="10"/>
                      <a:pt x="31" y="5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6" y="8"/>
                      <a:pt x="23" y="12"/>
                      <a:pt x="19" y="16"/>
                    </a:cubicBezTo>
                    <a:cubicBezTo>
                      <a:pt x="22" y="17"/>
                      <a:pt x="23" y="12"/>
                      <a:pt x="25" y="12"/>
                    </a:cubicBezTo>
                    <a:cubicBezTo>
                      <a:pt x="24" y="14"/>
                      <a:pt x="20" y="16"/>
                      <a:pt x="20" y="19"/>
                    </a:cubicBezTo>
                    <a:close/>
                    <a:moveTo>
                      <a:pt x="20" y="12"/>
                    </a:moveTo>
                    <a:cubicBezTo>
                      <a:pt x="23" y="10"/>
                      <a:pt x="26" y="6"/>
                      <a:pt x="26" y="3"/>
                    </a:cubicBezTo>
                    <a:cubicBezTo>
                      <a:pt x="22" y="4"/>
                      <a:pt x="21" y="9"/>
                      <a:pt x="20" y="12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5" y="15"/>
                      <a:pt x="25" y="16"/>
                    </a:cubicBezTo>
                    <a:cubicBezTo>
                      <a:pt x="25" y="17"/>
                      <a:pt x="25" y="16"/>
                      <a:pt x="26" y="16"/>
                    </a:cubicBezTo>
                    <a:cubicBezTo>
                      <a:pt x="25" y="18"/>
                      <a:pt x="25" y="20"/>
                      <a:pt x="23" y="20"/>
                    </a:cubicBezTo>
                    <a:cubicBezTo>
                      <a:pt x="23" y="22"/>
                      <a:pt x="22" y="22"/>
                      <a:pt x="24" y="23"/>
                    </a:cubicBezTo>
                    <a:cubicBezTo>
                      <a:pt x="26" y="20"/>
                      <a:pt x="29" y="15"/>
                      <a:pt x="31" y="11"/>
                    </a:cubicBezTo>
                    <a:cubicBezTo>
                      <a:pt x="31" y="10"/>
                      <a:pt x="33" y="10"/>
                      <a:pt x="32" y="8"/>
                    </a:cubicBezTo>
                    <a:cubicBezTo>
                      <a:pt x="32" y="8"/>
                      <a:pt x="32" y="7"/>
                      <a:pt x="32" y="7"/>
                    </a:cubicBezTo>
                    <a:cubicBezTo>
                      <a:pt x="30" y="10"/>
                      <a:pt x="28" y="12"/>
                      <a:pt x="27" y="15"/>
                    </a:cubicBezTo>
                    <a:close/>
                    <a:moveTo>
                      <a:pt x="26" y="22"/>
                    </a:moveTo>
                    <a:cubicBezTo>
                      <a:pt x="31" y="20"/>
                      <a:pt x="32" y="16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5"/>
                      <a:pt x="28" y="17"/>
                      <a:pt x="26" y="22"/>
                    </a:cubicBezTo>
                    <a:close/>
                    <a:moveTo>
                      <a:pt x="25" y="23"/>
                    </a:moveTo>
                    <a:cubicBezTo>
                      <a:pt x="26" y="23"/>
                      <a:pt x="26" y="23"/>
                      <a:pt x="26" y="22"/>
                    </a:cubicBezTo>
                    <a:cubicBezTo>
                      <a:pt x="26" y="22"/>
                      <a:pt x="26" y="22"/>
                      <a:pt x="25" y="22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4" y="29"/>
                    </a:moveTo>
                    <a:cubicBezTo>
                      <a:pt x="24" y="30"/>
                      <a:pt x="23" y="33"/>
                      <a:pt x="21" y="33"/>
                    </a:cubicBezTo>
                    <a:cubicBezTo>
                      <a:pt x="19" y="38"/>
                      <a:pt x="14" y="40"/>
                      <a:pt x="13" y="44"/>
                    </a:cubicBezTo>
                    <a:cubicBezTo>
                      <a:pt x="14" y="44"/>
                      <a:pt x="14" y="42"/>
                      <a:pt x="15" y="43"/>
                    </a:cubicBezTo>
                    <a:cubicBezTo>
                      <a:pt x="14" y="44"/>
                      <a:pt x="13" y="45"/>
                      <a:pt x="13" y="46"/>
                    </a:cubicBezTo>
                    <a:cubicBezTo>
                      <a:pt x="14" y="46"/>
                      <a:pt x="15" y="46"/>
                      <a:pt x="15" y="46"/>
                    </a:cubicBezTo>
                    <a:cubicBezTo>
                      <a:pt x="19" y="40"/>
                      <a:pt x="25" y="35"/>
                      <a:pt x="28" y="29"/>
                    </a:cubicBezTo>
                    <a:cubicBezTo>
                      <a:pt x="27" y="28"/>
                      <a:pt x="26" y="29"/>
                      <a:pt x="24" y="29"/>
                    </a:cubicBezTo>
                    <a:close/>
                    <a:moveTo>
                      <a:pt x="33" y="29"/>
                    </a:moveTo>
                    <a:cubicBezTo>
                      <a:pt x="29" y="29"/>
                      <a:pt x="27" y="35"/>
                      <a:pt x="24" y="37"/>
                    </a:cubicBezTo>
                    <a:cubicBezTo>
                      <a:pt x="25" y="38"/>
                      <a:pt x="22" y="40"/>
                      <a:pt x="23" y="40"/>
                    </a:cubicBezTo>
                    <a:cubicBezTo>
                      <a:pt x="26" y="36"/>
                      <a:pt x="29" y="33"/>
                      <a:pt x="33" y="29"/>
                    </a:cubicBezTo>
                    <a:close/>
                    <a:moveTo>
                      <a:pt x="30" y="32"/>
                    </a:moveTo>
                    <a:cubicBezTo>
                      <a:pt x="29" y="35"/>
                      <a:pt x="25" y="37"/>
                      <a:pt x="25" y="40"/>
                    </a:cubicBezTo>
                    <a:cubicBezTo>
                      <a:pt x="21" y="40"/>
                      <a:pt x="22" y="45"/>
                      <a:pt x="19" y="46"/>
                    </a:cubicBezTo>
                    <a:cubicBezTo>
                      <a:pt x="20" y="46"/>
                      <a:pt x="20" y="46"/>
                      <a:pt x="21" y="46"/>
                    </a:cubicBezTo>
                    <a:cubicBezTo>
                      <a:pt x="24" y="41"/>
                      <a:pt x="29" y="37"/>
                      <a:pt x="32" y="32"/>
                    </a:cubicBezTo>
                    <a:cubicBezTo>
                      <a:pt x="31" y="32"/>
                      <a:pt x="31" y="33"/>
                      <a:pt x="30" y="32"/>
                    </a:cubicBezTo>
                    <a:close/>
                    <a:moveTo>
                      <a:pt x="36" y="29"/>
                    </a:moveTo>
                    <a:cubicBezTo>
                      <a:pt x="33" y="32"/>
                      <a:pt x="31" y="36"/>
                      <a:pt x="28" y="40"/>
                    </a:cubicBezTo>
                    <a:cubicBezTo>
                      <a:pt x="32" y="37"/>
                      <a:pt x="35" y="33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lose/>
                    <a:moveTo>
                      <a:pt x="18" y="30"/>
                    </a:moveTo>
                    <a:cubicBezTo>
                      <a:pt x="15" y="35"/>
                      <a:pt x="9" y="37"/>
                      <a:pt x="7" y="43"/>
                    </a:cubicBezTo>
                    <a:cubicBezTo>
                      <a:pt x="8" y="44"/>
                      <a:pt x="7" y="44"/>
                      <a:pt x="7" y="45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13" y="41"/>
                      <a:pt x="18" y="36"/>
                      <a:pt x="22" y="29"/>
                    </a:cubicBezTo>
                    <a:cubicBezTo>
                      <a:pt x="21" y="29"/>
                      <a:pt x="19" y="30"/>
                      <a:pt x="18" y="30"/>
                    </a:cubicBezTo>
                    <a:close/>
                    <a:moveTo>
                      <a:pt x="36" y="37"/>
                    </a:moveTo>
                    <a:cubicBezTo>
                      <a:pt x="38" y="34"/>
                      <a:pt x="41" y="32"/>
                      <a:pt x="43" y="30"/>
                    </a:cubicBezTo>
                    <a:cubicBezTo>
                      <a:pt x="39" y="28"/>
                      <a:pt x="37" y="34"/>
                      <a:pt x="36" y="37"/>
                    </a:cubicBezTo>
                    <a:close/>
                    <a:moveTo>
                      <a:pt x="45" y="32"/>
                    </a:moveTo>
                    <a:cubicBezTo>
                      <a:pt x="43" y="36"/>
                      <a:pt x="40" y="38"/>
                      <a:pt x="38" y="43"/>
                    </a:cubicBezTo>
                    <a:cubicBezTo>
                      <a:pt x="42" y="40"/>
                      <a:pt x="45" y="36"/>
                      <a:pt x="49" y="33"/>
                    </a:cubicBezTo>
                    <a:cubicBezTo>
                      <a:pt x="48" y="32"/>
                      <a:pt x="46" y="30"/>
                      <a:pt x="44" y="30"/>
                    </a:cubicBezTo>
                    <a:cubicBezTo>
                      <a:pt x="45" y="30"/>
                      <a:pt x="45" y="31"/>
                      <a:pt x="45" y="32"/>
                    </a:cubicBezTo>
                    <a:close/>
                    <a:moveTo>
                      <a:pt x="7" y="41"/>
                    </a:moveTo>
                    <a:cubicBezTo>
                      <a:pt x="9" y="38"/>
                      <a:pt x="13" y="34"/>
                      <a:pt x="14" y="30"/>
                    </a:cubicBezTo>
                    <a:cubicBezTo>
                      <a:pt x="10" y="32"/>
                      <a:pt x="5" y="35"/>
                      <a:pt x="7" y="41"/>
                    </a:cubicBezTo>
                    <a:close/>
                    <a:moveTo>
                      <a:pt x="31" y="44"/>
                    </a:moveTo>
                    <a:cubicBezTo>
                      <a:pt x="33" y="45"/>
                      <a:pt x="33" y="44"/>
                      <a:pt x="35" y="44"/>
                    </a:cubicBezTo>
                    <a:cubicBezTo>
                      <a:pt x="37" y="40"/>
                      <a:pt x="40" y="36"/>
                      <a:pt x="43" y="32"/>
                    </a:cubicBezTo>
                    <a:cubicBezTo>
                      <a:pt x="43" y="32"/>
                      <a:pt x="43" y="31"/>
                      <a:pt x="43" y="32"/>
                    </a:cubicBezTo>
                    <a:cubicBezTo>
                      <a:pt x="38" y="35"/>
                      <a:pt x="34" y="39"/>
                      <a:pt x="31" y="44"/>
                    </a:cubicBezTo>
                    <a:close/>
                    <a:moveTo>
                      <a:pt x="32" y="37"/>
                    </a:moveTo>
                    <a:cubicBezTo>
                      <a:pt x="34" y="36"/>
                      <a:pt x="34" y="35"/>
                      <a:pt x="35" y="34"/>
                    </a:cubicBezTo>
                    <a:cubicBezTo>
                      <a:pt x="34" y="35"/>
                      <a:pt x="33" y="36"/>
                      <a:pt x="32" y="37"/>
                    </a:cubicBezTo>
                    <a:close/>
                    <a:moveTo>
                      <a:pt x="39" y="44"/>
                    </a:moveTo>
                    <a:cubicBezTo>
                      <a:pt x="44" y="45"/>
                      <a:pt x="46" y="38"/>
                      <a:pt x="49" y="35"/>
                    </a:cubicBezTo>
                    <a:cubicBezTo>
                      <a:pt x="45" y="37"/>
                      <a:pt x="41" y="40"/>
                      <a:pt x="39" y="44"/>
                    </a:cubicBezTo>
                    <a:close/>
                    <a:moveTo>
                      <a:pt x="46" y="42"/>
                    </a:moveTo>
                    <a:cubicBezTo>
                      <a:pt x="46" y="42"/>
                      <a:pt x="46" y="41"/>
                      <a:pt x="47" y="41"/>
                    </a:cubicBezTo>
                    <a:cubicBezTo>
                      <a:pt x="47" y="42"/>
                      <a:pt x="46" y="42"/>
                      <a:pt x="46" y="43"/>
                    </a:cubicBezTo>
                    <a:cubicBezTo>
                      <a:pt x="47" y="43"/>
                      <a:pt x="48" y="43"/>
                      <a:pt x="49" y="43"/>
                    </a:cubicBezTo>
                    <a:cubicBezTo>
                      <a:pt x="51" y="41"/>
                      <a:pt x="52" y="38"/>
                      <a:pt x="50" y="36"/>
                    </a:cubicBezTo>
                    <a:cubicBezTo>
                      <a:pt x="49" y="36"/>
                      <a:pt x="49" y="38"/>
                      <a:pt x="47" y="38"/>
                    </a:cubicBezTo>
                    <a:cubicBezTo>
                      <a:pt x="48" y="40"/>
                      <a:pt x="45" y="41"/>
                      <a:pt x="46" y="42"/>
                    </a:cubicBezTo>
                    <a:close/>
                    <a:moveTo>
                      <a:pt x="25" y="45"/>
                    </a:moveTo>
                    <a:cubicBezTo>
                      <a:pt x="27" y="45"/>
                      <a:pt x="27" y="44"/>
                      <a:pt x="28" y="44"/>
                    </a:cubicBezTo>
                    <a:cubicBezTo>
                      <a:pt x="28" y="42"/>
                      <a:pt x="33" y="39"/>
                      <a:pt x="32" y="37"/>
                    </a:cubicBezTo>
                    <a:cubicBezTo>
                      <a:pt x="30" y="39"/>
                      <a:pt x="28" y="42"/>
                      <a:pt x="2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134447" y="5159606"/>
              <a:ext cx="671830" cy="609600"/>
              <a:chOff x="9136" y="3439"/>
              <a:chExt cx="1058" cy="960"/>
            </a:xfrm>
            <a:solidFill>
              <a:schemeClr val="accent2"/>
            </a:solidFill>
          </p:grpSpPr>
          <p:sp>
            <p:nvSpPr>
              <p:cNvPr id="86" name="Freeform 18"/>
              <p:cNvSpPr>
                <a:spLocks noEditPoints="1"/>
              </p:cNvSpPr>
              <p:nvPr/>
            </p:nvSpPr>
            <p:spPr bwMode="auto">
              <a:xfrm>
                <a:off x="9469" y="3439"/>
                <a:ext cx="373" cy="550"/>
              </a:xfrm>
              <a:custGeom>
                <a:avLst/>
                <a:gdLst>
                  <a:gd name="T0" fmla="*/ 9 w 19"/>
                  <a:gd name="T1" fmla="*/ 1 h 28"/>
                  <a:gd name="T2" fmla="*/ 18 w 19"/>
                  <a:gd name="T3" fmla="*/ 16 h 28"/>
                  <a:gd name="T4" fmla="*/ 11 w 19"/>
                  <a:gd name="T5" fmla="*/ 28 h 28"/>
                  <a:gd name="T6" fmla="*/ 2 w 19"/>
                  <a:gd name="T7" fmla="*/ 22 h 28"/>
                  <a:gd name="T8" fmla="*/ 3 w 19"/>
                  <a:gd name="T9" fmla="*/ 5 h 28"/>
                  <a:gd name="T10" fmla="*/ 9 w 19"/>
                  <a:gd name="T11" fmla="*/ 1 h 28"/>
                  <a:gd name="T12" fmla="*/ 12 w 19"/>
                  <a:gd name="T13" fmla="*/ 5 h 28"/>
                  <a:gd name="T14" fmla="*/ 13 w 19"/>
                  <a:gd name="T15" fmla="*/ 6 h 28"/>
                  <a:gd name="T16" fmla="*/ 10 w 19"/>
                  <a:gd name="T17" fmla="*/ 10 h 28"/>
                  <a:gd name="T18" fmla="*/ 15 w 19"/>
                  <a:gd name="T19" fmla="*/ 7 h 28"/>
                  <a:gd name="T20" fmla="*/ 11 w 19"/>
                  <a:gd name="T21" fmla="*/ 3 h 28"/>
                  <a:gd name="T22" fmla="*/ 12 w 19"/>
                  <a:gd name="T23" fmla="*/ 5 h 28"/>
                  <a:gd name="T24" fmla="*/ 5 w 19"/>
                  <a:gd name="T25" fmla="*/ 7 h 28"/>
                  <a:gd name="T26" fmla="*/ 7 w 19"/>
                  <a:gd name="T27" fmla="*/ 4 h 28"/>
                  <a:gd name="T28" fmla="*/ 5 w 19"/>
                  <a:gd name="T29" fmla="*/ 7 h 28"/>
                  <a:gd name="T30" fmla="*/ 7 w 19"/>
                  <a:gd name="T31" fmla="*/ 7 h 28"/>
                  <a:gd name="T32" fmla="*/ 8 w 19"/>
                  <a:gd name="T33" fmla="*/ 8 h 28"/>
                  <a:gd name="T34" fmla="*/ 10 w 19"/>
                  <a:gd name="T35" fmla="*/ 5 h 28"/>
                  <a:gd name="T36" fmla="*/ 9 w 19"/>
                  <a:gd name="T37" fmla="*/ 5 h 28"/>
                  <a:gd name="T38" fmla="*/ 7 w 19"/>
                  <a:gd name="T39" fmla="*/ 7 h 28"/>
                  <a:gd name="T40" fmla="*/ 10 w 19"/>
                  <a:gd name="T41" fmla="*/ 16 h 28"/>
                  <a:gd name="T42" fmla="*/ 15 w 19"/>
                  <a:gd name="T43" fmla="*/ 8 h 28"/>
                  <a:gd name="T44" fmla="*/ 10 w 19"/>
                  <a:gd name="T45" fmla="*/ 16 h 28"/>
                  <a:gd name="T46" fmla="*/ 5 w 19"/>
                  <a:gd name="T47" fmla="*/ 16 h 28"/>
                  <a:gd name="T48" fmla="*/ 8 w 19"/>
                  <a:gd name="T49" fmla="*/ 10 h 28"/>
                  <a:gd name="T50" fmla="*/ 5 w 19"/>
                  <a:gd name="T51" fmla="*/ 16 h 28"/>
                  <a:gd name="T52" fmla="*/ 14 w 19"/>
                  <a:gd name="T53" fmla="*/ 22 h 28"/>
                  <a:gd name="T54" fmla="*/ 14 w 19"/>
                  <a:gd name="T55" fmla="*/ 19 h 28"/>
                  <a:gd name="T56" fmla="*/ 14 w 19"/>
                  <a:gd name="T5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9" y="1"/>
                    </a:moveTo>
                    <a:cubicBezTo>
                      <a:pt x="16" y="0"/>
                      <a:pt x="18" y="9"/>
                      <a:pt x="18" y="16"/>
                    </a:cubicBezTo>
                    <a:cubicBezTo>
                      <a:pt x="19" y="21"/>
                      <a:pt x="14" y="28"/>
                      <a:pt x="11" y="28"/>
                    </a:cubicBezTo>
                    <a:cubicBezTo>
                      <a:pt x="8" y="28"/>
                      <a:pt x="3" y="24"/>
                      <a:pt x="2" y="22"/>
                    </a:cubicBezTo>
                    <a:cubicBezTo>
                      <a:pt x="0" y="19"/>
                      <a:pt x="0" y="9"/>
                      <a:pt x="3" y="5"/>
                    </a:cubicBezTo>
                    <a:cubicBezTo>
                      <a:pt x="4" y="3"/>
                      <a:pt x="7" y="1"/>
                      <a:pt x="9" y="1"/>
                    </a:cubicBezTo>
                    <a:close/>
                    <a:moveTo>
                      <a:pt x="12" y="5"/>
                    </a:moveTo>
                    <a:cubicBezTo>
                      <a:pt x="12" y="5"/>
                      <a:pt x="13" y="5"/>
                      <a:pt x="13" y="6"/>
                    </a:cubicBezTo>
                    <a:cubicBezTo>
                      <a:pt x="12" y="7"/>
                      <a:pt x="11" y="9"/>
                      <a:pt x="10" y="10"/>
                    </a:cubicBezTo>
                    <a:cubicBezTo>
                      <a:pt x="12" y="10"/>
                      <a:pt x="12" y="6"/>
                      <a:pt x="15" y="7"/>
                    </a:cubicBezTo>
                    <a:cubicBezTo>
                      <a:pt x="14" y="6"/>
                      <a:pt x="13" y="4"/>
                      <a:pt x="11" y="3"/>
                    </a:cubicBezTo>
                    <a:cubicBezTo>
                      <a:pt x="11" y="4"/>
                      <a:pt x="12" y="5"/>
                      <a:pt x="12" y="5"/>
                    </a:cubicBezTo>
                    <a:close/>
                    <a:moveTo>
                      <a:pt x="5" y="7"/>
                    </a:moveTo>
                    <a:cubicBezTo>
                      <a:pt x="7" y="7"/>
                      <a:pt x="7" y="5"/>
                      <a:pt x="7" y="4"/>
                    </a:cubicBezTo>
                    <a:cubicBezTo>
                      <a:pt x="6" y="4"/>
                      <a:pt x="5" y="5"/>
                      <a:pt x="5" y="7"/>
                    </a:cubicBezTo>
                    <a:close/>
                    <a:moveTo>
                      <a:pt x="7" y="7"/>
                    </a:moveTo>
                    <a:cubicBezTo>
                      <a:pt x="8" y="7"/>
                      <a:pt x="7" y="8"/>
                      <a:pt x="8" y="8"/>
                    </a:cubicBezTo>
                    <a:cubicBezTo>
                      <a:pt x="8" y="7"/>
                      <a:pt x="10" y="7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6"/>
                      <a:pt x="8" y="7"/>
                      <a:pt x="7" y="7"/>
                    </a:cubicBezTo>
                    <a:close/>
                    <a:moveTo>
                      <a:pt x="10" y="16"/>
                    </a:moveTo>
                    <a:cubicBezTo>
                      <a:pt x="11" y="13"/>
                      <a:pt x="16" y="11"/>
                      <a:pt x="15" y="8"/>
                    </a:cubicBezTo>
                    <a:cubicBezTo>
                      <a:pt x="14" y="11"/>
                      <a:pt x="10" y="13"/>
                      <a:pt x="10" y="16"/>
                    </a:cubicBezTo>
                    <a:close/>
                    <a:moveTo>
                      <a:pt x="5" y="16"/>
                    </a:moveTo>
                    <a:cubicBezTo>
                      <a:pt x="7" y="15"/>
                      <a:pt x="8" y="11"/>
                      <a:pt x="8" y="10"/>
                    </a:cubicBezTo>
                    <a:cubicBezTo>
                      <a:pt x="7" y="12"/>
                      <a:pt x="4" y="13"/>
                      <a:pt x="5" y="16"/>
                    </a:cubicBezTo>
                    <a:close/>
                    <a:moveTo>
                      <a:pt x="14" y="22"/>
                    </a:moveTo>
                    <a:cubicBezTo>
                      <a:pt x="15" y="22"/>
                      <a:pt x="15" y="19"/>
                      <a:pt x="14" y="19"/>
                    </a:cubicBezTo>
                    <a:cubicBezTo>
                      <a:pt x="14" y="20"/>
                      <a:pt x="13" y="21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9136" y="3989"/>
                <a:ext cx="1058" cy="410"/>
              </a:xfrm>
              <a:custGeom>
                <a:avLst/>
                <a:gdLst>
                  <a:gd name="T0" fmla="*/ 53 w 54"/>
                  <a:gd name="T1" fmla="*/ 15 h 21"/>
                  <a:gd name="T2" fmla="*/ 48 w 54"/>
                  <a:gd name="T3" fmla="*/ 16 h 21"/>
                  <a:gd name="T4" fmla="*/ 34 w 54"/>
                  <a:gd name="T5" fmla="*/ 17 h 21"/>
                  <a:gd name="T6" fmla="*/ 12 w 54"/>
                  <a:gd name="T7" fmla="*/ 19 h 21"/>
                  <a:gd name="T8" fmla="*/ 1 w 54"/>
                  <a:gd name="T9" fmla="*/ 19 h 21"/>
                  <a:gd name="T10" fmla="*/ 20 w 54"/>
                  <a:gd name="T11" fmla="*/ 1 h 21"/>
                  <a:gd name="T12" fmla="*/ 27 w 54"/>
                  <a:gd name="T13" fmla="*/ 0 h 21"/>
                  <a:gd name="T14" fmla="*/ 47 w 54"/>
                  <a:gd name="T15" fmla="*/ 2 h 21"/>
                  <a:gd name="T16" fmla="*/ 27 w 54"/>
                  <a:gd name="T17" fmla="*/ 3 h 21"/>
                  <a:gd name="T18" fmla="*/ 30 w 54"/>
                  <a:gd name="T19" fmla="*/ 3 h 21"/>
                  <a:gd name="T20" fmla="*/ 15 w 54"/>
                  <a:gd name="T21" fmla="*/ 17 h 21"/>
                  <a:gd name="T22" fmla="*/ 22 w 54"/>
                  <a:gd name="T23" fmla="*/ 7 h 21"/>
                  <a:gd name="T24" fmla="*/ 25 w 54"/>
                  <a:gd name="T25" fmla="*/ 3 h 21"/>
                  <a:gd name="T26" fmla="*/ 6 w 54"/>
                  <a:gd name="T27" fmla="*/ 11 h 21"/>
                  <a:gd name="T28" fmla="*/ 14 w 54"/>
                  <a:gd name="T29" fmla="*/ 6 h 21"/>
                  <a:gd name="T30" fmla="*/ 20 w 54"/>
                  <a:gd name="T31" fmla="*/ 4 h 21"/>
                  <a:gd name="T32" fmla="*/ 15 w 54"/>
                  <a:gd name="T33" fmla="*/ 13 h 21"/>
                  <a:gd name="T34" fmla="*/ 15 w 54"/>
                  <a:gd name="T35" fmla="*/ 17 h 21"/>
                  <a:gd name="T36" fmla="*/ 34 w 54"/>
                  <a:gd name="T37" fmla="*/ 3 h 21"/>
                  <a:gd name="T38" fmla="*/ 31 w 54"/>
                  <a:gd name="T39" fmla="*/ 6 h 21"/>
                  <a:gd name="T40" fmla="*/ 40 w 54"/>
                  <a:gd name="T41" fmla="*/ 3 h 21"/>
                  <a:gd name="T42" fmla="*/ 42 w 54"/>
                  <a:gd name="T43" fmla="*/ 4 h 21"/>
                  <a:gd name="T44" fmla="*/ 45 w 54"/>
                  <a:gd name="T45" fmla="*/ 4 h 21"/>
                  <a:gd name="T46" fmla="*/ 33 w 54"/>
                  <a:gd name="T47" fmla="*/ 6 h 21"/>
                  <a:gd name="T48" fmla="*/ 31 w 54"/>
                  <a:gd name="T49" fmla="*/ 8 h 21"/>
                  <a:gd name="T50" fmla="*/ 26 w 54"/>
                  <a:gd name="T51" fmla="*/ 15 h 21"/>
                  <a:gd name="T52" fmla="*/ 35 w 54"/>
                  <a:gd name="T53" fmla="*/ 4 h 21"/>
                  <a:gd name="T54" fmla="*/ 38 w 54"/>
                  <a:gd name="T55" fmla="*/ 15 h 21"/>
                  <a:gd name="T56" fmla="*/ 45 w 54"/>
                  <a:gd name="T57" fmla="*/ 5 h 21"/>
                  <a:gd name="T58" fmla="*/ 22 w 54"/>
                  <a:gd name="T59" fmla="*/ 13 h 21"/>
                  <a:gd name="T60" fmla="*/ 22 w 54"/>
                  <a:gd name="T61" fmla="*/ 16 h 21"/>
                  <a:gd name="T62" fmla="*/ 28 w 54"/>
                  <a:gd name="T63" fmla="*/ 6 h 21"/>
                  <a:gd name="T64" fmla="*/ 44 w 54"/>
                  <a:gd name="T65" fmla="*/ 10 h 21"/>
                  <a:gd name="T66" fmla="*/ 48 w 54"/>
                  <a:gd name="T67" fmla="*/ 6 h 21"/>
                  <a:gd name="T68" fmla="*/ 44 w 54"/>
                  <a:gd name="T69" fmla="*/ 10 h 21"/>
                  <a:gd name="T70" fmla="*/ 39 w 54"/>
                  <a:gd name="T71" fmla="*/ 6 h 21"/>
                  <a:gd name="T72" fmla="*/ 32 w 54"/>
                  <a:gd name="T73" fmla="*/ 15 h 21"/>
                  <a:gd name="T74" fmla="*/ 7 w 54"/>
                  <a:gd name="T75" fmla="*/ 7 h 21"/>
                  <a:gd name="T76" fmla="*/ 4 w 54"/>
                  <a:gd name="T77" fmla="*/ 18 h 21"/>
                  <a:gd name="T78" fmla="*/ 4 w 54"/>
                  <a:gd name="T79" fmla="*/ 18 h 21"/>
                  <a:gd name="T80" fmla="*/ 49 w 54"/>
                  <a:gd name="T81" fmla="*/ 13 h 21"/>
                  <a:gd name="T82" fmla="*/ 48 w 54"/>
                  <a:gd name="T83" fmla="*/ 13 h 21"/>
                  <a:gd name="T84" fmla="*/ 46 w 54"/>
                  <a:gd name="T85" fmla="*/ 10 h 21"/>
                  <a:gd name="T86" fmla="*/ 8 w 54"/>
                  <a:gd name="T87" fmla="*/ 18 h 21"/>
                  <a:gd name="T88" fmla="*/ 8 w 54"/>
                  <a:gd name="T8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21">
                    <a:moveTo>
                      <a:pt x="54" y="10"/>
                    </a:moveTo>
                    <a:cubicBezTo>
                      <a:pt x="54" y="12"/>
                      <a:pt x="52" y="13"/>
                      <a:pt x="53" y="15"/>
                    </a:cubicBezTo>
                    <a:cubicBezTo>
                      <a:pt x="51" y="14"/>
                      <a:pt x="51" y="17"/>
                      <a:pt x="50" y="18"/>
                    </a:cubicBezTo>
                    <a:cubicBezTo>
                      <a:pt x="49" y="17"/>
                      <a:pt x="49" y="16"/>
                      <a:pt x="48" y="16"/>
                    </a:cubicBezTo>
                    <a:cubicBezTo>
                      <a:pt x="46" y="16"/>
                      <a:pt x="42" y="15"/>
                      <a:pt x="41" y="17"/>
                    </a:cubicBezTo>
                    <a:cubicBezTo>
                      <a:pt x="39" y="16"/>
                      <a:pt x="36" y="16"/>
                      <a:pt x="34" y="17"/>
                    </a:cubicBezTo>
                    <a:cubicBezTo>
                      <a:pt x="29" y="16"/>
                      <a:pt x="22" y="18"/>
                      <a:pt x="17" y="19"/>
                    </a:cubicBezTo>
                    <a:cubicBezTo>
                      <a:pt x="15" y="19"/>
                      <a:pt x="14" y="19"/>
                      <a:pt x="12" y="19"/>
                    </a:cubicBezTo>
                    <a:cubicBezTo>
                      <a:pt x="10" y="20"/>
                      <a:pt x="6" y="21"/>
                      <a:pt x="3" y="20"/>
                    </a:cubicBezTo>
                    <a:cubicBezTo>
                      <a:pt x="3" y="19"/>
                      <a:pt x="2" y="19"/>
                      <a:pt x="1" y="19"/>
                    </a:cubicBezTo>
                    <a:cubicBezTo>
                      <a:pt x="1" y="17"/>
                      <a:pt x="1" y="16"/>
                      <a:pt x="0" y="14"/>
                    </a:cubicBezTo>
                    <a:cubicBezTo>
                      <a:pt x="1" y="5"/>
                      <a:pt x="9" y="2"/>
                      <a:pt x="20" y="1"/>
                    </a:cubicBezTo>
                    <a:cubicBezTo>
                      <a:pt x="21" y="1"/>
                      <a:pt x="23" y="1"/>
                      <a:pt x="24" y="1"/>
                    </a:cubicBezTo>
                    <a:cubicBezTo>
                      <a:pt x="25" y="1"/>
                      <a:pt x="26" y="1"/>
                      <a:pt x="27" y="0"/>
                    </a:cubicBezTo>
                    <a:cubicBezTo>
                      <a:pt x="29" y="0"/>
                      <a:pt x="34" y="1"/>
                      <a:pt x="38" y="2"/>
                    </a:cubicBezTo>
                    <a:cubicBezTo>
                      <a:pt x="41" y="2"/>
                      <a:pt x="44" y="1"/>
                      <a:pt x="47" y="2"/>
                    </a:cubicBezTo>
                    <a:cubicBezTo>
                      <a:pt x="50" y="4"/>
                      <a:pt x="52" y="8"/>
                      <a:pt x="54" y="10"/>
                    </a:cubicBezTo>
                    <a:close/>
                    <a:moveTo>
                      <a:pt x="27" y="3"/>
                    </a:moveTo>
                    <a:cubicBezTo>
                      <a:pt x="26" y="7"/>
                      <a:pt x="24" y="8"/>
                      <a:pt x="22" y="10"/>
                    </a:cubicBezTo>
                    <a:cubicBezTo>
                      <a:pt x="25" y="8"/>
                      <a:pt x="27" y="5"/>
                      <a:pt x="30" y="3"/>
                    </a:cubicBezTo>
                    <a:cubicBezTo>
                      <a:pt x="28" y="2"/>
                      <a:pt x="28" y="2"/>
                      <a:pt x="27" y="3"/>
                    </a:cubicBezTo>
                    <a:close/>
                    <a:moveTo>
                      <a:pt x="15" y="17"/>
                    </a:moveTo>
                    <a:cubicBezTo>
                      <a:pt x="17" y="16"/>
                      <a:pt x="18" y="13"/>
                      <a:pt x="20" y="11"/>
                    </a:cubicBezTo>
                    <a:cubicBezTo>
                      <a:pt x="21" y="10"/>
                      <a:pt x="22" y="9"/>
                      <a:pt x="22" y="7"/>
                    </a:cubicBezTo>
                    <a:cubicBezTo>
                      <a:pt x="21" y="7"/>
                      <a:pt x="21" y="8"/>
                      <a:pt x="21" y="7"/>
                    </a:cubicBezTo>
                    <a:cubicBezTo>
                      <a:pt x="22" y="6"/>
                      <a:pt x="24" y="5"/>
                      <a:pt x="25" y="3"/>
                    </a:cubicBezTo>
                    <a:cubicBezTo>
                      <a:pt x="19" y="3"/>
                      <a:pt x="14" y="4"/>
                      <a:pt x="10" y="5"/>
                    </a:cubicBezTo>
                    <a:cubicBezTo>
                      <a:pt x="9" y="8"/>
                      <a:pt x="7" y="9"/>
                      <a:pt x="6" y="11"/>
                    </a:cubicBezTo>
                    <a:cubicBezTo>
                      <a:pt x="9" y="9"/>
                      <a:pt x="10" y="6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8"/>
                      <a:pt x="11" y="10"/>
                      <a:pt x="12" y="11"/>
                    </a:cubicBezTo>
                    <a:cubicBezTo>
                      <a:pt x="14" y="8"/>
                      <a:pt x="17" y="6"/>
                      <a:pt x="20" y="4"/>
                    </a:cubicBezTo>
                    <a:cubicBezTo>
                      <a:pt x="20" y="4"/>
                      <a:pt x="20" y="4"/>
                      <a:pt x="21" y="4"/>
                    </a:cubicBezTo>
                    <a:cubicBezTo>
                      <a:pt x="20" y="8"/>
                      <a:pt x="17" y="10"/>
                      <a:pt x="15" y="13"/>
                    </a:cubicBezTo>
                    <a:cubicBezTo>
                      <a:pt x="17" y="13"/>
                      <a:pt x="18" y="9"/>
                      <a:pt x="21" y="8"/>
                    </a:cubicBezTo>
                    <a:cubicBezTo>
                      <a:pt x="19" y="11"/>
                      <a:pt x="15" y="14"/>
                      <a:pt x="15" y="17"/>
                    </a:cubicBezTo>
                    <a:close/>
                    <a:moveTo>
                      <a:pt x="31" y="6"/>
                    </a:moveTo>
                    <a:cubicBezTo>
                      <a:pt x="32" y="5"/>
                      <a:pt x="34" y="4"/>
                      <a:pt x="34" y="3"/>
                    </a:cubicBezTo>
                    <a:cubicBezTo>
                      <a:pt x="34" y="3"/>
                      <a:pt x="33" y="3"/>
                      <a:pt x="32" y="3"/>
                    </a:cubicBezTo>
                    <a:cubicBezTo>
                      <a:pt x="32" y="4"/>
                      <a:pt x="31" y="5"/>
                      <a:pt x="31" y="6"/>
                    </a:cubicBezTo>
                    <a:close/>
                    <a:moveTo>
                      <a:pt x="36" y="7"/>
                    </a:moveTo>
                    <a:cubicBezTo>
                      <a:pt x="38" y="6"/>
                      <a:pt x="39" y="4"/>
                      <a:pt x="40" y="3"/>
                    </a:cubicBezTo>
                    <a:cubicBezTo>
                      <a:pt x="37" y="3"/>
                      <a:pt x="37" y="5"/>
                      <a:pt x="36" y="7"/>
                    </a:cubicBezTo>
                    <a:close/>
                    <a:moveTo>
                      <a:pt x="42" y="4"/>
                    </a:moveTo>
                    <a:cubicBezTo>
                      <a:pt x="42" y="6"/>
                      <a:pt x="40" y="7"/>
                      <a:pt x="40" y="9"/>
                    </a:cubicBezTo>
                    <a:cubicBezTo>
                      <a:pt x="42" y="8"/>
                      <a:pt x="43" y="6"/>
                      <a:pt x="45" y="4"/>
                    </a:cubicBezTo>
                    <a:cubicBezTo>
                      <a:pt x="44" y="3"/>
                      <a:pt x="43" y="4"/>
                      <a:pt x="42" y="4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3" y="5"/>
                      <a:pt x="32" y="5"/>
                    </a:cubicBezTo>
                    <a:cubicBezTo>
                      <a:pt x="33" y="7"/>
                      <a:pt x="31" y="7"/>
                      <a:pt x="31" y="8"/>
                    </a:cubicBezTo>
                    <a:cubicBezTo>
                      <a:pt x="31" y="8"/>
                      <a:pt x="30" y="9"/>
                      <a:pt x="29" y="9"/>
                    </a:cubicBezTo>
                    <a:cubicBezTo>
                      <a:pt x="29" y="11"/>
                      <a:pt x="26" y="13"/>
                      <a:pt x="26" y="15"/>
                    </a:cubicBezTo>
                    <a:cubicBezTo>
                      <a:pt x="27" y="16"/>
                      <a:pt x="27" y="15"/>
                      <a:pt x="28" y="15"/>
                    </a:cubicBezTo>
                    <a:cubicBezTo>
                      <a:pt x="30" y="11"/>
                      <a:pt x="34" y="9"/>
                      <a:pt x="35" y="4"/>
                    </a:cubicBezTo>
                    <a:cubicBezTo>
                      <a:pt x="34" y="3"/>
                      <a:pt x="33" y="5"/>
                      <a:pt x="33" y="6"/>
                    </a:cubicBezTo>
                    <a:close/>
                    <a:moveTo>
                      <a:pt x="38" y="15"/>
                    </a:moveTo>
                    <a:cubicBezTo>
                      <a:pt x="43" y="14"/>
                      <a:pt x="43" y="8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9"/>
                      <a:pt x="38" y="11"/>
                      <a:pt x="38" y="15"/>
                    </a:cubicBezTo>
                    <a:close/>
                    <a:moveTo>
                      <a:pt x="22" y="13"/>
                    </a:moveTo>
                    <a:cubicBezTo>
                      <a:pt x="21" y="13"/>
                      <a:pt x="20" y="15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4" y="12"/>
                      <a:pt x="26" y="9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6" y="8"/>
                      <a:pt x="24" y="10"/>
                      <a:pt x="22" y="13"/>
                    </a:cubicBezTo>
                    <a:close/>
                    <a:moveTo>
                      <a:pt x="44" y="10"/>
                    </a:moveTo>
                    <a:cubicBezTo>
                      <a:pt x="44" y="10"/>
                      <a:pt x="45" y="10"/>
                      <a:pt x="45" y="10"/>
                    </a:cubicBezTo>
                    <a:cubicBezTo>
                      <a:pt x="46" y="9"/>
                      <a:pt x="48" y="8"/>
                      <a:pt x="48" y="6"/>
                    </a:cubicBezTo>
                    <a:cubicBezTo>
                      <a:pt x="48" y="6"/>
                      <a:pt x="48" y="6"/>
                      <a:pt x="47" y="6"/>
                    </a:cubicBezTo>
                    <a:cubicBezTo>
                      <a:pt x="46" y="7"/>
                      <a:pt x="46" y="9"/>
                      <a:pt x="44" y="10"/>
                    </a:cubicBezTo>
                    <a:close/>
                    <a:moveTo>
                      <a:pt x="32" y="15"/>
                    </a:moveTo>
                    <a:cubicBezTo>
                      <a:pt x="37" y="15"/>
                      <a:pt x="37" y="9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6" y="9"/>
                      <a:pt x="33" y="11"/>
                      <a:pt x="32" y="15"/>
                    </a:cubicBezTo>
                    <a:close/>
                    <a:moveTo>
                      <a:pt x="3" y="14"/>
                    </a:moveTo>
                    <a:cubicBezTo>
                      <a:pt x="4" y="11"/>
                      <a:pt x="6" y="9"/>
                      <a:pt x="7" y="7"/>
                    </a:cubicBezTo>
                    <a:cubicBezTo>
                      <a:pt x="5" y="8"/>
                      <a:pt x="2" y="10"/>
                      <a:pt x="3" y="14"/>
                    </a:cubicBezTo>
                    <a:close/>
                    <a:moveTo>
                      <a:pt x="4" y="18"/>
                    </a:moveTo>
                    <a:cubicBezTo>
                      <a:pt x="7" y="16"/>
                      <a:pt x="9" y="11"/>
                      <a:pt x="10" y="9"/>
                    </a:cubicBezTo>
                    <a:cubicBezTo>
                      <a:pt x="8" y="11"/>
                      <a:pt x="6" y="15"/>
                      <a:pt x="4" y="18"/>
                    </a:cubicBezTo>
                    <a:close/>
                    <a:moveTo>
                      <a:pt x="48" y="13"/>
                    </a:moveTo>
                    <a:cubicBezTo>
                      <a:pt x="49" y="12"/>
                      <a:pt x="49" y="12"/>
                      <a:pt x="49" y="13"/>
                    </a:cubicBezTo>
                    <a:cubicBezTo>
                      <a:pt x="51" y="13"/>
                      <a:pt x="51" y="11"/>
                      <a:pt x="50" y="10"/>
                    </a:cubicBezTo>
                    <a:cubicBezTo>
                      <a:pt x="49" y="10"/>
                      <a:pt x="49" y="11"/>
                      <a:pt x="48" y="13"/>
                    </a:cubicBezTo>
                    <a:close/>
                    <a:moveTo>
                      <a:pt x="44" y="14"/>
                    </a:moveTo>
                    <a:cubicBezTo>
                      <a:pt x="45" y="12"/>
                      <a:pt x="48" y="11"/>
                      <a:pt x="46" y="10"/>
                    </a:cubicBezTo>
                    <a:cubicBezTo>
                      <a:pt x="46" y="11"/>
                      <a:pt x="44" y="12"/>
                      <a:pt x="44" y="14"/>
                    </a:cubicBezTo>
                    <a:close/>
                    <a:moveTo>
                      <a:pt x="8" y="18"/>
                    </a:moveTo>
                    <a:cubicBezTo>
                      <a:pt x="12" y="18"/>
                      <a:pt x="13" y="13"/>
                      <a:pt x="14" y="11"/>
                    </a:cubicBezTo>
                    <a:cubicBezTo>
                      <a:pt x="12" y="13"/>
                      <a:pt x="9" y="15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272242" y="4186786"/>
              <a:ext cx="596900" cy="646430"/>
              <a:chOff x="11096" y="4654"/>
              <a:chExt cx="940" cy="1018"/>
            </a:xfrm>
            <a:solidFill>
              <a:srgbClr val="0070C0"/>
            </a:solidFill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11096" y="5242"/>
                <a:ext cx="940" cy="430"/>
              </a:xfrm>
              <a:custGeom>
                <a:avLst/>
                <a:gdLst>
                  <a:gd name="T0" fmla="*/ 45 w 48"/>
                  <a:gd name="T1" fmla="*/ 5 h 22"/>
                  <a:gd name="T2" fmla="*/ 46 w 48"/>
                  <a:gd name="T3" fmla="*/ 7 h 22"/>
                  <a:gd name="T4" fmla="*/ 44 w 48"/>
                  <a:gd name="T5" fmla="*/ 20 h 22"/>
                  <a:gd name="T6" fmla="*/ 25 w 48"/>
                  <a:gd name="T7" fmla="*/ 19 h 22"/>
                  <a:gd name="T8" fmla="*/ 5 w 48"/>
                  <a:gd name="T9" fmla="*/ 20 h 22"/>
                  <a:gd name="T10" fmla="*/ 4 w 48"/>
                  <a:gd name="T11" fmla="*/ 6 h 22"/>
                  <a:gd name="T12" fmla="*/ 22 w 48"/>
                  <a:gd name="T13" fmla="*/ 2 h 22"/>
                  <a:gd name="T14" fmla="*/ 44 w 48"/>
                  <a:gd name="T15" fmla="*/ 2 h 22"/>
                  <a:gd name="T16" fmla="*/ 35 w 48"/>
                  <a:gd name="T17" fmla="*/ 3 h 22"/>
                  <a:gd name="T18" fmla="*/ 34 w 48"/>
                  <a:gd name="T19" fmla="*/ 7 h 22"/>
                  <a:gd name="T20" fmla="*/ 40 w 48"/>
                  <a:gd name="T21" fmla="*/ 4 h 22"/>
                  <a:gd name="T22" fmla="*/ 34 w 48"/>
                  <a:gd name="T23" fmla="*/ 7 h 22"/>
                  <a:gd name="T24" fmla="*/ 20 w 48"/>
                  <a:gd name="T25" fmla="*/ 17 h 22"/>
                  <a:gd name="T26" fmla="*/ 18 w 48"/>
                  <a:gd name="T27" fmla="*/ 17 h 22"/>
                  <a:gd name="T28" fmla="*/ 26 w 48"/>
                  <a:gd name="T29" fmla="*/ 4 h 22"/>
                  <a:gd name="T30" fmla="*/ 29 w 48"/>
                  <a:gd name="T31" fmla="*/ 3 h 22"/>
                  <a:gd name="T32" fmla="*/ 19 w 48"/>
                  <a:gd name="T33" fmla="*/ 9 h 22"/>
                  <a:gd name="T34" fmla="*/ 23 w 48"/>
                  <a:gd name="T35" fmla="*/ 4 h 22"/>
                  <a:gd name="T36" fmla="*/ 18 w 48"/>
                  <a:gd name="T37" fmla="*/ 7 h 22"/>
                  <a:gd name="T38" fmla="*/ 23 w 48"/>
                  <a:gd name="T39" fmla="*/ 4 h 22"/>
                  <a:gd name="T40" fmla="*/ 16 w 48"/>
                  <a:gd name="T41" fmla="*/ 5 h 22"/>
                  <a:gd name="T42" fmla="*/ 8 w 48"/>
                  <a:gd name="T43" fmla="*/ 11 h 22"/>
                  <a:gd name="T44" fmla="*/ 6 w 48"/>
                  <a:gd name="T45" fmla="*/ 14 h 22"/>
                  <a:gd name="T46" fmla="*/ 11 w 48"/>
                  <a:gd name="T47" fmla="*/ 5 h 22"/>
                  <a:gd name="T48" fmla="*/ 39 w 48"/>
                  <a:gd name="T49" fmla="*/ 10 h 22"/>
                  <a:gd name="T50" fmla="*/ 39 w 48"/>
                  <a:gd name="T51" fmla="*/ 10 h 22"/>
                  <a:gd name="T52" fmla="*/ 25 w 48"/>
                  <a:gd name="T53" fmla="*/ 17 h 22"/>
                  <a:gd name="T54" fmla="*/ 33 w 48"/>
                  <a:gd name="T55" fmla="*/ 6 h 22"/>
                  <a:gd name="T56" fmla="*/ 10 w 48"/>
                  <a:gd name="T57" fmla="*/ 13 h 22"/>
                  <a:gd name="T58" fmla="*/ 7 w 48"/>
                  <a:gd name="T59" fmla="*/ 18 h 22"/>
                  <a:gd name="T60" fmla="*/ 15 w 48"/>
                  <a:gd name="T61" fmla="*/ 7 h 22"/>
                  <a:gd name="T62" fmla="*/ 35 w 48"/>
                  <a:gd name="T63" fmla="*/ 16 h 22"/>
                  <a:gd name="T64" fmla="*/ 43 w 48"/>
                  <a:gd name="T65" fmla="*/ 8 h 22"/>
                  <a:gd name="T66" fmla="*/ 35 w 48"/>
                  <a:gd name="T67" fmla="*/ 16 h 22"/>
                  <a:gd name="T68" fmla="*/ 32 w 48"/>
                  <a:gd name="T69" fmla="*/ 17 h 22"/>
                  <a:gd name="T70" fmla="*/ 29 w 48"/>
                  <a:gd name="T71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" h="22">
                    <a:moveTo>
                      <a:pt x="44" y="2"/>
                    </a:moveTo>
                    <a:cubicBezTo>
                      <a:pt x="45" y="3"/>
                      <a:pt x="44" y="4"/>
                      <a:pt x="45" y="5"/>
                    </a:cubicBezTo>
                    <a:cubicBezTo>
                      <a:pt x="46" y="5"/>
                      <a:pt x="46" y="4"/>
                      <a:pt x="47" y="4"/>
                    </a:cubicBezTo>
                    <a:cubicBezTo>
                      <a:pt x="48" y="5"/>
                      <a:pt x="46" y="6"/>
                      <a:pt x="46" y="7"/>
                    </a:cubicBezTo>
                    <a:cubicBezTo>
                      <a:pt x="46" y="10"/>
                      <a:pt x="48" y="11"/>
                      <a:pt x="46" y="12"/>
                    </a:cubicBezTo>
                    <a:cubicBezTo>
                      <a:pt x="48" y="14"/>
                      <a:pt x="47" y="19"/>
                      <a:pt x="44" y="20"/>
                    </a:cubicBezTo>
                    <a:cubicBezTo>
                      <a:pt x="43" y="20"/>
                      <a:pt x="43" y="18"/>
                      <a:pt x="42" y="18"/>
                    </a:cubicBezTo>
                    <a:cubicBezTo>
                      <a:pt x="35" y="19"/>
                      <a:pt x="31" y="18"/>
                      <a:pt x="25" y="19"/>
                    </a:cubicBezTo>
                    <a:cubicBezTo>
                      <a:pt x="19" y="18"/>
                      <a:pt x="10" y="18"/>
                      <a:pt x="7" y="22"/>
                    </a:cubicBezTo>
                    <a:cubicBezTo>
                      <a:pt x="6" y="22"/>
                      <a:pt x="6" y="21"/>
                      <a:pt x="5" y="20"/>
                    </a:cubicBezTo>
                    <a:cubicBezTo>
                      <a:pt x="4" y="21"/>
                      <a:pt x="3" y="21"/>
                      <a:pt x="1" y="21"/>
                    </a:cubicBezTo>
                    <a:cubicBezTo>
                      <a:pt x="1" y="15"/>
                      <a:pt x="0" y="9"/>
                      <a:pt x="4" y="6"/>
                    </a:cubicBezTo>
                    <a:cubicBezTo>
                      <a:pt x="8" y="4"/>
                      <a:pt x="14" y="3"/>
                      <a:pt x="19" y="2"/>
                    </a:cubicBezTo>
                    <a:cubicBezTo>
                      <a:pt x="20" y="2"/>
                      <a:pt x="21" y="2"/>
                      <a:pt x="22" y="2"/>
                    </a:cubicBezTo>
                    <a:cubicBezTo>
                      <a:pt x="29" y="2"/>
                      <a:pt x="37" y="0"/>
                      <a:pt x="42" y="2"/>
                    </a:cubicBezTo>
                    <a:cubicBezTo>
                      <a:pt x="43" y="2"/>
                      <a:pt x="43" y="2"/>
                      <a:pt x="44" y="2"/>
                    </a:cubicBezTo>
                    <a:close/>
                    <a:moveTo>
                      <a:pt x="27" y="11"/>
                    </a:moveTo>
                    <a:cubicBezTo>
                      <a:pt x="30" y="8"/>
                      <a:pt x="33" y="6"/>
                      <a:pt x="35" y="3"/>
                    </a:cubicBezTo>
                    <a:cubicBezTo>
                      <a:pt x="30" y="3"/>
                      <a:pt x="29" y="8"/>
                      <a:pt x="27" y="11"/>
                    </a:cubicBezTo>
                    <a:close/>
                    <a:moveTo>
                      <a:pt x="34" y="7"/>
                    </a:moveTo>
                    <a:cubicBezTo>
                      <a:pt x="33" y="10"/>
                      <a:pt x="29" y="13"/>
                      <a:pt x="28" y="15"/>
                    </a:cubicBezTo>
                    <a:cubicBezTo>
                      <a:pt x="33" y="12"/>
                      <a:pt x="37" y="8"/>
                      <a:pt x="40" y="4"/>
                    </a:cubicBezTo>
                    <a:cubicBezTo>
                      <a:pt x="39" y="3"/>
                      <a:pt x="38" y="4"/>
                      <a:pt x="38" y="3"/>
                    </a:cubicBezTo>
                    <a:cubicBezTo>
                      <a:pt x="37" y="5"/>
                      <a:pt x="35" y="7"/>
                      <a:pt x="34" y="7"/>
                    </a:cubicBezTo>
                    <a:close/>
                    <a:moveTo>
                      <a:pt x="18" y="17"/>
                    </a:moveTo>
                    <a:cubicBezTo>
                      <a:pt x="19" y="16"/>
                      <a:pt x="19" y="17"/>
                      <a:pt x="20" y="17"/>
                    </a:cubicBezTo>
                    <a:cubicBezTo>
                      <a:pt x="22" y="12"/>
                      <a:pt x="26" y="10"/>
                      <a:pt x="28" y="5"/>
                    </a:cubicBezTo>
                    <a:cubicBezTo>
                      <a:pt x="24" y="8"/>
                      <a:pt x="21" y="12"/>
                      <a:pt x="18" y="17"/>
                    </a:cubicBezTo>
                    <a:close/>
                    <a:moveTo>
                      <a:pt x="29" y="3"/>
                    </a:moveTo>
                    <a:cubicBezTo>
                      <a:pt x="27" y="3"/>
                      <a:pt x="27" y="3"/>
                      <a:pt x="26" y="4"/>
                    </a:cubicBezTo>
                    <a:cubicBezTo>
                      <a:pt x="25" y="7"/>
                      <a:pt x="21" y="9"/>
                      <a:pt x="20" y="12"/>
                    </a:cubicBezTo>
                    <a:cubicBezTo>
                      <a:pt x="23" y="9"/>
                      <a:pt x="26" y="6"/>
                      <a:pt x="29" y="3"/>
                    </a:cubicBezTo>
                    <a:close/>
                    <a:moveTo>
                      <a:pt x="11" y="17"/>
                    </a:moveTo>
                    <a:cubicBezTo>
                      <a:pt x="15" y="17"/>
                      <a:pt x="18" y="11"/>
                      <a:pt x="19" y="9"/>
                    </a:cubicBezTo>
                    <a:cubicBezTo>
                      <a:pt x="16" y="11"/>
                      <a:pt x="13" y="14"/>
                      <a:pt x="11" y="17"/>
                    </a:cubicBezTo>
                    <a:close/>
                    <a:moveTo>
                      <a:pt x="23" y="4"/>
                    </a:moveTo>
                    <a:cubicBezTo>
                      <a:pt x="21" y="4"/>
                      <a:pt x="20" y="4"/>
                      <a:pt x="19" y="4"/>
                    </a:cubicBezTo>
                    <a:cubicBezTo>
                      <a:pt x="19" y="5"/>
                      <a:pt x="18" y="6"/>
                      <a:pt x="18" y="7"/>
                    </a:cubicBezTo>
                    <a:cubicBezTo>
                      <a:pt x="18" y="8"/>
                      <a:pt x="14" y="11"/>
                      <a:pt x="15" y="12"/>
                    </a:cubicBezTo>
                    <a:cubicBezTo>
                      <a:pt x="17" y="9"/>
                      <a:pt x="20" y="6"/>
                      <a:pt x="23" y="4"/>
                    </a:cubicBezTo>
                    <a:close/>
                    <a:moveTo>
                      <a:pt x="6" y="14"/>
                    </a:moveTo>
                    <a:cubicBezTo>
                      <a:pt x="9" y="12"/>
                      <a:pt x="13" y="8"/>
                      <a:pt x="16" y="5"/>
                    </a:cubicBezTo>
                    <a:cubicBezTo>
                      <a:pt x="15" y="4"/>
                      <a:pt x="14" y="5"/>
                      <a:pt x="13" y="5"/>
                    </a:cubicBezTo>
                    <a:cubicBezTo>
                      <a:pt x="13" y="7"/>
                      <a:pt x="11" y="10"/>
                      <a:pt x="8" y="11"/>
                    </a:cubicBezTo>
                    <a:cubicBezTo>
                      <a:pt x="8" y="12"/>
                      <a:pt x="7" y="13"/>
                      <a:pt x="6" y="13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3" y="15"/>
                    </a:moveTo>
                    <a:cubicBezTo>
                      <a:pt x="5" y="11"/>
                      <a:pt x="10" y="9"/>
                      <a:pt x="11" y="5"/>
                    </a:cubicBezTo>
                    <a:cubicBezTo>
                      <a:pt x="7" y="6"/>
                      <a:pt x="1" y="10"/>
                      <a:pt x="3" y="15"/>
                    </a:cubicBezTo>
                    <a:close/>
                    <a:moveTo>
                      <a:pt x="39" y="10"/>
                    </a:moveTo>
                    <a:cubicBezTo>
                      <a:pt x="40" y="9"/>
                      <a:pt x="42" y="8"/>
                      <a:pt x="43" y="6"/>
                    </a:cubicBezTo>
                    <a:cubicBezTo>
                      <a:pt x="42" y="4"/>
                      <a:pt x="39" y="8"/>
                      <a:pt x="39" y="10"/>
                    </a:cubicBezTo>
                    <a:close/>
                    <a:moveTo>
                      <a:pt x="23" y="17"/>
                    </a:moveTo>
                    <a:cubicBezTo>
                      <a:pt x="24" y="16"/>
                      <a:pt x="24" y="17"/>
                      <a:pt x="25" y="17"/>
                    </a:cubicBezTo>
                    <a:cubicBezTo>
                      <a:pt x="27" y="13"/>
                      <a:pt x="30" y="10"/>
                      <a:pt x="33" y="7"/>
                    </a:cubicBezTo>
                    <a:cubicBezTo>
                      <a:pt x="33" y="7"/>
                      <a:pt x="33" y="6"/>
                      <a:pt x="33" y="6"/>
                    </a:cubicBezTo>
                    <a:cubicBezTo>
                      <a:pt x="29" y="10"/>
                      <a:pt x="26" y="13"/>
                      <a:pt x="23" y="17"/>
                    </a:cubicBezTo>
                    <a:close/>
                    <a:moveTo>
                      <a:pt x="10" y="13"/>
                    </a:moveTo>
                    <a:cubicBezTo>
                      <a:pt x="8" y="14"/>
                      <a:pt x="6" y="16"/>
                      <a:pt x="5" y="18"/>
                    </a:cubicBezTo>
                    <a:cubicBezTo>
                      <a:pt x="6" y="18"/>
                      <a:pt x="6" y="17"/>
                      <a:pt x="7" y="18"/>
                    </a:cubicBezTo>
                    <a:cubicBezTo>
                      <a:pt x="9" y="16"/>
                      <a:pt x="10" y="13"/>
                      <a:pt x="12" y="12"/>
                    </a:cubicBezTo>
                    <a:cubicBezTo>
                      <a:pt x="12" y="10"/>
                      <a:pt x="16" y="9"/>
                      <a:pt x="15" y="7"/>
                    </a:cubicBezTo>
                    <a:cubicBezTo>
                      <a:pt x="13" y="9"/>
                      <a:pt x="11" y="11"/>
                      <a:pt x="10" y="13"/>
                    </a:cubicBezTo>
                    <a:close/>
                    <a:moveTo>
                      <a:pt x="35" y="16"/>
                    </a:moveTo>
                    <a:cubicBezTo>
                      <a:pt x="37" y="16"/>
                      <a:pt x="36" y="16"/>
                      <a:pt x="38" y="16"/>
                    </a:cubicBezTo>
                    <a:cubicBezTo>
                      <a:pt x="40" y="14"/>
                      <a:pt x="41" y="11"/>
                      <a:pt x="43" y="8"/>
                    </a:cubicBezTo>
                    <a:cubicBezTo>
                      <a:pt x="43" y="8"/>
                      <a:pt x="43" y="7"/>
                      <a:pt x="43" y="7"/>
                    </a:cubicBezTo>
                    <a:cubicBezTo>
                      <a:pt x="40" y="10"/>
                      <a:pt x="37" y="13"/>
                      <a:pt x="35" y="16"/>
                    </a:cubicBezTo>
                    <a:close/>
                    <a:moveTo>
                      <a:pt x="29" y="17"/>
                    </a:moveTo>
                    <a:cubicBezTo>
                      <a:pt x="31" y="17"/>
                      <a:pt x="31" y="17"/>
                      <a:pt x="32" y="17"/>
                    </a:cubicBezTo>
                    <a:cubicBezTo>
                      <a:pt x="33" y="14"/>
                      <a:pt x="36" y="12"/>
                      <a:pt x="36" y="9"/>
                    </a:cubicBezTo>
                    <a:cubicBezTo>
                      <a:pt x="34" y="12"/>
                      <a:pt x="30" y="13"/>
                      <a:pt x="2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 noEditPoints="1"/>
              </p:cNvSpPr>
              <p:nvPr/>
            </p:nvSpPr>
            <p:spPr bwMode="auto">
              <a:xfrm>
                <a:off x="11369" y="4654"/>
                <a:ext cx="393" cy="588"/>
              </a:xfrm>
              <a:custGeom>
                <a:avLst/>
                <a:gdLst>
                  <a:gd name="T0" fmla="*/ 9 w 20"/>
                  <a:gd name="T1" fmla="*/ 0 h 30"/>
                  <a:gd name="T2" fmla="*/ 15 w 20"/>
                  <a:gd name="T3" fmla="*/ 1 h 30"/>
                  <a:gd name="T4" fmla="*/ 19 w 20"/>
                  <a:gd name="T5" fmla="*/ 7 h 30"/>
                  <a:gd name="T6" fmla="*/ 20 w 20"/>
                  <a:gd name="T7" fmla="*/ 14 h 30"/>
                  <a:gd name="T8" fmla="*/ 20 w 20"/>
                  <a:gd name="T9" fmla="*/ 21 h 30"/>
                  <a:gd name="T10" fmla="*/ 12 w 20"/>
                  <a:gd name="T11" fmla="*/ 30 h 30"/>
                  <a:gd name="T12" fmla="*/ 5 w 20"/>
                  <a:gd name="T13" fmla="*/ 28 h 30"/>
                  <a:gd name="T14" fmla="*/ 0 w 20"/>
                  <a:gd name="T15" fmla="*/ 13 h 30"/>
                  <a:gd name="T16" fmla="*/ 9 w 20"/>
                  <a:gd name="T17" fmla="*/ 0 h 30"/>
                  <a:gd name="T18" fmla="*/ 11 w 20"/>
                  <a:gd name="T19" fmla="*/ 3 h 30"/>
                  <a:gd name="T20" fmla="*/ 10 w 20"/>
                  <a:gd name="T21" fmla="*/ 2 h 30"/>
                  <a:gd name="T22" fmla="*/ 3 w 20"/>
                  <a:gd name="T23" fmla="*/ 14 h 30"/>
                  <a:gd name="T24" fmla="*/ 11 w 20"/>
                  <a:gd name="T25" fmla="*/ 3 h 30"/>
                  <a:gd name="T26" fmla="*/ 9 w 20"/>
                  <a:gd name="T27" fmla="*/ 7 h 30"/>
                  <a:gd name="T28" fmla="*/ 6 w 20"/>
                  <a:gd name="T29" fmla="*/ 12 h 30"/>
                  <a:gd name="T30" fmla="*/ 15 w 20"/>
                  <a:gd name="T31" fmla="*/ 4 h 30"/>
                  <a:gd name="T32" fmla="*/ 9 w 20"/>
                  <a:gd name="T33" fmla="*/ 7 h 30"/>
                  <a:gd name="T34" fmla="*/ 13 w 20"/>
                  <a:gd name="T35" fmla="*/ 13 h 30"/>
                  <a:gd name="T36" fmla="*/ 18 w 20"/>
                  <a:gd name="T37" fmla="*/ 10 h 30"/>
                  <a:gd name="T38" fmla="*/ 17 w 20"/>
                  <a:gd name="T39" fmla="*/ 7 h 30"/>
                  <a:gd name="T40" fmla="*/ 13 w 20"/>
                  <a:gd name="T41" fmla="*/ 13 h 30"/>
                  <a:gd name="T42" fmla="*/ 4 w 20"/>
                  <a:gd name="T43" fmla="*/ 17 h 30"/>
                  <a:gd name="T44" fmla="*/ 4 w 20"/>
                  <a:gd name="T45" fmla="*/ 20 h 30"/>
                  <a:gd name="T46" fmla="*/ 11 w 20"/>
                  <a:gd name="T47" fmla="*/ 10 h 30"/>
                  <a:gd name="T48" fmla="*/ 4 w 20"/>
                  <a:gd name="T49" fmla="*/ 17 h 30"/>
                  <a:gd name="T50" fmla="*/ 6 w 20"/>
                  <a:gd name="T51" fmla="*/ 24 h 30"/>
                  <a:gd name="T52" fmla="*/ 8 w 20"/>
                  <a:gd name="T53" fmla="*/ 22 h 30"/>
                  <a:gd name="T54" fmla="*/ 12 w 20"/>
                  <a:gd name="T55" fmla="*/ 16 h 30"/>
                  <a:gd name="T56" fmla="*/ 15 w 20"/>
                  <a:gd name="T57" fmla="*/ 12 h 30"/>
                  <a:gd name="T58" fmla="*/ 6 w 20"/>
                  <a:gd name="T59" fmla="*/ 24 h 30"/>
                  <a:gd name="T60" fmla="*/ 12 w 20"/>
                  <a:gd name="T61" fmla="*/ 19 h 30"/>
                  <a:gd name="T62" fmla="*/ 16 w 20"/>
                  <a:gd name="T63" fmla="*/ 18 h 30"/>
                  <a:gd name="T64" fmla="*/ 15 w 20"/>
                  <a:gd name="T65" fmla="*/ 17 h 30"/>
                  <a:gd name="T66" fmla="*/ 18 w 20"/>
                  <a:gd name="T67" fmla="*/ 13 h 30"/>
                  <a:gd name="T68" fmla="*/ 12 w 20"/>
                  <a:gd name="T69" fmla="*/ 19 h 30"/>
                  <a:gd name="T70" fmla="*/ 9 w 20"/>
                  <a:gd name="T71" fmla="*/ 27 h 30"/>
                  <a:gd name="T72" fmla="*/ 13 w 20"/>
                  <a:gd name="T73" fmla="*/ 21 h 30"/>
                  <a:gd name="T74" fmla="*/ 14 w 20"/>
                  <a:gd name="T75" fmla="*/ 19 h 30"/>
                  <a:gd name="T76" fmla="*/ 9 w 20"/>
                  <a:gd name="T77" fmla="*/ 27 h 30"/>
                  <a:gd name="T78" fmla="*/ 15 w 20"/>
                  <a:gd name="T79" fmla="*/ 22 h 30"/>
                  <a:gd name="T80" fmla="*/ 17 w 20"/>
                  <a:gd name="T81" fmla="*/ 20 h 30"/>
                  <a:gd name="T82" fmla="*/ 15 w 20"/>
                  <a:gd name="T83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" h="30">
                    <a:moveTo>
                      <a:pt x="9" y="0"/>
                    </a:moveTo>
                    <a:cubicBezTo>
                      <a:pt x="11" y="0"/>
                      <a:pt x="14" y="0"/>
                      <a:pt x="15" y="1"/>
                    </a:cubicBezTo>
                    <a:cubicBezTo>
                      <a:pt x="16" y="4"/>
                      <a:pt x="18" y="5"/>
                      <a:pt x="19" y="7"/>
                    </a:cubicBezTo>
                    <a:cubicBezTo>
                      <a:pt x="19" y="9"/>
                      <a:pt x="18" y="12"/>
                      <a:pt x="20" y="14"/>
                    </a:cubicBezTo>
                    <a:cubicBezTo>
                      <a:pt x="19" y="16"/>
                      <a:pt x="19" y="19"/>
                      <a:pt x="20" y="21"/>
                    </a:cubicBezTo>
                    <a:cubicBezTo>
                      <a:pt x="17" y="24"/>
                      <a:pt x="16" y="28"/>
                      <a:pt x="12" y="30"/>
                    </a:cubicBezTo>
                    <a:cubicBezTo>
                      <a:pt x="9" y="30"/>
                      <a:pt x="7" y="29"/>
                      <a:pt x="5" y="28"/>
                    </a:cubicBezTo>
                    <a:cubicBezTo>
                      <a:pt x="2" y="23"/>
                      <a:pt x="1" y="20"/>
                      <a:pt x="0" y="13"/>
                    </a:cubicBezTo>
                    <a:cubicBezTo>
                      <a:pt x="4" y="9"/>
                      <a:pt x="3" y="1"/>
                      <a:pt x="9" y="0"/>
                    </a:cubicBezTo>
                    <a:close/>
                    <a:moveTo>
                      <a:pt x="11" y="3"/>
                    </a:moveTo>
                    <a:cubicBezTo>
                      <a:pt x="11" y="2"/>
                      <a:pt x="11" y="2"/>
                      <a:pt x="10" y="2"/>
                    </a:cubicBezTo>
                    <a:cubicBezTo>
                      <a:pt x="5" y="3"/>
                      <a:pt x="4" y="9"/>
                      <a:pt x="3" y="14"/>
                    </a:cubicBezTo>
                    <a:cubicBezTo>
                      <a:pt x="6" y="10"/>
                      <a:pt x="8" y="6"/>
                      <a:pt x="11" y="3"/>
                    </a:cubicBezTo>
                    <a:close/>
                    <a:moveTo>
                      <a:pt x="9" y="7"/>
                    </a:moveTo>
                    <a:cubicBezTo>
                      <a:pt x="9" y="10"/>
                      <a:pt x="7" y="10"/>
                      <a:pt x="6" y="12"/>
                    </a:cubicBezTo>
                    <a:cubicBezTo>
                      <a:pt x="10" y="10"/>
                      <a:pt x="13" y="8"/>
                      <a:pt x="15" y="4"/>
                    </a:cubicBezTo>
                    <a:cubicBezTo>
                      <a:pt x="13" y="0"/>
                      <a:pt x="11" y="7"/>
                      <a:pt x="9" y="7"/>
                    </a:cubicBezTo>
                    <a:close/>
                    <a:moveTo>
                      <a:pt x="13" y="13"/>
                    </a:moveTo>
                    <a:cubicBezTo>
                      <a:pt x="14" y="12"/>
                      <a:pt x="15" y="9"/>
                      <a:pt x="18" y="10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5" y="9"/>
                      <a:pt x="13" y="11"/>
                      <a:pt x="13" y="13"/>
                    </a:cubicBezTo>
                    <a:close/>
                    <a:moveTo>
                      <a:pt x="4" y="17"/>
                    </a:moveTo>
                    <a:cubicBezTo>
                      <a:pt x="3" y="18"/>
                      <a:pt x="4" y="19"/>
                      <a:pt x="4" y="20"/>
                    </a:cubicBezTo>
                    <a:cubicBezTo>
                      <a:pt x="7" y="17"/>
                      <a:pt x="10" y="13"/>
                      <a:pt x="11" y="10"/>
                    </a:cubicBezTo>
                    <a:cubicBezTo>
                      <a:pt x="9" y="12"/>
                      <a:pt x="6" y="15"/>
                      <a:pt x="4" y="17"/>
                    </a:cubicBezTo>
                    <a:close/>
                    <a:moveTo>
                      <a:pt x="6" y="24"/>
                    </a:moveTo>
                    <a:cubicBezTo>
                      <a:pt x="7" y="25"/>
                      <a:pt x="7" y="23"/>
                      <a:pt x="8" y="22"/>
                    </a:cubicBezTo>
                    <a:cubicBezTo>
                      <a:pt x="10" y="20"/>
                      <a:pt x="11" y="18"/>
                      <a:pt x="12" y="16"/>
                    </a:cubicBezTo>
                    <a:cubicBezTo>
                      <a:pt x="14" y="15"/>
                      <a:pt x="15" y="14"/>
                      <a:pt x="15" y="12"/>
                    </a:cubicBezTo>
                    <a:cubicBezTo>
                      <a:pt x="11" y="15"/>
                      <a:pt x="7" y="19"/>
                      <a:pt x="6" y="24"/>
                    </a:cubicBezTo>
                    <a:close/>
                    <a:moveTo>
                      <a:pt x="12" y="19"/>
                    </a:moveTo>
                    <a:cubicBezTo>
                      <a:pt x="14" y="18"/>
                      <a:pt x="14" y="18"/>
                      <a:pt x="16" y="18"/>
                    </a:cubicBezTo>
                    <a:cubicBezTo>
                      <a:pt x="16" y="17"/>
                      <a:pt x="16" y="17"/>
                      <a:pt x="15" y="17"/>
                    </a:cubicBezTo>
                    <a:cubicBezTo>
                      <a:pt x="16" y="16"/>
                      <a:pt x="18" y="15"/>
                      <a:pt x="18" y="13"/>
                    </a:cubicBezTo>
                    <a:cubicBezTo>
                      <a:pt x="16" y="15"/>
                      <a:pt x="14" y="17"/>
                      <a:pt x="12" y="19"/>
                    </a:cubicBezTo>
                    <a:close/>
                    <a:moveTo>
                      <a:pt x="9" y="27"/>
                    </a:moveTo>
                    <a:cubicBezTo>
                      <a:pt x="11" y="26"/>
                      <a:pt x="12" y="23"/>
                      <a:pt x="13" y="21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3" y="21"/>
                      <a:pt x="10" y="24"/>
                      <a:pt x="9" y="27"/>
                    </a:cubicBezTo>
                    <a:close/>
                    <a:moveTo>
                      <a:pt x="15" y="22"/>
                    </a:moveTo>
                    <a:cubicBezTo>
                      <a:pt x="16" y="22"/>
                      <a:pt x="17" y="21"/>
                      <a:pt x="17" y="20"/>
                    </a:cubicBezTo>
                    <a:cubicBezTo>
                      <a:pt x="16" y="20"/>
                      <a:pt x="15" y="21"/>
                      <a:pt x="1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969857" y="4066771"/>
              <a:ext cx="697230" cy="671195"/>
              <a:chOff x="7371" y="4772"/>
              <a:chExt cx="1098" cy="1057"/>
            </a:xfrm>
            <a:solidFill>
              <a:srgbClr val="0070C0"/>
            </a:solidFill>
          </p:grpSpPr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7744" y="4772"/>
                <a:ext cx="353" cy="510"/>
              </a:xfrm>
              <a:custGeom>
                <a:avLst/>
                <a:gdLst>
                  <a:gd name="T0" fmla="*/ 10 w 18"/>
                  <a:gd name="T1" fmla="*/ 26 h 26"/>
                  <a:gd name="T2" fmla="*/ 3 w 18"/>
                  <a:gd name="T3" fmla="*/ 21 h 26"/>
                  <a:gd name="T4" fmla="*/ 14 w 18"/>
                  <a:gd name="T5" fmla="*/ 1 h 26"/>
                  <a:gd name="T6" fmla="*/ 18 w 18"/>
                  <a:gd name="T7" fmla="*/ 13 h 26"/>
                  <a:gd name="T8" fmla="*/ 13 w 18"/>
                  <a:gd name="T9" fmla="*/ 24 h 26"/>
                  <a:gd name="T10" fmla="*/ 10 w 18"/>
                  <a:gd name="T11" fmla="*/ 26 h 26"/>
                  <a:gd name="T12" fmla="*/ 4 w 18"/>
                  <a:gd name="T13" fmla="*/ 17 h 26"/>
                  <a:gd name="T14" fmla="*/ 12 w 18"/>
                  <a:gd name="T15" fmla="*/ 7 h 26"/>
                  <a:gd name="T16" fmla="*/ 14 w 18"/>
                  <a:gd name="T17" fmla="*/ 5 h 26"/>
                  <a:gd name="T18" fmla="*/ 14 w 18"/>
                  <a:gd name="T19" fmla="*/ 4 h 26"/>
                  <a:gd name="T20" fmla="*/ 9 w 18"/>
                  <a:gd name="T21" fmla="*/ 8 h 26"/>
                  <a:gd name="T22" fmla="*/ 4 w 18"/>
                  <a:gd name="T23" fmla="*/ 14 h 26"/>
                  <a:gd name="T24" fmla="*/ 9 w 18"/>
                  <a:gd name="T25" fmla="*/ 11 h 26"/>
                  <a:gd name="T26" fmla="*/ 4 w 18"/>
                  <a:gd name="T27" fmla="*/ 17 h 26"/>
                  <a:gd name="T28" fmla="*/ 6 w 18"/>
                  <a:gd name="T29" fmla="*/ 8 h 26"/>
                  <a:gd name="T30" fmla="*/ 4 w 18"/>
                  <a:gd name="T31" fmla="*/ 11 h 26"/>
                  <a:gd name="T32" fmla="*/ 11 w 18"/>
                  <a:gd name="T33" fmla="*/ 3 h 26"/>
                  <a:gd name="T34" fmla="*/ 9 w 18"/>
                  <a:gd name="T35" fmla="*/ 3 h 26"/>
                  <a:gd name="T36" fmla="*/ 6 w 18"/>
                  <a:gd name="T37" fmla="*/ 8 h 26"/>
                  <a:gd name="T38" fmla="*/ 15 w 18"/>
                  <a:gd name="T39" fmla="*/ 8 h 26"/>
                  <a:gd name="T40" fmla="*/ 6 w 18"/>
                  <a:gd name="T41" fmla="*/ 21 h 26"/>
                  <a:gd name="T42" fmla="*/ 10 w 18"/>
                  <a:gd name="T43" fmla="*/ 17 h 26"/>
                  <a:gd name="T44" fmla="*/ 14 w 18"/>
                  <a:gd name="T45" fmla="*/ 11 h 26"/>
                  <a:gd name="T46" fmla="*/ 16 w 18"/>
                  <a:gd name="T47" fmla="*/ 9 h 26"/>
                  <a:gd name="T48" fmla="*/ 15 w 18"/>
                  <a:gd name="T4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6">
                    <a:moveTo>
                      <a:pt x="10" y="26"/>
                    </a:moveTo>
                    <a:cubicBezTo>
                      <a:pt x="7" y="25"/>
                      <a:pt x="5" y="23"/>
                      <a:pt x="3" y="21"/>
                    </a:cubicBezTo>
                    <a:cubicBezTo>
                      <a:pt x="0" y="12"/>
                      <a:pt x="3" y="0"/>
                      <a:pt x="14" y="1"/>
                    </a:cubicBezTo>
                    <a:cubicBezTo>
                      <a:pt x="17" y="4"/>
                      <a:pt x="17" y="8"/>
                      <a:pt x="18" y="13"/>
                    </a:cubicBezTo>
                    <a:cubicBezTo>
                      <a:pt x="17" y="18"/>
                      <a:pt x="16" y="22"/>
                      <a:pt x="13" y="24"/>
                    </a:cubicBezTo>
                    <a:cubicBezTo>
                      <a:pt x="12" y="25"/>
                      <a:pt x="10" y="25"/>
                      <a:pt x="10" y="26"/>
                    </a:cubicBezTo>
                    <a:close/>
                    <a:moveTo>
                      <a:pt x="4" y="17"/>
                    </a:moveTo>
                    <a:cubicBezTo>
                      <a:pt x="7" y="14"/>
                      <a:pt x="12" y="11"/>
                      <a:pt x="12" y="7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11" y="7"/>
                      <a:pt x="9" y="8"/>
                    </a:cubicBezTo>
                    <a:cubicBezTo>
                      <a:pt x="8" y="10"/>
                      <a:pt x="6" y="12"/>
                      <a:pt x="4" y="14"/>
                    </a:cubicBezTo>
                    <a:cubicBezTo>
                      <a:pt x="6" y="14"/>
                      <a:pt x="7" y="11"/>
                      <a:pt x="9" y="11"/>
                    </a:cubicBezTo>
                    <a:cubicBezTo>
                      <a:pt x="8" y="14"/>
                      <a:pt x="4" y="15"/>
                      <a:pt x="4" y="17"/>
                    </a:cubicBezTo>
                    <a:close/>
                    <a:moveTo>
                      <a:pt x="6" y="8"/>
                    </a:moveTo>
                    <a:cubicBezTo>
                      <a:pt x="4" y="7"/>
                      <a:pt x="4" y="10"/>
                      <a:pt x="4" y="11"/>
                    </a:cubicBezTo>
                    <a:cubicBezTo>
                      <a:pt x="6" y="8"/>
                      <a:pt x="9" y="6"/>
                      <a:pt x="11" y="3"/>
                    </a:cubicBezTo>
                    <a:cubicBezTo>
                      <a:pt x="10" y="3"/>
                      <a:pt x="9" y="2"/>
                      <a:pt x="9" y="3"/>
                    </a:cubicBezTo>
                    <a:cubicBezTo>
                      <a:pt x="9" y="4"/>
                      <a:pt x="5" y="5"/>
                      <a:pt x="6" y="8"/>
                    </a:cubicBezTo>
                    <a:close/>
                    <a:moveTo>
                      <a:pt x="15" y="8"/>
                    </a:moveTo>
                    <a:cubicBezTo>
                      <a:pt x="11" y="12"/>
                      <a:pt x="8" y="16"/>
                      <a:pt x="6" y="21"/>
                    </a:cubicBezTo>
                    <a:cubicBezTo>
                      <a:pt x="8" y="23"/>
                      <a:pt x="9" y="18"/>
                      <a:pt x="10" y="17"/>
                    </a:cubicBezTo>
                    <a:cubicBezTo>
                      <a:pt x="11" y="15"/>
                      <a:pt x="13" y="14"/>
                      <a:pt x="14" y="11"/>
                    </a:cubicBezTo>
                    <a:cubicBezTo>
                      <a:pt x="14" y="10"/>
                      <a:pt x="16" y="10"/>
                      <a:pt x="16" y="9"/>
                    </a:cubicBezTo>
                    <a:cubicBezTo>
                      <a:pt x="16" y="9"/>
                      <a:pt x="16" y="8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 noEditPoints="1"/>
              </p:cNvSpPr>
              <p:nvPr/>
            </p:nvSpPr>
            <p:spPr bwMode="auto">
              <a:xfrm>
                <a:off x="7371" y="5359"/>
                <a:ext cx="1098" cy="470"/>
              </a:xfrm>
              <a:custGeom>
                <a:avLst/>
                <a:gdLst>
                  <a:gd name="T0" fmla="*/ 56 w 56"/>
                  <a:gd name="T1" fmla="*/ 8 h 24"/>
                  <a:gd name="T2" fmla="*/ 53 w 56"/>
                  <a:gd name="T3" fmla="*/ 23 h 24"/>
                  <a:gd name="T4" fmla="*/ 51 w 56"/>
                  <a:gd name="T5" fmla="*/ 18 h 24"/>
                  <a:gd name="T6" fmla="*/ 49 w 56"/>
                  <a:gd name="T7" fmla="*/ 19 h 24"/>
                  <a:gd name="T8" fmla="*/ 42 w 56"/>
                  <a:gd name="T9" fmla="*/ 19 h 24"/>
                  <a:gd name="T10" fmla="*/ 40 w 56"/>
                  <a:gd name="T11" fmla="*/ 20 h 24"/>
                  <a:gd name="T12" fmla="*/ 36 w 56"/>
                  <a:gd name="T13" fmla="*/ 19 h 24"/>
                  <a:gd name="T14" fmla="*/ 25 w 56"/>
                  <a:gd name="T15" fmla="*/ 20 h 24"/>
                  <a:gd name="T16" fmla="*/ 5 w 56"/>
                  <a:gd name="T17" fmla="*/ 24 h 24"/>
                  <a:gd name="T18" fmla="*/ 1 w 56"/>
                  <a:gd name="T19" fmla="*/ 22 h 24"/>
                  <a:gd name="T20" fmla="*/ 2 w 56"/>
                  <a:gd name="T21" fmla="*/ 11 h 24"/>
                  <a:gd name="T22" fmla="*/ 41 w 56"/>
                  <a:gd name="T23" fmla="*/ 0 h 24"/>
                  <a:gd name="T24" fmla="*/ 34 w 56"/>
                  <a:gd name="T25" fmla="*/ 10 h 24"/>
                  <a:gd name="T26" fmla="*/ 37 w 56"/>
                  <a:gd name="T27" fmla="*/ 13 h 24"/>
                  <a:gd name="T28" fmla="*/ 36 w 56"/>
                  <a:gd name="T29" fmla="*/ 17 h 24"/>
                  <a:gd name="T30" fmla="*/ 48 w 56"/>
                  <a:gd name="T31" fmla="*/ 3 h 24"/>
                  <a:gd name="T32" fmla="*/ 35 w 56"/>
                  <a:gd name="T33" fmla="*/ 7 h 24"/>
                  <a:gd name="T34" fmla="*/ 33 w 56"/>
                  <a:gd name="T35" fmla="*/ 2 h 24"/>
                  <a:gd name="T36" fmla="*/ 20 w 56"/>
                  <a:gd name="T37" fmla="*/ 18 h 24"/>
                  <a:gd name="T38" fmla="*/ 22 w 56"/>
                  <a:gd name="T39" fmla="*/ 19 h 24"/>
                  <a:gd name="T40" fmla="*/ 34 w 56"/>
                  <a:gd name="T41" fmla="*/ 7 h 24"/>
                  <a:gd name="T42" fmla="*/ 37 w 56"/>
                  <a:gd name="T43" fmla="*/ 2 h 24"/>
                  <a:gd name="T44" fmla="*/ 26 w 56"/>
                  <a:gd name="T45" fmla="*/ 3 h 24"/>
                  <a:gd name="T46" fmla="*/ 17 w 56"/>
                  <a:gd name="T47" fmla="*/ 15 h 24"/>
                  <a:gd name="T48" fmla="*/ 14 w 56"/>
                  <a:gd name="T49" fmla="*/ 19 h 24"/>
                  <a:gd name="T50" fmla="*/ 31 w 56"/>
                  <a:gd name="T51" fmla="*/ 3 h 24"/>
                  <a:gd name="T52" fmla="*/ 19 w 56"/>
                  <a:gd name="T53" fmla="*/ 4 h 24"/>
                  <a:gd name="T54" fmla="*/ 13 w 56"/>
                  <a:gd name="T55" fmla="*/ 14 h 24"/>
                  <a:gd name="T56" fmla="*/ 12 w 56"/>
                  <a:gd name="T57" fmla="*/ 20 h 24"/>
                  <a:gd name="T58" fmla="*/ 23 w 56"/>
                  <a:gd name="T59" fmla="*/ 3 h 24"/>
                  <a:gd name="T60" fmla="*/ 49 w 56"/>
                  <a:gd name="T61" fmla="*/ 4 h 24"/>
                  <a:gd name="T62" fmla="*/ 43 w 56"/>
                  <a:gd name="T63" fmla="*/ 17 h 24"/>
                  <a:gd name="T64" fmla="*/ 50 w 56"/>
                  <a:gd name="T65" fmla="*/ 4 h 24"/>
                  <a:gd name="T66" fmla="*/ 11 w 56"/>
                  <a:gd name="T67" fmla="*/ 8 h 24"/>
                  <a:gd name="T68" fmla="*/ 17 w 56"/>
                  <a:gd name="T69" fmla="*/ 5 h 24"/>
                  <a:gd name="T70" fmla="*/ 3 w 56"/>
                  <a:gd name="T71" fmla="*/ 13 h 24"/>
                  <a:gd name="T72" fmla="*/ 10 w 56"/>
                  <a:gd name="T73" fmla="*/ 7 h 24"/>
                  <a:gd name="T74" fmla="*/ 45 w 56"/>
                  <a:gd name="T75" fmla="*/ 16 h 24"/>
                  <a:gd name="T76" fmla="*/ 45 w 56"/>
                  <a:gd name="T77" fmla="*/ 16 h 24"/>
                  <a:gd name="T78" fmla="*/ 13 w 56"/>
                  <a:gd name="T79" fmla="*/ 10 h 24"/>
                  <a:gd name="T80" fmla="*/ 29 w 56"/>
                  <a:gd name="T81" fmla="*/ 18 h 24"/>
                  <a:gd name="T82" fmla="*/ 29 w 56"/>
                  <a:gd name="T83" fmla="*/ 18 h 24"/>
                  <a:gd name="T84" fmla="*/ 51 w 56"/>
                  <a:gd name="T85" fmla="*/ 16 h 24"/>
                  <a:gd name="T86" fmla="*/ 52 w 56"/>
                  <a:gd name="T8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24">
                    <a:moveTo>
                      <a:pt x="54" y="8"/>
                    </a:moveTo>
                    <a:cubicBezTo>
                      <a:pt x="54" y="8"/>
                      <a:pt x="55" y="7"/>
                      <a:pt x="56" y="8"/>
                    </a:cubicBezTo>
                    <a:cubicBezTo>
                      <a:pt x="56" y="9"/>
                      <a:pt x="55" y="9"/>
                      <a:pt x="54" y="10"/>
                    </a:cubicBezTo>
                    <a:cubicBezTo>
                      <a:pt x="55" y="14"/>
                      <a:pt x="55" y="20"/>
                      <a:pt x="53" y="23"/>
                    </a:cubicBezTo>
                    <a:cubicBezTo>
                      <a:pt x="51" y="22"/>
                      <a:pt x="52" y="20"/>
                      <a:pt x="53" y="18"/>
                    </a:cubicBezTo>
                    <a:cubicBezTo>
                      <a:pt x="52" y="18"/>
                      <a:pt x="52" y="18"/>
                      <a:pt x="51" y="18"/>
                    </a:cubicBezTo>
                    <a:cubicBezTo>
                      <a:pt x="50" y="18"/>
                      <a:pt x="50" y="19"/>
                      <a:pt x="50" y="20"/>
                    </a:cubicBezTo>
                    <a:cubicBezTo>
                      <a:pt x="49" y="20"/>
                      <a:pt x="49" y="19"/>
                      <a:pt x="49" y="19"/>
                    </a:cubicBezTo>
                    <a:cubicBezTo>
                      <a:pt x="47" y="19"/>
                      <a:pt x="44" y="19"/>
                      <a:pt x="43" y="20"/>
                    </a:cubicBezTo>
                    <a:cubicBezTo>
                      <a:pt x="42" y="20"/>
                      <a:pt x="42" y="19"/>
                      <a:pt x="42" y="19"/>
                    </a:cubicBezTo>
                    <a:cubicBezTo>
                      <a:pt x="40" y="19"/>
                      <a:pt x="39" y="19"/>
                      <a:pt x="38" y="19"/>
                    </a:cubicBezTo>
                    <a:cubicBezTo>
                      <a:pt x="38" y="20"/>
                      <a:pt x="40" y="19"/>
                      <a:pt x="40" y="20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6" y="21"/>
                      <a:pt x="36" y="19"/>
                    </a:cubicBezTo>
                    <a:cubicBezTo>
                      <a:pt x="33" y="20"/>
                      <a:pt x="28" y="20"/>
                      <a:pt x="26" y="21"/>
                    </a:cubicBezTo>
                    <a:cubicBezTo>
                      <a:pt x="25" y="21"/>
                      <a:pt x="25" y="20"/>
                      <a:pt x="25" y="20"/>
                    </a:cubicBezTo>
                    <a:cubicBezTo>
                      <a:pt x="21" y="22"/>
                      <a:pt x="15" y="20"/>
                      <a:pt x="12" y="23"/>
                    </a:cubicBezTo>
                    <a:cubicBezTo>
                      <a:pt x="9" y="22"/>
                      <a:pt x="7" y="23"/>
                      <a:pt x="5" y="24"/>
                    </a:cubicBezTo>
                    <a:cubicBezTo>
                      <a:pt x="4" y="23"/>
                      <a:pt x="4" y="23"/>
                      <a:pt x="3" y="22"/>
                    </a:cubicBezTo>
                    <a:cubicBezTo>
                      <a:pt x="2" y="22"/>
                      <a:pt x="1" y="23"/>
                      <a:pt x="1" y="22"/>
                    </a:cubicBezTo>
                    <a:cubicBezTo>
                      <a:pt x="0" y="22"/>
                      <a:pt x="1" y="21"/>
                      <a:pt x="1" y="20"/>
                    </a:cubicBezTo>
                    <a:cubicBezTo>
                      <a:pt x="1" y="16"/>
                      <a:pt x="1" y="14"/>
                      <a:pt x="2" y="11"/>
                    </a:cubicBezTo>
                    <a:cubicBezTo>
                      <a:pt x="4" y="7"/>
                      <a:pt x="10" y="6"/>
                      <a:pt x="14" y="3"/>
                    </a:cubicBezTo>
                    <a:cubicBezTo>
                      <a:pt x="20" y="3"/>
                      <a:pt x="32" y="0"/>
                      <a:pt x="41" y="0"/>
                    </a:cubicBezTo>
                    <a:cubicBezTo>
                      <a:pt x="48" y="0"/>
                      <a:pt x="54" y="1"/>
                      <a:pt x="54" y="8"/>
                    </a:cubicBezTo>
                    <a:close/>
                    <a:moveTo>
                      <a:pt x="34" y="10"/>
                    </a:moveTo>
                    <a:cubicBezTo>
                      <a:pt x="37" y="9"/>
                      <a:pt x="40" y="2"/>
                      <a:pt x="42" y="6"/>
                    </a:cubicBezTo>
                    <a:cubicBezTo>
                      <a:pt x="40" y="8"/>
                      <a:pt x="38" y="11"/>
                      <a:pt x="37" y="13"/>
                    </a:cubicBezTo>
                    <a:cubicBezTo>
                      <a:pt x="39" y="12"/>
                      <a:pt x="40" y="9"/>
                      <a:pt x="42" y="8"/>
                    </a:cubicBezTo>
                    <a:cubicBezTo>
                      <a:pt x="40" y="11"/>
                      <a:pt x="37" y="13"/>
                      <a:pt x="36" y="17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41" y="13"/>
                      <a:pt x="44" y="8"/>
                      <a:pt x="48" y="3"/>
                    </a:cubicBezTo>
                    <a:cubicBezTo>
                      <a:pt x="45" y="2"/>
                      <a:pt x="43" y="2"/>
                      <a:pt x="40" y="1"/>
                    </a:cubicBezTo>
                    <a:cubicBezTo>
                      <a:pt x="39" y="4"/>
                      <a:pt x="37" y="7"/>
                      <a:pt x="35" y="7"/>
                    </a:cubicBezTo>
                    <a:cubicBezTo>
                      <a:pt x="36" y="8"/>
                      <a:pt x="34" y="9"/>
                      <a:pt x="34" y="10"/>
                    </a:cubicBezTo>
                    <a:close/>
                    <a:moveTo>
                      <a:pt x="33" y="2"/>
                    </a:moveTo>
                    <a:cubicBezTo>
                      <a:pt x="32" y="4"/>
                      <a:pt x="30" y="7"/>
                      <a:pt x="28" y="8"/>
                    </a:cubicBezTo>
                    <a:cubicBezTo>
                      <a:pt x="27" y="12"/>
                      <a:pt x="22" y="14"/>
                      <a:pt x="20" y="18"/>
                    </a:cubicBezTo>
                    <a:cubicBezTo>
                      <a:pt x="23" y="17"/>
                      <a:pt x="24" y="13"/>
                      <a:pt x="27" y="12"/>
                    </a:cubicBezTo>
                    <a:cubicBezTo>
                      <a:pt x="25" y="14"/>
                      <a:pt x="23" y="17"/>
                      <a:pt x="22" y="19"/>
                    </a:cubicBezTo>
                    <a:cubicBezTo>
                      <a:pt x="22" y="19"/>
                      <a:pt x="24" y="19"/>
                      <a:pt x="25" y="19"/>
                    </a:cubicBezTo>
                    <a:cubicBezTo>
                      <a:pt x="28" y="14"/>
                      <a:pt x="31" y="11"/>
                      <a:pt x="34" y="7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4" y="4"/>
                      <a:pt x="36" y="3"/>
                      <a:pt x="37" y="2"/>
                    </a:cubicBezTo>
                    <a:cubicBezTo>
                      <a:pt x="36" y="2"/>
                      <a:pt x="35" y="2"/>
                      <a:pt x="33" y="2"/>
                    </a:cubicBezTo>
                    <a:close/>
                    <a:moveTo>
                      <a:pt x="26" y="3"/>
                    </a:moveTo>
                    <a:cubicBezTo>
                      <a:pt x="26" y="3"/>
                      <a:pt x="26" y="3"/>
                      <a:pt x="26" y="4"/>
                    </a:cubicBezTo>
                    <a:cubicBezTo>
                      <a:pt x="23" y="8"/>
                      <a:pt x="19" y="11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8"/>
                      <a:pt x="15" y="17"/>
                      <a:pt x="14" y="19"/>
                    </a:cubicBezTo>
                    <a:cubicBezTo>
                      <a:pt x="15" y="19"/>
                      <a:pt x="16" y="20"/>
                      <a:pt x="18" y="19"/>
                    </a:cubicBezTo>
                    <a:cubicBezTo>
                      <a:pt x="21" y="12"/>
                      <a:pt x="27" y="8"/>
                      <a:pt x="31" y="3"/>
                    </a:cubicBezTo>
                    <a:cubicBezTo>
                      <a:pt x="28" y="2"/>
                      <a:pt x="27" y="3"/>
                      <a:pt x="26" y="3"/>
                    </a:cubicBezTo>
                    <a:close/>
                    <a:moveTo>
                      <a:pt x="19" y="4"/>
                    </a:moveTo>
                    <a:cubicBezTo>
                      <a:pt x="19" y="5"/>
                      <a:pt x="18" y="5"/>
                      <a:pt x="18" y="7"/>
                    </a:cubicBezTo>
                    <a:cubicBezTo>
                      <a:pt x="16" y="9"/>
                      <a:pt x="15" y="12"/>
                      <a:pt x="13" y="14"/>
                    </a:cubicBezTo>
                    <a:cubicBezTo>
                      <a:pt x="12" y="16"/>
                      <a:pt x="9" y="18"/>
                      <a:pt x="8" y="20"/>
                    </a:cubicBezTo>
                    <a:cubicBezTo>
                      <a:pt x="9" y="21"/>
                      <a:pt x="10" y="20"/>
                      <a:pt x="12" y="20"/>
                    </a:cubicBezTo>
                    <a:cubicBezTo>
                      <a:pt x="14" y="17"/>
                      <a:pt x="16" y="13"/>
                      <a:pt x="19" y="11"/>
                    </a:cubicBezTo>
                    <a:cubicBezTo>
                      <a:pt x="20" y="7"/>
                      <a:pt x="23" y="7"/>
                      <a:pt x="23" y="3"/>
                    </a:cubicBezTo>
                    <a:cubicBezTo>
                      <a:pt x="22" y="3"/>
                      <a:pt x="21" y="4"/>
                      <a:pt x="19" y="4"/>
                    </a:cubicBezTo>
                    <a:close/>
                    <a:moveTo>
                      <a:pt x="49" y="4"/>
                    </a:moveTo>
                    <a:cubicBezTo>
                      <a:pt x="46" y="8"/>
                      <a:pt x="43" y="13"/>
                      <a:pt x="40" y="17"/>
                    </a:cubicBezTo>
                    <a:cubicBezTo>
                      <a:pt x="41" y="17"/>
                      <a:pt x="42" y="17"/>
                      <a:pt x="43" y="17"/>
                    </a:cubicBezTo>
                    <a:cubicBezTo>
                      <a:pt x="45" y="13"/>
                      <a:pt x="49" y="10"/>
                      <a:pt x="51" y="5"/>
                    </a:cubicBezTo>
                    <a:cubicBezTo>
                      <a:pt x="51" y="5"/>
                      <a:pt x="51" y="4"/>
                      <a:pt x="50" y="4"/>
                    </a:cubicBezTo>
                    <a:cubicBezTo>
                      <a:pt x="50" y="4"/>
                      <a:pt x="49" y="4"/>
                      <a:pt x="49" y="4"/>
                    </a:cubicBezTo>
                    <a:close/>
                    <a:moveTo>
                      <a:pt x="11" y="8"/>
                    </a:moveTo>
                    <a:cubicBezTo>
                      <a:pt x="9" y="11"/>
                      <a:pt x="7" y="15"/>
                      <a:pt x="6" y="17"/>
                    </a:cubicBezTo>
                    <a:cubicBezTo>
                      <a:pt x="9" y="13"/>
                      <a:pt x="13" y="9"/>
                      <a:pt x="17" y="5"/>
                    </a:cubicBezTo>
                    <a:cubicBezTo>
                      <a:pt x="13" y="5"/>
                      <a:pt x="12" y="6"/>
                      <a:pt x="11" y="8"/>
                    </a:cubicBezTo>
                    <a:close/>
                    <a:moveTo>
                      <a:pt x="3" y="13"/>
                    </a:moveTo>
                    <a:cubicBezTo>
                      <a:pt x="4" y="14"/>
                      <a:pt x="3" y="15"/>
                      <a:pt x="3" y="16"/>
                    </a:cubicBezTo>
                    <a:cubicBezTo>
                      <a:pt x="6" y="15"/>
                      <a:pt x="8" y="10"/>
                      <a:pt x="10" y="7"/>
                    </a:cubicBezTo>
                    <a:cubicBezTo>
                      <a:pt x="7" y="8"/>
                      <a:pt x="4" y="10"/>
                      <a:pt x="3" y="13"/>
                    </a:cubicBezTo>
                    <a:close/>
                    <a:moveTo>
                      <a:pt x="45" y="16"/>
                    </a:moveTo>
                    <a:cubicBezTo>
                      <a:pt x="49" y="20"/>
                      <a:pt x="54" y="10"/>
                      <a:pt x="51" y="9"/>
                    </a:cubicBezTo>
                    <a:cubicBezTo>
                      <a:pt x="49" y="11"/>
                      <a:pt x="47" y="14"/>
                      <a:pt x="45" y="16"/>
                    </a:cubicBezTo>
                    <a:close/>
                    <a:moveTo>
                      <a:pt x="5" y="20"/>
                    </a:moveTo>
                    <a:cubicBezTo>
                      <a:pt x="8" y="18"/>
                      <a:pt x="12" y="14"/>
                      <a:pt x="13" y="10"/>
                    </a:cubicBezTo>
                    <a:cubicBezTo>
                      <a:pt x="10" y="13"/>
                      <a:pt x="7" y="16"/>
                      <a:pt x="5" y="20"/>
                    </a:cubicBezTo>
                    <a:close/>
                    <a:moveTo>
                      <a:pt x="29" y="18"/>
                    </a:moveTo>
                    <a:cubicBezTo>
                      <a:pt x="33" y="18"/>
                      <a:pt x="34" y="13"/>
                      <a:pt x="36" y="11"/>
                    </a:cubicBezTo>
                    <a:cubicBezTo>
                      <a:pt x="33" y="12"/>
                      <a:pt x="31" y="15"/>
                      <a:pt x="29" y="18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6"/>
                      <a:pt x="51" y="16"/>
                    </a:cubicBezTo>
                    <a:cubicBezTo>
                      <a:pt x="52" y="16"/>
                      <a:pt x="52" y="16"/>
                      <a:pt x="53" y="16"/>
                    </a:cubicBezTo>
                    <a:cubicBezTo>
                      <a:pt x="53" y="16"/>
                      <a:pt x="53" y="15"/>
                      <a:pt x="52" y="14"/>
                    </a:cubicBezTo>
                    <a:cubicBezTo>
                      <a:pt x="52" y="15"/>
                      <a:pt x="52" y="15"/>
                      <a:pt x="5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5058757" y="5185006"/>
              <a:ext cx="622300" cy="584200"/>
            </a:xfrm>
            <a:custGeom>
              <a:avLst/>
              <a:gdLst>
                <a:gd name="T0" fmla="*/ 46 w 50"/>
                <a:gd name="T1" fmla="*/ 28 h 47"/>
                <a:gd name="T2" fmla="*/ 46 w 50"/>
                <a:gd name="T3" fmla="*/ 43 h 47"/>
                <a:gd name="T4" fmla="*/ 43 w 50"/>
                <a:gd name="T5" fmla="*/ 41 h 47"/>
                <a:gd name="T6" fmla="*/ 0 w 50"/>
                <a:gd name="T7" fmla="*/ 45 h 47"/>
                <a:gd name="T8" fmla="*/ 4 w 50"/>
                <a:gd name="T9" fmla="*/ 32 h 47"/>
                <a:gd name="T10" fmla="*/ 19 w 50"/>
                <a:gd name="T11" fmla="*/ 21 h 47"/>
                <a:gd name="T12" fmla="*/ 31 w 50"/>
                <a:gd name="T13" fmla="*/ 2 h 47"/>
                <a:gd name="T14" fmla="*/ 34 w 50"/>
                <a:gd name="T15" fmla="*/ 23 h 47"/>
                <a:gd name="T16" fmla="*/ 21 w 50"/>
                <a:gd name="T17" fmla="*/ 27 h 47"/>
                <a:gd name="T18" fmla="*/ 23 w 50"/>
                <a:gd name="T19" fmla="*/ 27 h 47"/>
                <a:gd name="T20" fmla="*/ 16 w 50"/>
                <a:gd name="T21" fmla="*/ 39 h 47"/>
                <a:gd name="T22" fmla="*/ 12 w 50"/>
                <a:gd name="T23" fmla="*/ 42 h 47"/>
                <a:gd name="T24" fmla="*/ 26 w 50"/>
                <a:gd name="T25" fmla="*/ 4 h 47"/>
                <a:gd name="T26" fmla="*/ 28 w 50"/>
                <a:gd name="T27" fmla="*/ 6 h 47"/>
                <a:gd name="T28" fmla="*/ 28 w 50"/>
                <a:gd name="T29" fmla="*/ 6 h 47"/>
                <a:gd name="T30" fmla="*/ 31 w 50"/>
                <a:gd name="T31" fmla="*/ 10 h 47"/>
                <a:gd name="T32" fmla="*/ 27 w 50"/>
                <a:gd name="T33" fmla="*/ 13 h 47"/>
                <a:gd name="T34" fmla="*/ 22 w 50"/>
                <a:gd name="T35" fmla="*/ 16 h 47"/>
                <a:gd name="T36" fmla="*/ 27 w 50"/>
                <a:gd name="T37" fmla="*/ 9 h 47"/>
                <a:gd name="T38" fmla="*/ 27 w 50"/>
                <a:gd name="T39" fmla="*/ 14 h 47"/>
                <a:gd name="T40" fmla="*/ 23 w 50"/>
                <a:gd name="T41" fmla="*/ 21 h 47"/>
                <a:gd name="T42" fmla="*/ 26 w 50"/>
                <a:gd name="T43" fmla="*/ 17 h 47"/>
                <a:gd name="T44" fmla="*/ 30 w 50"/>
                <a:gd name="T45" fmla="*/ 16 h 47"/>
                <a:gd name="T46" fmla="*/ 30 w 50"/>
                <a:gd name="T47" fmla="*/ 16 h 47"/>
                <a:gd name="T48" fmla="*/ 33 w 50"/>
                <a:gd name="T49" fmla="*/ 17 h 47"/>
                <a:gd name="T50" fmla="*/ 24 w 50"/>
                <a:gd name="T51" fmla="*/ 25 h 47"/>
                <a:gd name="T52" fmla="*/ 24 w 50"/>
                <a:gd name="T53" fmla="*/ 25 h 47"/>
                <a:gd name="T54" fmla="*/ 29 w 50"/>
                <a:gd name="T55" fmla="*/ 30 h 47"/>
                <a:gd name="T56" fmla="*/ 29 w 50"/>
                <a:gd name="T57" fmla="*/ 34 h 47"/>
                <a:gd name="T58" fmla="*/ 26 w 50"/>
                <a:gd name="T59" fmla="*/ 41 h 47"/>
                <a:gd name="T60" fmla="*/ 30 w 50"/>
                <a:gd name="T61" fmla="*/ 32 h 47"/>
                <a:gd name="T62" fmla="*/ 30 w 50"/>
                <a:gd name="T63" fmla="*/ 37 h 47"/>
                <a:gd name="T64" fmla="*/ 32 w 50"/>
                <a:gd name="T65" fmla="*/ 26 h 47"/>
                <a:gd name="T66" fmla="*/ 8 w 50"/>
                <a:gd name="T67" fmla="*/ 43 h 47"/>
                <a:gd name="T68" fmla="*/ 18 w 50"/>
                <a:gd name="T69" fmla="*/ 27 h 47"/>
                <a:gd name="T70" fmla="*/ 15 w 50"/>
                <a:gd name="T71" fmla="*/ 31 h 47"/>
                <a:gd name="T72" fmla="*/ 24 w 50"/>
                <a:gd name="T73" fmla="*/ 32 h 47"/>
                <a:gd name="T74" fmla="*/ 24 w 50"/>
                <a:gd name="T75" fmla="*/ 32 h 47"/>
                <a:gd name="T76" fmla="*/ 35 w 50"/>
                <a:gd name="T77" fmla="*/ 38 h 47"/>
                <a:gd name="T78" fmla="*/ 41 w 50"/>
                <a:gd name="T79" fmla="*/ 29 h 47"/>
                <a:gd name="T80" fmla="*/ 6 w 50"/>
                <a:gd name="T81" fmla="*/ 37 h 47"/>
                <a:gd name="T82" fmla="*/ 6 w 50"/>
                <a:gd name="T83" fmla="*/ 32 h 47"/>
                <a:gd name="T84" fmla="*/ 21 w 50"/>
                <a:gd name="T85" fmla="*/ 42 h 47"/>
                <a:gd name="T86" fmla="*/ 18 w 50"/>
                <a:gd name="T87" fmla="*/ 42 h 47"/>
                <a:gd name="T88" fmla="*/ 46 w 50"/>
                <a:gd name="T89" fmla="*/ 32 h 47"/>
                <a:gd name="T90" fmla="*/ 29 w 50"/>
                <a:gd name="T91" fmla="*/ 39 h 47"/>
                <a:gd name="T92" fmla="*/ 32 w 50"/>
                <a:gd name="T93" fmla="*/ 40 h 47"/>
                <a:gd name="T94" fmla="*/ 29 w 50"/>
                <a:gd name="T95" fmla="*/ 39 h 47"/>
                <a:gd name="T96" fmla="*/ 46 w 50"/>
                <a:gd name="T9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47">
                  <a:moveTo>
                    <a:pt x="34" y="23"/>
                  </a:moveTo>
                  <a:cubicBezTo>
                    <a:pt x="38" y="25"/>
                    <a:pt x="43" y="25"/>
                    <a:pt x="46" y="28"/>
                  </a:cubicBezTo>
                  <a:cubicBezTo>
                    <a:pt x="48" y="32"/>
                    <a:pt x="50" y="36"/>
                    <a:pt x="48" y="41"/>
                  </a:cubicBezTo>
                  <a:cubicBezTo>
                    <a:pt x="47" y="41"/>
                    <a:pt x="47" y="43"/>
                    <a:pt x="46" y="43"/>
                  </a:cubicBezTo>
                  <a:cubicBezTo>
                    <a:pt x="45" y="42"/>
                    <a:pt x="46" y="40"/>
                    <a:pt x="45" y="39"/>
                  </a:cubicBezTo>
                  <a:cubicBezTo>
                    <a:pt x="44" y="40"/>
                    <a:pt x="43" y="40"/>
                    <a:pt x="43" y="41"/>
                  </a:cubicBezTo>
                  <a:cubicBezTo>
                    <a:pt x="31" y="41"/>
                    <a:pt x="16" y="43"/>
                    <a:pt x="4" y="45"/>
                  </a:cubicBezTo>
                  <a:cubicBezTo>
                    <a:pt x="2" y="46"/>
                    <a:pt x="0" y="47"/>
                    <a:pt x="0" y="45"/>
                  </a:cubicBezTo>
                  <a:cubicBezTo>
                    <a:pt x="0" y="43"/>
                    <a:pt x="2" y="43"/>
                    <a:pt x="3" y="43"/>
                  </a:cubicBezTo>
                  <a:cubicBezTo>
                    <a:pt x="4" y="40"/>
                    <a:pt x="3" y="35"/>
                    <a:pt x="4" y="32"/>
                  </a:cubicBezTo>
                  <a:cubicBezTo>
                    <a:pt x="6" y="27"/>
                    <a:pt x="16" y="27"/>
                    <a:pt x="21" y="24"/>
                  </a:cubicBezTo>
                  <a:cubicBezTo>
                    <a:pt x="21" y="23"/>
                    <a:pt x="20" y="23"/>
                    <a:pt x="19" y="21"/>
                  </a:cubicBezTo>
                  <a:cubicBezTo>
                    <a:pt x="19" y="17"/>
                    <a:pt x="18" y="10"/>
                    <a:pt x="20" y="5"/>
                  </a:cubicBezTo>
                  <a:cubicBezTo>
                    <a:pt x="21" y="2"/>
                    <a:pt x="26" y="0"/>
                    <a:pt x="31" y="2"/>
                  </a:cubicBezTo>
                  <a:cubicBezTo>
                    <a:pt x="34" y="2"/>
                    <a:pt x="33" y="6"/>
                    <a:pt x="36" y="7"/>
                  </a:cubicBezTo>
                  <a:cubicBezTo>
                    <a:pt x="35" y="11"/>
                    <a:pt x="36" y="18"/>
                    <a:pt x="34" y="23"/>
                  </a:cubicBezTo>
                  <a:close/>
                  <a:moveTo>
                    <a:pt x="23" y="27"/>
                  </a:moveTo>
                  <a:cubicBezTo>
                    <a:pt x="23" y="27"/>
                    <a:pt x="22" y="27"/>
                    <a:pt x="21" y="27"/>
                  </a:cubicBezTo>
                  <a:cubicBezTo>
                    <a:pt x="19" y="29"/>
                    <a:pt x="16" y="32"/>
                    <a:pt x="15" y="35"/>
                  </a:cubicBezTo>
                  <a:cubicBezTo>
                    <a:pt x="18" y="32"/>
                    <a:pt x="21" y="30"/>
                    <a:pt x="23" y="27"/>
                  </a:cubicBezTo>
                  <a:close/>
                  <a:moveTo>
                    <a:pt x="12" y="42"/>
                  </a:moveTo>
                  <a:cubicBezTo>
                    <a:pt x="14" y="43"/>
                    <a:pt x="15" y="40"/>
                    <a:pt x="16" y="39"/>
                  </a:cubicBezTo>
                  <a:cubicBezTo>
                    <a:pt x="19" y="36"/>
                    <a:pt x="22" y="33"/>
                    <a:pt x="24" y="28"/>
                  </a:cubicBezTo>
                  <a:cubicBezTo>
                    <a:pt x="18" y="32"/>
                    <a:pt x="15" y="36"/>
                    <a:pt x="12" y="42"/>
                  </a:cubicBezTo>
                  <a:close/>
                  <a:moveTo>
                    <a:pt x="22" y="10"/>
                  </a:moveTo>
                  <a:cubicBezTo>
                    <a:pt x="24" y="8"/>
                    <a:pt x="25" y="5"/>
                    <a:pt x="26" y="4"/>
                  </a:cubicBezTo>
                  <a:cubicBezTo>
                    <a:pt x="24" y="5"/>
                    <a:pt x="21" y="8"/>
                    <a:pt x="22" y="10"/>
                  </a:cubicBezTo>
                  <a:close/>
                  <a:moveTo>
                    <a:pt x="28" y="6"/>
                  </a:moveTo>
                  <a:cubicBezTo>
                    <a:pt x="29" y="6"/>
                    <a:pt x="29" y="5"/>
                    <a:pt x="30" y="4"/>
                  </a:cubicBezTo>
                  <a:cubicBezTo>
                    <a:pt x="29" y="3"/>
                    <a:pt x="28" y="5"/>
                    <a:pt x="28" y="6"/>
                  </a:cubicBezTo>
                  <a:close/>
                  <a:moveTo>
                    <a:pt x="27" y="13"/>
                  </a:moveTo>
                  <a:cubicBezTo>
                    <a:pt x="28" y="13"/>
                    <a:pt x="29" y="11"/>
                    <a:pt x="31" y="10"/>
                  </a:cubicBezTo>
                  <a:cubicBezTo>
                    <a:pt x="32" y="8"/>
                    <a:pt x="34" y="7"/>
                    <a:pt x="32" y="6"/>
                  </a:cubicBezTo>
                  <a:cubicBezTo>
                    <a:pt x="30" y="8"/>
                    <a:pt x="28" y="11"/>
                    <a:pt x="27" y="13"/>
                  </a:cubicBezTo>
                  <a:close/>
                  <a:moveTo>
                    <a:pt x="27" y="9"/>
                  </a:moveTo>
                  <a:cubicBezTo>
                    <a:pt x="25" y="11"/>
                    <a:pt x="23" y="13"/>
                    <a:pt x="22" y="16"/>
                  </a:cubicBezTo>
                  <a:cubicBezTo>
                    <a:pt x="25" y="14"/>
                    <a:pt x="26" y="10"/>
                    <a:pt x="28" y="7"/>
                  </a:cubicBezTo>
                  <a:cubicBezTo>
                    <a:pt x="27" y="7"/>
                    <a:pt x="27" y="8"/>
                    <a:pt x="27" y="9"/>
                  </a:cubicBezTo>
                  <a:close/>
                  <a:moveTo>
                    <a:pt x="25" y="17"/>
                  </a:moveTo>
                  <a:cubicBezTo>
                    <a:pt x="26" y="16"/>
                    <a:pt x="26" y="15"/>
                    <a:pt x="27" y="14"/>
                  </a:cubicBezTo>
                  <a:cubicBezTo>
                    <a:pt x="26" y="14"/>
                    <a:pt x="24" y="15"/>
                    <a:pt x="25" y="17"/>
                  </a:cubicBezTo>
                  <a:close/>
                  <a:moveTo>
                    <a:pt x="23" y="21"/>
                  </a:moveTo>
                  <a:cubicBezTo>
                    <a:pt x="25" y="19"/>
                    <a:pt x="27" y="16"/>
                    <a:pt x="28" y="14"/>
                  </a:cubicBezTo>
                  <a:cubicBezTo>
                    <a:pt x="27" y="15"/>
                    <a:pt x="25" y="16"/>
                    <a:pt x="26" y="17"/>
                  </a:cubicBezTo>
                  <a:cubicBezTo>
                    <a:pt x="24" y="18"/>
                    <a:pt x="23" y="19"/>
                    <a:pt x="23" y="21"/>
                  </a:cubicBezTo>
                  <a:close/>
                  <a:moveTo>
                    <a:pt x="30" y="16"/>
                  </a:moveTo>
                  <a:cubicBezTo>
                    <a:pt x="29" y="17"/>
                    <a:pt x="28" y="18"/>
                    <a:pt x="27" y="20"/>
                  </a:cubicBezTo>
                  <a:cubicBezTo>
                    <a:pt x="29" y="20"/>
                    <a:pt x="30" y="17"/>
                    <a:pt x="30" y="16"/>
                  </a:cubicBezTo>
                  <a:close/>
                  <a:moveTo>
                    <a:pt x="29" y="24"/>
                  </a:moveTo>
                  <a:cubicBezTo>
                    <a:pt x="33" y="24"/>
                    <a:pt x="33" y="19"/>
                    <a:pt x="33" y="17"/>
                  </a:cubicBezTo>
                  <a:cubicBezTo>
                    <a:pt x="32" y="19"/>
                    <a:pt x="30" y="22"/>
                    <a:pt x="29" y="24"/>
                  </a:cubicBezTo>
                  <a:close/>
                  <a:moveTo>
                    <a:pt x="24" y="25"/>
                  </a:moveTo>
                  <a:cubicBezTo>
                    <a:pt x="26" y="25"/>
                    <a:pt x="27" y="25"/>
                    <a:pt x="27" y="23"/>
                  </a:cubicBezTo>
                  <a:cubicBezTo>
                    <a:pt x="26" y="24"/>
                    <a:pt x="25" y="24"/>
                    <a:pt x="24" y="25"/>
                  </a:cubicBezTo>
                  <a:close/>
                  <a:moveTo>
                    <a:pt x="32" y="26"/>
                  </a:moveTo>
                  <a:cubicBezTo>
                    <a:pt x="32" y="27"/>
                    <a:pt x="31" y="30"/>
                    <a:pt x="29" y="30"/>
                  </a:cubicBezTo>
                  <a:cubicBezTo>
                    <a:pt x="29" y="31"/>
                    <a:pt x="28" y="34"/>
                    <a:pt x="26" y="35"/>
                  </a:cubicBezTo>
                  <a:cubicBezTo>
                    <a:pt x="27" y="36"/>
                    <a:pt x="28" y="33"/>
                    <a:pt x="29" y="34"/>
                  </a:cubicBezTo>
                  <a:cubicBezTo>
                    <a:pt x="27" y="36"/>
                    <a:pt x="25" y="39"/>
                    <a:pt x="23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7" y="37"/>
                    <a:pt x="29" y="36"/>
                    <a:pt x="31" y="33"/>
                  </a:cubicBezTo>
                  <a:cubicBezTo>
                    <a:pt x="30" y="32"/>
                    <a:pt x="30" y="33"/>
                    <a:pt x="30" y="32"/>
                  </a:cubicBezTo>
                  <a:cubicBezTo>
                    <a:pt x="32" y="31"/>
                    <a:pt x="33" y="28"/>
                    <a:pt x="36" y="27"/>
                  </a:cubicBezTo>
                  <a:cubicBezTo>
                    <a:pt x="36" y="31"/>
                    <a:pt x="32" y="34"/>
                    <a:pt x="30" y="37"/>
                  </a:cubicBezTo>
                  <a:cubicBezTo>
                    <a:pt x="34" y="34"/>
                    <a:pt x="36" y="30"/>
                    <a:pt x="40" y="27"/>
                  </a:cubicBezTo>
                  <a:cubicBezTo>
                    <a:pt x="37" y="27"/>
                    <a:pt x="35" y="26"/>
                    <a:pt x="32" y="26"/>
                  </a:cubicBezTo>
                  <a:close/>
                  <a:moveTo>
                    <a:pt x="6" y="43"/>
                  </a:moveTo>
                  <a:cubicBezTo>
                    <a:pt x="7" y="43"/>
                    <a:pt x="8" y="43"/>
                    <a:pt x="8" y="43"/>
                  </a:cubicBezTo>
                  <a:cubicBezTo>
                    <a:pt x="10" y="38"/>
                    <a:pt x="14" y="35"/>
                    <a:pt x="16" y="30"/>
                  </a:cubicBezTo>
                  <a:cubicBezTo>
                    <a:pt x="17" y="30"/>
                    <a:pt x="18" y="28"/>
                    <a:pt x="18" y="27"/>
                  </a:cubicBezTo>
                  <a:cubicBezTo>
                    <a:pt x="11" y="29"/>
                    <a:pt x="9" y="34"/>
                    <a:pt x="7" y="39"/>
                  </a:cubicBezTo>
                  <a:cubicBezTo>
                    <a:pt x="10" y="37"/>
                    <a:pt x="12" y="34"/>
                    <a:pt x="15" y="31"/>
                  </a:cubicBezTo>
                  <a:cubicBezTo>
                    <a:pt x="12" y="36"/>
                    <a:pt x="8" y="39"/>
                    <a:pt x="6" y="43"/>
                  </a:cubicBezTo>
                  <a:close/>
                  <a:moveTo>
                    <a:pt x="24" y="32"/>
                  </a:moveTo>
                  <a:cubicBezTo>
                    <a:pt x="26" y="32"/>
                    <a:pt x="27" y="30"/>
                    <a:pt x="28" y="28"/>
                  </a:cubicBezTo>
                  <a:cubicBezTo>
                    <a:pt x="25" y="29"/>
                    <a:pt x="25" y="31"/>
                    <a:pt x="24" y="32"/>
                  </a:cubicBezTo>
                  <a:close/>
                  <a:moveTo>
                    <a:pt x="41" y="29"/>
                  </a:moveTo>
                  <a:cubicBezTo>
                    <a:pt x="40" y="32"/>
                    <a:pt x="36" y="35"/>
                    <a:pt x="35" y="38"/>
                  </a:cubicBezTo>
                  <a:cubicBezTo>
                    <a:pt x="38" y="35"/>
                    <a:pt x="41" y="33"/>
                    <a:pt x="43" y="29"/>
                  </a:cubicBezTo>
                  <a:cubicBezTo>
                    <a:pt x="43" y="29"/>
                    <a:pt x="42" y="29"/>
                    <a:pt x="41" y="29"/>
                  </a:cubicBezTo>
                  <a:close/>
                  <a:moveTo>
                    <a:pt x="6" y="32"/>
                  </a:moveTo>
                  <a:cubicBezTo>
                    <a:pt x="6" y="34"/>
                    <a:pt x="5" y="36"/>
                    <a:pt x="6" y="37"/>
                  </a:cubicBezTo>
                  <a:cubicBezTo>
                    <a:pt x="8" y="35"/>
                    <a:pt x="9" y="32"/>
                    <a:pt x="11" y="30"/>
                  </a:cubicBezTo>
                  <a:cubicBezTo>
                    <a:pt x="8" y="30"/>
                    <a:pt x="8" y="31"/>
                    <a:pt x="6" y="32"/>
                  </a:cubicBezTo>
                  <a:close/>
                  <a:moveTo>
                    <a:pt x="18" y="42"/>
                  </a:moveTo>
                  <a:cubicBezTo>
                    <a:pt x="19" y="42"/>
                    <a:pt x="20" y="42"/>
                    <a:pt x="21" y="42"/>
                  </a:cubicBezTo>
                  <a:cubicBezTo>
                    <a:pt x="21" y="37"/>
                    <a:pt x="26" y="34"/>
                    <a:pt x="28" y="30"/>
                  </a:cubicBezTo>
                  <a:cubicBezTo>
                    <a:pt x="23" y="33"/>
                    <a:pt x="21" y="38"/>
                    <a:pt x="18" y="42"/>
                  </a:cubicBezTo>
                  <a:close/>
                  <a:moveTo>
                    <a:pt x="41" y="36"/>
                  </a:moveTo>
                  <a:cubicBezTo>
                    <a:pt x="43" y="35"/>
                    <a:pt x="44" y="33"/>
                    <a:pt x="46" y="32"/>
                  </a:cubicBezTo>
                  <a:cubicBezTo>
                    <a:pt x="44" y="30"/>
                    <a:pt x="42" y="34"/>
                    <a:pt x="41" y="36"/>
                  </a:cubicBezTo>
                  <a:close/>
                  <a:moveTo>
                    <a:pt x="29" y="39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1" y="40"/>
                    <a:pt x="32" y="40"/>
                  </a:cubicBezTo>
                  <a:cubicBezTo>
                    <a:pt x="32" y="37"/>
                    <a:pt x="35" y="35"/>
                    <a:pt x="36" y="32"/>
                  </a:cubicBezTo>
                  <a:cubicBezTo>
                    <a:pt x="34" y="35"/>
                    <a:pt x="32" y="37"/>
                    <a:pt x="29" y="39"/>
                  </a:cubicBezTo>
                  <a:close/>
                  <a:moveTo>
                    <a:pt x="43" y="37"/>
                  </a:moveTo>
                  <a:cubicBezTo>
                    <a:pt x="45" y="37"/>
                    <a:pt x="47" y="35"/>
                    <a:pt x="46" y="34"/>
                  </a:cubicBezTo>
                  <a:cubicBezTo>
                    <a:pt x="45" y="35"/>
                    <a:pt x="44" y="36"/>
                    <a:pt x="43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Freeform 15"/>
          <p:cNvSpPr>
            <a:spLocks noEditPoints="1"/>
          </p:cNvSpPr>
          <p:nvPr/>
        </p:nvSpPr>
        <p:spPr bwMode="auto">
          <a:xfrm>
            <a:off x="2598767" y="3615921"/>
            <a:ext cx="901065" cy="971550"/>
          </a:xfrm>
          <a:custGeom>
            <a:avLst/>
            <a:gdLst>
              <a:gd name="T0" fmla="*/ 40 w 50"/>
              <a:gd name="T1" fmla="*/ 40 h 43"/>
              <a:gd name="T2" fmla="*/ 35 w 50"/>
              <a:gd name="T3" fmla="*/ 40 h 43"/>
              <a:gd name="T4" fmla="*/ 2 w 50"/>
              <a:gd name="T5" fmla="*/ 27 h 43"/>
              <a:gd name="T6" fmla="*/ 16 w 50"/>
              <a:gd name="T7" fmla="*/ 9 h 43"/>
              <a:gd name="T8" fmla="*/ 27 w 50"/>
              <a:gd name="T9" fmla="*/ 0 h 43"/>
              <a:gd name="T10" fmla="*/ 31 w 50"/>
              <a:gd name="T11" fmla="*/ 19 h 43"/>
              <a:gd name="T12" fmla="*/ 47 w 50"/>
              <a:gd name="T13" fmla="*/ 22 h 43"/>
              <a:gd name="T14" fmla="*/ 48 w 50"/>
              <a:gd name="T15" fmla="*/ 34 h 43"/>
              <a:gd name="T16" fmla="*/ 42 w 50"/>
              <a:gd name="T17" fmla="*/ 38 h 43"/>
              <a:gd name="T18" fmla="*/ 30 w 50"/>
              <a:gd name="T19" fmla="*/ 38 h 43"/>
              <a:gd name="T20" fmla="*/ 36 w 50"/>
              <a:gd name="T21" fmla="*/ 22 h 43"/>
              <a:gd name="T22" fmla="*/ 31 w 50"/>
              <a:gd name="T23" fmla="*/ 31 h 43"/>
              <a:gd name="T24" fmla="*/ 18 w 50"/>
              <a:gd name="T25" fmla="*/ 6 h 43"/>
              <a:gd name="T26" fmla="*/ 24 w 50"/>
              <a:gd name="T27" fmla="*/ 2 h 43"/>
              <a:gd name="T28" fmla="*/ 19 w 50"/>
              <a:gd name="T29" fmla="*/ 12 h 43"/>
              <a:gd name="T30" fmla="*/ 18 w 50"/>
              <a:gd name="T31" fmla="*/ 17 h 43"/>
              <a:gd name="T32" fmla="*/ 27 w 50"/>
              <a:gd name="T33" fmla="*/ 2 h 43"/>
              <a:gd name="T34" fmla="*/ 28 w 50"/>
              <a:gd name="T35" fmla="*/ 8 h 43"/>
              <a:gd name="T36" fmla="*/ 28 w 50"/>
              <a:gd name="T37" fmla="*/ 8 h 43"/>
              <a:gd name="T38" fmla="*/ 24 w 50"/>
              <a:gd name="T39" fmla="*/ 15 h 43"/>
              <a:gd name="T40" fmla="*/ 22 w 50"/>
              <a:gd name="T41" fmla="*/ 15 h 43"/>
              <a:gd name="T42" fmla="*/ 30 w 50"/>
              <a:gd name="T43" fmla="*/ 11 h 43"/>
              <a:gd name="T44" fmla="*/ 27 w 50"/>
              <a:gd name="T45" fmla="*/ 13 h 43"/>
              <a:gd name="T46" fmla="*/ 29 w 50"/>
              <a:gd name="T47" fmla="*/ 14 h 43"/>
              <a:gd name="T48" fmla="*/ 26 w 50"/>
              <a:gd name="T49" fmla="*/ 18 h 43"/>
              <a:gd name="T50" fmla="*/ 21 w 50"/>
              <a:gd name="T51" fmla="*/ 20 h 43"/>
              <a:gd name="T52" fmla="*/ 20 w 50"/>
              <a:gd name="T53" fmla="*/ 19 h 43"/>
              <a:gd name="T54" fmla="*/ 35 w 50"/>
              <a:gd name="T55" fmla="*/ 21 h 43"/>
              <a:gd name="T56" fmla="*/ 24 w 50"/>
              <a:gd name="T57" fmla="*/ 36 h 43"/>
              <a:gd name="T58" fmla="*/ 30 w 50"/>
              <a:gd name="T59" fmla="*/ 26 h 43"/>
              <a:gd name="T60" fmla="*/ 18 w 50"/>
              <a:gd name="T61" fmla="*/ 38 h 43"/>
              <a:gd name="T62" fmla="*/ 29 w 50"/>
              <a:gd name="T63" fmla="*/ 22 h 43"/>
              <a:gd name="T64" fmla="*/ 19 w 50"/>
              <a:gd name="T65" fmla="*/ 30 h 43"/>
              <a:gd name="T66" fmla="*/ 24 w 50"/>
              <a:gd name="T67" fmla="*/ 36 h 43"/>
              <a:gd name="T68" fmla="*/ 43 w 50"/>
              <a:gd name="T69" fmla="*/ 23 h 43"/>
              <a:gd name="T70" fmla="*/ 7 w 50"/>
              <a:gd name="T71" fmla="*/ 31 h 43"/>
              <a:gd name="T72" fmla="*/ 4 w 50"/>
              <a:gd name="T73" fmla="*/ 40 h 43"/>
              <a:gd name="T74" fmla="*/ 17 w 50"/>
              <a:gd name="T75" fmla="*/ 23 h 43"/>
              <a:gd name="T76" fmla="*/ 7 w 50"/>
              <a:gd name="T77" fmla="*/ 31 h 43"/>
              <a:gd name="T78" fmla="*/ 18 w 50"/>
              <a:gd name="T79" fmla="*/ 27 h 43"/>
              <a:gd name="T80" fmla="*/ 17 w 50"/>
              <a:gd name="T81" fmla="*/ 32 h 43"/>
              <a:gd name="T82" fmla="*/ 19 w 50"/>
              <a:gd name="T83" fmla="*/ 26 h 43"/>
              <a:gd name="T84" fmla="*/ 14 w 50"/>
              <a:gd name="T85" fmla="*/ 30 h 43"/>
              <a:gd name="T86" fmla="*/ 4 w 50"/>
              <a:gd name="T87" fmla="*/ 33 h 43"/>
              <a:gd name="T88" fmla="*/ 3 w 50"/>
              <a:gd name="T89" fmla="*/ 30 h 43"/>
              <a:gd name="T90" fmla="*/ 2 w 50"/>
              <a:gd name="T91" fmla="*/ 31 h 43"/>
              <a:gd name="T92" fmla="*/ 2 w 50"/>
              <a:gd name="T93" fmla="*/ 33 h 43"/>
              <a:gd name="T94" fmla="*/ 39 w 50"/>
              <a:gd name="T95" fmla="*/ 34 h 43"/>
              <a:gd name="T96" fmla="*/ 39 w 50"/>
              <a:gd name="T97" fmla="*/ 37 h 43"/>
              <a:gd name="T98" fmla="*/ 45 w 50"/>
              <a:gd name="T99" fmla="*/ 26 h 43"/>
              <a:gd name="T100" fmla="*/ 34 w 50"/>
              <a:gd name="T101" fmla="*/ 37 h 43"/>
              <a:gd name="T102" fmla="*/ 41 w 50"/>
              <a:gd name="T103" fmla="*/ 27 h 43"/>
              <a:gd name="T104" fmla="*/ 44 w 50"/>
              <a:gd name="T105" fmla="*/ 36 h 43"/>
              <a:gd name="T106" fmla="*/ 44 w 50"/>
              <a:gd name="T10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" h="43">
                <a:moveTo>
                  <a:pt x="42" y="38"/>
                </a:moveTo>
                <a:cubicBezTo>
                  <a:pt x="41" y="38"/>
                  <a:pt x="42" y="40"/>
                  <a:pt x="40" y="40"/>
                </a:cubicBezTo>
                <a:cubicBezTo>
                  <a:pt x="40" y="39"/>
                  <a:pt x="39" y="40"/>
                  <a:pt x="40" y="39"/>
                </a:cubicBezTo>
                <a:cubicBezTo>
                  <a:pt x="38" y="39"/>
                  <a:pt x="36" y="39"/>
                  <a:pt x="35" y="40"/>
                </a:cubicBezTo>
                <a:cubicBezTo>
                  <a:pt x="24" y="39"/>
                  <a:pt x="12" y="43"/>
                  <a:pt x="2" y="41"/>
                </a:cubicBezTo>
                <a:cubicBezTo>
                  <a:pt x="1" y="37"/>
                  <a:pt x="0" y="31"/>
                  <a:pt x="2" y="27"/>
                </a:cubicBezTo>
                <a:cubicBezTo>
                  <a:pt x="6" y="23"/>
                  <a:pt x="11" y="22"/>
                  <a:pt x="18" y="20"/>
                </a:cubicBezTo>
                <a:cubicBezTo>
                  <a:pt x="16" y="17"/>
                  <a:pt x="16" y="13"/>
                  <a:pt x="16" y="9"/>
                </a:cubicBezTo>
                <a:cubicBezTo>
                  <a:pt x="16" y="9"/>
                  <a:pt x="16" y="8"/>
                  <a:pt x="15" y="8"/>
                </a:cubicBezTo>
                <a:cubicBezTo>
                  <a:pt x="17" y="3"/>
                  <a:pt x="21" y="0"/>
                  <a:pt x="27" y="0"/>
                </a:cubicBezTo>
                <a:cubicBezTo>
                  <a:pt x="28" y="4"/>
                  <a:pt x="33" y="6"/>
                  <a:pt x="31" y="10"/>
                </a:cubicBezTo>
                <a:cubicBezTo>
                  <a:pt x="33" y="12"/>
                  <a:pt x="31" y="16"/>
                  <a:pt x="31" y="19"/>
                </a:cubicBezTo>
                <a:cubicBezTo>
                  <a:pt x="34" y="19"/>
                  <a:pt x="41" y="20"/>
                  <a:pt x="43" y="19"/>
                </a:cubicBezTo>
                <a:cubicBezTo>
                  <a:pt x="44" y="20"/>
                  <a:pt x="45" y="22"/>
                  <a:pt x="47" y="22"/>
                </a:cubicBezTo>
                <a:cubicBezTo>
                  <a:pt x="47" y="23"/>
                  <a:pt x="47" y="23"/>
                  <a:pt x="47" y="24"/>
                </a:cubicBezTo>
                <a:cubicBezTo>
                  <a:pt x="50" y="26"/>
                  <a:pt x="48" y="32"/>
                  <a:pt x="48" y="34"/>
                </a:cubicBezTo>
                <a:cubicBezTo>
                  <a:pt x="48" y="34"/>
                  <a:pt x="48" y="33"/>
                  <a:pt x="48" y="34"/>
                </a:cubicBezTo>
                <a:cubicBezTo>
                  <a:pt x="48" y="37"/>
                  <a:pt x="45" y="38"/>
                  <a:pt x="42" y="38"/>
                </a:cubicBezTo>
                <a:close/>
                <a:moveTo>
                  <a:pt x="26" y="38"/>
                </a:moveTo>
                <a:cubicBezTo>
                  <a:pt x="27" y="39"/>
                  <a:pt x="29" y="38"/>
                  <a:pt x="30" y="38"/>
                </a:cubicBezTo>
                <a:cubicBezTo>
                  <a:pt x="33" y="34"/>
                  <a:pt x="37" y="27"/>
                  <a:pt x="39" y="22"/>
                </a:cubicBezTo>
                <a:cubicBezTo>
                  <a:pt x="38" y="21"/>
                  <a:pt x="38" y="22"/>
                  <a:pt x="36" y="22"/>
                </a:cubicBezTo>
                <a:cubicBezTo>
                  <a:pt x="33" y="27"/>
                  <a:pt x="29" y="31"/>
                  <a:pt x="25" y="36"/>
                </a:cubicBezTo>
                <a:cubicBezTo>
                  <a:pt x="28" y="35"/>
                  <a:pt x="29" y="32"/>
                  <a:pt x="31" y="31"/>
                </a:cubicBezTo>
                <a:cubicBezTo>
                  <a:pt x="30" y="33"/>
                  <a:pt x="26" y="36"/>
                  <a:pt x="26" y="38"/>
                </a:cubicBezTo>
                <a:close/>
                <a:moveTo>
                  <a:pt x="18" y="6"/>
                </a:moveTo>
                <a:cubicBezTo>
                  <a:pt x="19" y="7"/>
                  <a:pt x="18" y="9"/>
                  <a:pt x="18" y="9"/>
                </a:cubicBezTo>
                <a:cubicBezTo>
                  <a:pt x="20" y="7"/>
                  <a:pt x="22" y="5"/>
                  <a:pt x="24" y="2"/>
                </a:cubicBezTo>
                <a:cubicBezTo>
                  <a:pt x="20" y="3"/>
                  <a:pt x="20" y="5"/>
                  <a:pt x="18" y="6"/>
                </a:cubicBezTo>
                <a:close/>
                <a:moveTo>
                  <a:pt x="19" y="12"/>
                </a:moveTo>
                <a:cubicBezTo>
                  <a:pt x="19" y="12"/>
                  <a:pt x="20" y="11"/>
                  <a:pt x="21" y="12"/>
                </a:cubicBezTo>
                <a:cubicBezTo>
                  <a:pt x="20" y="14"/>
                  <a:pt x="17" y="14"/>
                  <a:pt x="18" y="17"/>
                </a:cubicBezTo>
                <a:cubicBezTo>
                  <a:pt x="20" y="14"/>
                  <a:pt x="24" y="11"/>
                  <a:pt x="24" y="8"/>
                </a:cubicBezTo>
                <a:cubicBezTo>
                  <a:pt x="26" y="7"/>
                  <a:pt x="28" y="4"/>
                  <a:pt x="27" y="2"/>
                </a:cubicBezTo>
                <a:cubicBezTo>
                  <a:pt x="24" y="5"/>
                  <a:pt x="20" y="8"/>
                  <a:pt x="19" y="12"/>
                </a:cubicBezTo>
                <a:close/>
                <a:moveTo>
                  <a:pt x="28" y="8"/>
                </a:moveTo>
                <a:cubicBezTo>
                  <a:pt x="29" y="8"/>
                  <a:pt x="29" y="6"/>
                  <a:pt x="28" y="6"/>
                </a:cubicBezTo>
                <a:cubicBezTo>
                  <a:pt x="29" y="7"/>
                  <a:pt x="28" y="7"/>
                  <a:pt x="28" y="8"/>
                </a:cubicBezTo>
                <a:close/>
                <a:moveTo>
                  <a:pt x="22" y="15"/>
                </a:moveTo>
                <a:cubicBezTo>
                  <a:pt x="23" y="15"/>
                  <a:pt x="24" y="15"/>
                  <a:pt x="24" y="15"/>
                </a:cubicBezTo>
                <a:cubicBezTo>
                  <a:pt x="25" y="13"/>
                  <a:pt x="28" y="10"/>
                  <a:pt x="27" y="8"/>
                </a:cubicBezTo>
                <a:cubicBezTo>
                  <a:pt x="25" y="10"/>
                  <a:pt x="24" y="13"/>
                  <a:pt x="22" y="15"/>
                </a:cubicBezTo>
                <a:close/>
                <a:moveTo>
                  <a:pt x="27" y="13"/>
                </a:moveTo>
                <a:cubicBezTo>
                  <a:pt x="28" y="13"/>
                  <a:pt x="30" y="12"/>
                  <a:pt x="30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8" y="12"/>
                  <a:pt x="27" y="13"/>
                </a:cubicBezTo>
                <a:close/>
                <a:moveTo>
                  <a:pt x="26" y="18"/>
                </a:moveTo>
                <a:cubicBezTo>
                  <a:pt x="27" y="17"/>
                  <a:pt x="28" y="16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lose/>
                <a:moveTo>
                  <a:pt x="20" y="19"/>
                </a:moveTo>
                <a:cubicBezTo>
                  <a:pt x="21" y="19"/>
                  <a:pt x="20" y="20"/>
                  <a:pt x="21" y="20"/>
                </a:cubicBezTo>
                <a:cubicBezTo>
                  <a:pt x="21" y="18"/>
                  <a:pt x="23" y="18"/>
                  <a:pt x="23" y="16"/>
                </a:cubicBezTo>
                <a:cubicBezTo>
                  <a:pt x="22" y="17"/>
                  <a:pt x="21" y="19"/>
                  <a:pt x="20" y="19"/>
                </a:cubicBezTo>
                <a:close/>
                <a:moveTo>
                  <a:pt x="25" y="30"/>
                </a:moveTo>
                <a:cubicBezTo>
                  <a:pt x="29" y="28"/>
                  <a:pt x="32" y="24"/>
                  <a:pt x="35" y="21"/>
                </a:cubicBezTo>
                <a:cubicBezTo>
                  <a:pt x="28" y="21"/>
                  <a:pt x="28" y="27"/>
                  <a:pt x="25" y="30"/>
                </a:cubicBezTo>
                <a:close/>
                <a:moveTo>
                  <a:pt x="24" y="36"/>
                </a:moveTo>
                <a:cubicBezTo>
                  <a:pt x="26" y="33"/>
                  <a:pt x="27" y="31"/>
                  <a:pt x="29" y="29"/>
                </a:cubicBezTo>
                <a:cubicBezTo>
                  <a:pt x="29" y="28"/>
                  <a:pt x="30" y="27"/>
                  <a:pt x="30" y="26"/>
                </a:cubicBezTo>
                <a:cubicBezTo>
                  <a:pt x="28" y="29"/>
                  <a:pt x="26" y="32"/>
                  <a:pt x="22" y="34"/>
                </a:cubicBezTo>
                <a:cubicBezTo>
                  <a:pt x="22" y="37"/>
                  <a:pt x="20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21" y="32"/>
                  <a:pt x="26" y="28"/>
                  <a:pt x="29" y="22"/>
                </a:cubicBezTo>
                <a:cubicBezTo>
                  <a:pt x="26" y="21"/>
                  <a:pt x="25" y="24"/>
                  <a:pt x="23" y="25"/>
                </a:cubicBezTo>
                <a:cubicBezTo>
                  <a:pt x="21" y="26"/>
                  <a:pt x="21" y="29"/>
                  <a:pt x="19" y="30"/>
                </a:cubicBezTo>
                <a:cubicBezTo>
                  <a:pt x="18" y="34"/>
                  <a:pt x="15" y="36"/>
                  <a:pt x="14" y="39"/>
                </a:cubicBezTo>
                <a:cubicBezTo>
                  <a:pt x="18" y="40"/>
                  <a:pt x="22" y="39"/>
                  <a:pt x="24" y="36"/>
                </a:cubicBezTo>
                <a:close/>
                <a:moveTo>
                  <a:pt x="38" y="29"/>
                </a:moveTo>
                <a:cubicBezTo>
                  <a:pt x="40" y="27"/>
                  <a:pt x="42" y="25"/>
                  <a:pt x="43" y="23"/>
                </a:cubicBezTo>
                <a:cubicBezTo>
                  <a:pt x="41" y="21"/>
                  <a:pt x="38" y="27"/>
                  <a:pt x="38" y="29"/>
                </a:cubicBezTo>
                <a:close/>
                <a:moveTo>
                  <a:pt x="7" y="31"/>
                </a:moveTo>
                <a:cubicBezTo>
                  <a:pt x="7" y="32"/>
                  <a:pt x="8" y="31"/>
                  <a:pt x="8" y="32"/>
                </a:cubicBezTo>
                <a:cubicBezTo>
                  <a:pt x="6" y="35"/>
                  <a:pt x="4" y="36"/>
                  <a:pt x="4" y="40"/>
                </a:cubicBezTo>
                <a:cubicBezTo>
                  <a:pt x="4" y="40"/>
                  <a:pt x="5" y="40"/>
                  <a:pt x="5" y="40"/>
                </a:cubicBezTo>
                <a:cubicBezTo>
                  <a:pt x="9" y="34"/>
                  <a:pt x="13" y="29"/>
                  <a:pt x="17" y="23"/>
                </a:cubicBezTo>
                <a:cubicBezTo>
                  <a:pt x="17" y="23"/>
                  <a:pt x="17" y="23"/>
                  <a:pt x="16" y="23"/>
                </a:cubicBezTo>
                <a:cubicBezTo>
                  <a:pt x="12" y="24"/>
                  <a:pt x="11" y="29"/>
                  <a:pt x="7" y="31"/>
                </a:cubicBezTo>
                <a:close/>
                <a:moveTo>
                  <a:pt x="14" y="30"/>
                </a:moveTo>
                <a:cubicBezTo>
                  <a:pt x="16" y="29"/>
                  <a:pt x="17" y="27"/>
                  <a:pt x="18" y="27"/>
                </a:cubicBezTo>
                <a:cubicBezTo>
                  <a:pt x="15" y="32"/>
                  <a:pt x="11" y="34"/>
                  <a:pt x="8" y="39"/>
                </a:cubicBezTo>
                <a:cubicBezTo>
                  <a:pt x="13" y="40"/>
                  <a:pt x="13" y="33"/>
                  <a:pt x="17" y="32"/>
                </a:cubicBezTo>
                <a:cubicBezTo>
                  <a:pt x="17" y="29"/>
                  <a:pt x="19" y="28"/>
                  <a:pt x="20" y="26"/>
                </a:cubicBezTo>
                <a:cubicBezTo>
                  <a:pt x="19" y="26"/>
                  <a:pt x="19" y="27"/>
                  <a:pt x="19" y="26"/>
                </a:cubicBezTo>
                <a:cubicBezTo>
                  <a:pt x="20" y="25"/>
                  <a:pt x="21" y="24"/>
                  <a:pt x="21" y="23"/>
                </a:cubicBezTo>
                <a:cubicBezTo>
                  <a:pt x="17" y="23"/>
                  <a:pt x="15" y="28"/>
                  <a:pt x="14" y="30"/>
                </a:cubicBezTo>
                <a:close/>
                <a:moveTo>
                  <a:pt x="2" y="33"/>
                </a:moveTo>
                <a:cubicBezTo>
                  <a:pt x="3" y="33"/>
                  <a:pt x="3" y="34"/>
                  <a:pt x="4" y="33"/>
                </a:cubicBezTo>
                <a:cubicBezTo>
                  <a:pt x="6" y="30"/>
                  <a:pt x="9" y="28"/>
                  <a:pt x="11" y="24"/>
                </a:cubicBezTo>
                <a:cubicBezTo>
                  <a:pt x="7" y="25"/>
                  <a:pt x="2" y="27"/>
                  <a:pt x="3" y="30"/>
                </a:cubicBezTo>
                <a:cubicBezTo>
                  <a:pt x="3" y="30"/>
                  <a:pt x="2" y="30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3" y="31"/>
                  <a:pt x="3" y="32"/>
                </a:cubicBezTo>
                <a:cubicBezTo>
                  <a:pt x="2" y="31"/>
                  <a:pt x="3" y="32"/>
                  <a:pt x="2" y="33"/>
                </a:cubicBezTo>
                <a:cubicBezTo>
                  <a:pt x="2" y="31"/>
                  <a:pt x="2" y="32"/>
                  <a:pt x="2" y="33"/>
                </a:cubicBezTo>
                <a:close/>
                <a:moveTo>
                  <a:pt x="39" y="34"/>
                </a:moveTo>
                <a:cubicBezTo>
                  <a:pt x="40" y="34"/>
                  <a:pt x="40" y="32"/>
                  <a:pt x="42" y="32"/>
                </a:cubicBezTo>
                <a:cubicBezTo>
                  <a:pt x="41" y="33"/>
                  <a:pt x="39" y="34"/>
                  <a:pt x="39" y="37"/>
                </a:cubicBezTo>
                <a:cubicBezTo>
                  <a:pt x="40" y="37"/>
                  <a:pt x="40" y="36"/>
                  <a:pt x="41" y="37"/>
                </a:cubicBezTo>
                <a:cubicBezTo>
                  <a:pt x="43" y="33"/>
                  <a:pt x="46" y="29"/>
                  <a:pt x="45" y="26"/>
                </a:cubicBezTo>
                <a:cubicBezTo>
                  <a:pt x="42" y="28"/>
                  <a:pt x="41" y="31"/>
                  <a:pt x="39" y="34"/>
                </a:cubicBezTo>
                <a:close/>
                <a:moveTo>
                  <a:pt x="34" y="37"/>
                </a:moveTo>
                <a:cubicBezTo>
                  <a:pt x="37" y="35"/>
                  <a:pt x="38" y="30"/>
                  <a:pt x="42" y="27"/>
                </a:cubicBezTo>
                <a:cubicBezTo>
                  <a:pt x="42" y="27"/>
                  <a:pt x="41" y="27"/>
                  <a:pt x="41" y="27"/>
                </a:cubicBezTo>
                <a:cubicBezTo>
                  <a:pt x="38" y="30"/>
                  <a:pt x="35" y="33"/>
                  <a:pt x="34" y="37"/>
                </a:cubicBezTo>
                <a:close/>
                <a:moveTo>
                  <a:pt x="44" y="36"/>
                </a:moveTo>
                <a:cubicBezTo>
                  <a:pt x="46" y="36"/>
                  <a:pt x="46" y="34"/>
                  <a:pt x="46" y="32"/>
                </a:cubicBezTo>
                <a:cubicBezTo>
                  <a:pt x="45" y="33"/>
                  <a:pt x="44" y="34"/>
                  <a:pt x="44" y="3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14630" y="1152121"/>
            <a:ext cx="188785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DAY 3</a:t>
            </a:r>
          </a:p>
        </p:txBody>
      </p:sp>
      <p:sp>
        <p:nvSpPr>
          <p:cNvPr id="29" name="圆角矩形标注 28"/>
          <p:cNvSpPr/>
          <p:nvPr/>
        </p:nvSpPr>
        <p:spPr>
          <a:xfrm>
            <a:off x="2664807" y="2199871"/>
            <a:ext cx="1974850" cy="13563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64807" y="2278611"/>
            <a:ext cx="1993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Who wants to answer this question?</a:t>
            </a:r>
          </a:p>
        </p:txBody>
      </p:sp>
      <p:sp>
        <p:nvSpPr>
          <p:cNvPr id="31" name="椭圆形标注 30"/>
          <p:cNvSpPr/>
          <p:nvPr/>
        </p:nvSpPr>
        <p:spPr>
          <a:xfrm>
            <a:off x="5371812" y="2648816"/>
            <a:ext cx="978535" cy="37211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338157" y="2648816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33" name="椭圆形标注 32"/>
          <p:cNvSpPr/>
          <p:nvPr/>
        </p:nvSpPr>
        <p:spPr>
          <a:xfrm rot="21300000">
            <a:off x="6559897" y="3659101"/>
            <a:ext cx="985520" cy="4400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 rot="21300000">
            <a:off x="6567517" y="3669261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35" name="椭圆形标注 34"/>
          <p:cNvSpPr/>
          <p:nvPr/>
        </p:nvSpPr>
        <p:spPr>
          <a:xfrm>
            <a:off x="5173692" y="3692756"/>
            <a:ext cx="1125220" cy="4273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199092" y="3722601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41" name="椭圆形标注 40"/>
          <p:cNvSpPr/>
          <p:nvPr/>
        </p:nvSpPr>
        <p:spPr>
          <a:xfrm>
            <a:off x="6553547" y="1461366"/>
            <a:ext cx="581660" cy="43434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631652" y="1440411"/>
            <a:ext cx="73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 . .</a:t>
            </a:r>
            <a:r>
              <a:rPr lang="en-US" altLang="zh-CN"/>
              <a:t> </a:t>
            </a:r>
          </a:p>
        </p:txBody>
      </p:sp>
      <p:sp>
        <p:nvSpPr>
          <p:cNvPr id="43" name="矩形 42"/>
          <p:cNvSpPr/>
          <p:nvPr/>
        </p:nvSpPr>
        <p:spPr>
          <a:xfrm>
            <a:off x="8967500" y="2278611"/>
            <a:ext cx="123507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α</a:t>
            </a:r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=1/2</a:t>
            </a:r>
          </a:p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β=3/4</a:t>
            </a:r>
          </a:p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p''</a:t>
            </a:r>
          </a:p>
        </p:txBody>
      </p:sp>
      <p:sp>
        <p:nvSpPr>
          <p:cNvPr id="2" name="矩形 1"/>
          <p:cNvSpPr/>
          <p:nvPr/>
        </p:nvSpPr>
        <p:spPr>
          <a:xfrm>
            <a:off x="1446157" y="3893308"/>
            <a:ext cx="10076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after several lectures......</a:t>
            </a:r>
          </a:p>
        </p:txBody>
      </p:sp>
      <p:grpSp>
        <p:nvGrpSpPr>
          <p:cNvPr id="57" name="组合 43">
            <a:extLst>
              <a:ext uri="{FF2B5EF4-FFF2-40B4-BE49-F238E27FC236}">
                <a16:creationId xmlns:a16="http://schemas.microsoft.com/office/drawing/2014/main" id="{E6467C18-AA5F-45C8-9BEC-746268F4F496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8" name="椭圆 44">
              <a:extLst>
                <a:ext uri="{FF2B5EF4-FFF2-40B4-BE49-F238E27FC236}">
                  <a16:creationId xmlns:a16="http://schemas.microsoft.com/office/drawing/2014/main" id="{F37CB964-FCA9-4F90-9D28-3626E9AE0CAE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45">
              <a:extLst>
                <a:ext uri="{FF2B5EF4-FFF2-40B4-BE49-F238E27FC236}">
                  <a16:creationId xmlns:a16="http://schemas.microsoft.com/office/drawing/2014/main" id="{89516EDF-8CD5-4EE2-B08E-EDF8681F1A1D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46">
              <a:extLst>
                <a:ext uri="{FF2B5EF4-FFF2-40B4-BE49-F238E27FC236}">
                  <a16:creationId xmlns:a16="http://schemas.microsoft.com/office/drawing/2014/main" id="{DBE2BACA-BD00-4926-9172-1E2A8198566F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47">
              <a:extLst>
                <a:ext uri="{FF2B5EF4-FFF2-40B4-BE49-F238E27FC236}">
                  <a16:creationId xmlns:a16="http://schemas.microsoft.com/office/drawing/2014/main" id="{0CBF90BA-636A-4A7B-B40F-26D849717BE8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48">
              <a:extLst>
                <a:ext uri="{FF2B5EF4-FFF2-40B4-BE49-F238E27FC236}">
                  <a16:creationId xmlns:a16="http://schemas.microsoft.com/office/drawing/2014/main" id="{6235D030-CD2E-41FB-B96E-8926171615E9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49">
              <a:extLst>
                <a:ext uri="{FF2B5EF4-FFF2-40B4-BE49-F238E27FC236}">
                  <a16:creationId xmlns:a16="http://schemas.microsoft.com/office/drawing/2014/main" id="{E1641D66-9C39-4A04-83A0-7C86E02122E5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50">
              <a:extLst>
                <a:ext uri="{FF2B5EF4-FFF2-40B4-BE49-F238E27FC236}">
                  <a16:creationId xmlns:a16="http://schemas.microsoft.com/office/drawing/2014/main" id="{48B3D8DB-647E-4321-BE93-648E71C70C8B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51">
              <a:extLst>
                <a:ext uri="{FF2B5EF4-FFF2-40B4-BE49-F238E27FC236}">
                  <a16:creationId xmlns:a16="http://schemas.microsoft.com/office/drawing/2014/main" id="{EA5FF676-6B05-4AEA-AE20-DD19C355BA15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52">
              <a:extLst>
                <a:ext uri="{FF2B5EF4-FFF2-40B4-BE49-F238E27FC236}">
                  <a16:creationId xmlns:a16="http://schemas.microsoft.com/office/drawing/2014/main" id="{4EC7E956-0B43-448B-A7E6-D896351C0EBE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53">
              <a:extLst>
                <a:ext uri="{FF2B5EF4-FFF2-40B4-BE49-F238E27FC236}">
                  <a16:creationId xmlns:a16="http://schemas.microsoft.com/office/drawing/2014/main" id="{21CD7DB6-B942-4C50-AC26-69620551E252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54">
              <a:extLst>
                <a:ext uri="{FF2B5EF4-FFF2-40B4-BE49-F238E27FC236}">
                  <a16:creationId xmlns:a16="http://schemas.microsoft.com/office/drawing/2014/main" id="{44357669-5470-4D8A-9B1D-6A9EE88519E3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55">
              <a:extLst>
                <a:ext uri="{FF2B5EF4-FFF2-40B4-BE49-F238E27FC236}">
                  <a16:creationId xmlns:a16="http://schemas.microsoft.com/office/drawing/2014/main" id="{F01D3810-502C-48DC-A1D7-4B572C4C415E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56">
              <a:extLst>
                <a:ext uri="{FF2B5EF4-FFF2-40B4-BE49-F238E27FC236}">
                  <a16:creationId xmlns:a16="http://schemas.microsoft.com/office/drawing/2014/main" id="{D767813E-11B9-488D-8AE6-CD926E948280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5" name="直接连接符 57">
            <a:extLst>
              <a:ext uri="{FF2B5EF4-FFF2-40B4-BE49-F238E27FC236}">
                <a16:creationId xmlns:a16="http://schemas.microsoft.com/office/drawing/2014/main" id="{40F2B051-06AB-4062-958A-9A37BDC081CF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平行四边形 58">
            <a:extLst>
              <a:ext uri="{FF2B5EF4-FFF2-40B4-BE49-F238E27FC236}">
                <a16:creationId xmlns:a16="http://schemas.microsoft.com/office/drawing/2014/main" id="{04F09B40-342A-42A7-96E8-CF3D4FEC430F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矩形 59">
            <a:extLst>
              <a:ext uri="{FF2B5EF4-FFF2-40B4-BE49-F238E27FC236}">
                <a16:creationId xmlns:a16="http://schemas.microsoft.com/office/drawing/2014/main" id="{C15E2A6B-3893-4967-9D8C-F9EAE85799FC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Process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8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bldLvl="0" animBg="1"/>
          <p:bldP spid="28" grpId="0"/>
          <p:bldP spid="29" grpId="0" bldLvl="0" animBg="1"/>
          <p:bldP spid="30" grpId="0"/>
          <p:bldP spid="31" grpId="0" animBg="1"/>
          <p:bldP spid="31" grpId="1" bldLvl="0" animBg="1"/>
          <p:bldP spid="32" grpId="0"/>
          <p:bldP spid="33" grpId="0" animBg="1"/>
          <p:bldP spid="33" grpId="1" bldLvl="0" animBg="1"/>
          <p:bldP spid="34" grpId="0"/>
          <p:bldP spid="35" grpId="0" animBg="1"/>
          <p:bldP spid="35" grpId="1" bldLvl="0" animBg="1"/>
          <p:bldP spid="39" grpId="0"/>
          <p:bldP spid="41" grpId="0" bldLvl="0" animBg="1"/>
          <p:bldP spid="42" grpId="0"/>
          <p:bldP spid="43" grpId="0"/>
          <p:bldP spid="2" grpId="0"/>
          <p:bldP spid="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8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bldLvl="0" animBg="1"/>
          <p:bldP spid="28" grpId="0"/>
          <p:bldP spid="29" grpId="0" bldLvl="0" animBg="1"/>
          <p:bldP spid="30" grpId="0"/>
          <p:bldP spid="31" grpId="0" animBg="1"/>
          <p:bldP spid="31" grpId="1" bldLvl="0" animBg="1"/>
          <p:bldP spid="32" grpId="0"/>
          <p:bldP spid="33" grpId="0" animBg="1"/>
          <p:bldP spid="33" grpId="1" bldLvl="0" animBg="1"/>
          <p:bldP spid="34" grpId="0"/>
          <p:bldP spid="35" grpId="0" animBg="1"/>
          <p:bldP spid="35" grpId="1" bldLvl="0" animBg="1"/>
          <p:bldP spid="39" grpId="0"/>
          <p:bldP spid="41" grpId="0" bldLvl="0" animBg="1"/>
          <p:bldP spid="42" grpId="0"/>
          <p:bldP spid="43" grpId="0"/>
          <p:bldP spid="2" grpId="0"/>
          <p:bldP spid="7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43">
            <a:extLst>
              <a:ext uri="{FF2B5EF4-FFF2-40B4-BE49-F238E27FC236}">
                <a16:creationId xmlns:a16="http://schemas.microsoft.com/office/drawing/2014/main" id="{BF7BDA14-094A-42B0-9C5F-F8F603663046}"/>
              </a:ext>
            </a:extLst>
          </p:cNvPr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66" name="椭圆 44">
              <a:extLst>
                <a:ext uri="{FF2B5EF4-FFF2-40B4-BE49-F238E27FC236}">
                  <a16:creationId xmlns:a16="http://schemas.microsoft.com/office/drawing/2014/main" id="{6809FA7E-3DE1-4E6E-8453-5CCC85B12E23}"/>
                </a:ext>
              </a:extLst>
            </p:cNvPr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45">
              <a:extLst>
                <a:ext uri="{FF2B5EF4-FFF2-40B4-BE49-F238E27FC236}">
                  <a16:creationId xmlns:a16="http://schemas.microsoft.com/office/drawing/2014/main" id="{773E2504-4195-4FE4-882F-493D4A9402A7}"/>
                </a:ext>
              </a:extLst>
            </p:cNvPr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46">
              <a:extLst>
                <a:ext uri="{FF2B5EF4-FFF2-40B4-BE49-F238E27FC236}">
                  <a16:creationId xmlns:a16="http://schemas.microsoft.com/office/drawing/2014/main" id="{1013444C-CC78-4A84-9008-905FD5C9C75A}"/>
                </a:ext>
              </a:extLst>
            </p:cNvPr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47">
              <a:extLst>
                <a:ext uri="{FF2B5EF4-FFF2-40B4-BE49-F238E27FC236}">
                  <a16:creationId xmlns:a16="http://schemas.microsoft.com/office/drawing/2014/main" id="{752B8A1D-4231-429F-AE62-114D496B4108}"/>
                </a:ext>
              </a:extLst>
            </p:cNvPr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48">
              <a:extLst>
                <a:ext uri="{FF2B5EF4-FFF2-40B4-BE49-F238E27FC236}">
                  <a16:creationId xmlns:a16="http://schemas.microsoft.com/office/drawing/2014/main" id="{C60FF59F-BB9D-4C68-A70B-B9CADA4D9D61}"/>
                </a:ext>
              </a:extLst>
            </p:cNvPr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49">
              <a:extLst>
                <a:ext uri="{FF2B5EF4-FFF2-40B4-BE49-F238E27FC236}">
                  <a16:creationId xmlns:a16="http://schemas.microsoft.com/office/drawing/2014/main" id="{4D696B97-7AEC-4661-BC7F-58D1F910A699}"/>
                </a:ext>
              </a:extLst>
            </p:cNvPr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50">
              <a:extLst>
                <a:ext uri="{FF2B5EF4-FFF2-40B4-BE49-F238E27FC236}">
                  <a16:creationId xmlns:a16="http://schemas.microsoft.com/office/drawing/2014/main" id="{D8D61B70-7430-4F97-A31B-05A83D0435F0}"/>
                </a:ext>
              </a:extLst>
            </p:cNvPr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51">
              <a:extLst>
                <a:ext uri="{FF2B5EF4-FFF2-40B4-BE49-F238E27FC236}">
                  <a16:creationId xmlns:a16="http://schemas.microsoft.com/office/drawing/2014/main" id="{FB3A9216-2F87-4B00-A5A5-285A7ACE1BC4}"/>
                </a:ext>
              </a:extLst>
            </p:cNvPr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52">
              <a:extLst>
                <a:ext uri="{FF2B5EF4-FFF2-40B4-BE49-F238E27FC236}">
                  <a16:creationId xmlns:a16="http://schemas.microsoft.com/office/drawing/2014/main" id="{132B139E-EA44-4639-812A-7BB2B9E108AA}"/>
                </a:ext>
              </a:extLst>
            </p:cNvPr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53">
              <a:extLst>
                <a:ext uri="{FF2B5EF4-FFF2-40B4-BE49-F238E27FC236}">
                  <a16:creationId xmlns:a16="http://schemas.microsoft.com/office/drawing/2014/main" id="{CFD6D3BD-471A-4E3A-A57E-32132ED4650D}"/>
                </a:ext>
              </a:extLst>
            </p:cNvPr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54">
              <a:extLst>
                <a:ext uri="{FF2B5EF4-FFF2-40B4-BE49-F238E27FC236}">
                  <a16:creationId xmlns:a16="http://schemas.microsoft.com/office/drawing/2014/main" id="{E1A4F676-6929-4173-A89F-54D428D16282}"/>
                </a:ext>
              </a:extLst>
            </p:cNvPr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55">
              <a:extLst>
                <a:ext uri="{FF2B5EF4-FFF2-40B4-BE49-F238E27FC236}">
                  <a16:creationId xmlns:a16="http://schemas.microsoft.com/office/drawing/2014/main" id="{D06314E6-6FC4-47C3-A514-0219177E4BA9}"/>
                </a:ext>
              </a:extLst>
            </p:cNvPr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56">
              <a:extLst>
                <a:ext uri="{FF2B5EF4-FFF2-40B4-BE49-F238E27FC236}">
                  <a16:creationId xmlns:a16="http://schemas.microsoft.com/office/drawing/2014/main" id="{6A7319FB-2457-4A03-BB5C-1DEEA73CBF39}"/>
                </a:ext>
              </a:extLst>
            </p:cNvPr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8163" y="1597025"/>
            <a:ext cx="697230" cy="671195"/>
            <a:chOff x="7371" y="4772"/>
            <a:chExt cx="1098" cy="1057"/>
          </a:xfrm>
          <a:solidFill>
            <a:schemeClr val="accent2"/>
          </a:solidFill>
        </p:grpSpPr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7744" y="4772"/>
              <a:ext cx="353" cy="510"/>
            </a:xfrm>
            <a:custGeom>
              <a:avLst/>
              <a:gdLst>
                <a:gd name="T0" fmla="*/ 10 w 18"/>
                <a:gd name="T1" fmla="*/ 26 h 26"/>
                <a:gd name="T2" fmla="*/ 3 w 18"/>
                <a:gd name="T3" fmla="*/ 21 h 26"/>
                <a:gd name="T4" fmla="*/ 14 w 18"/>
                <a:gd name="T5" fmla="*/ 1 h 26"/>
                <a:gd name="T6" fmla="*/ 18 w 18"/>
                <a:gd name="T7" fmla="*/ 13 h 26"/>
                <a:gd name="T8" fmla="*/ 13 w 18"/>
                <a:gd name="T9" fmla="*/ 24 h 26"/>
                <a:gd name="T10" fmla="*/ 10 w 18"/>
                <a:gd name="T11" fmla="*/ 26 h 26"/>
                <a:gd name="T12" fmla="*/ 4 w 18"/>
                <a:gd name="T13" fmla="*/ 17 h 26"/>
                <a:gd name="T14" fmla="*/ 12 w 18"/>
                <a:gd name="T15" fmla="*/ 7 h 26"/>
                <a:gd name="T16" fmla="*/ 14 w 18"/>
                <a:gd name="T17" fmla="*/ 5 h 26"/>
                <a:gd name="T18" fmla="*/ 14 w 18"/>
                <a:gd name="T19" fmla="*/ 4 h 26"/>
                <a:gd name="T20" fmla="*/ 9 w 18"/>
                <a:gd name="T21" fmla="*/ 8 h 26"/>
                <a:gd name="T22" fmla="*/ 4 w 18"/>
                <a:gd name="T23" fmla="*/ 14 h 26"/>
                <a:gd name="T24" fmla="*/ 9 w 18"/>
                <a:gd name="T25" fmla="*/ 11 h 26"/>
                <a:gd name="T26" fmla="*/ 4 w 18"/>
                <a:gd name="T27" fmla="*/ 17 h 26"/>
                <a:gd name="T28" fmla="*/ 6 w 18"/>
                <a:gd name="T29" fmla="*/ 8 h 26"/>
                <a:gd name="T30" fmla="*/ 4 w 18"/>
                <a:gd name="T31" fmla="*/ 11 h 26"/>
                <a:gd name="T32" fmla="*/ 11 w 18"/>
                <a:gd name="T33" fmla="*/ 3 h 26"/>
                <a:gd name="T34" fmla="*/ 9 w 18"/>
                <a:gd name="T35" fmla="*/ 3 h 26"/>
                <a:gd name="T36" fmla="*/ 6 w 18"/>
                <a:gd name="T37" fmla="*/ 8 h 26"/>
                <a:gd name="T38" fmla="*/ 15 w 18"/>
                <a:gd name="T39" fmla="*/ 8 h 26"/>
                <a:gd name="T40" fmla="*/ 6 w 18"/>
                <a:gd name="T41" fmla="*/ 21 h 26"/>
                <a:gd name="T42" fmla="*/ 10 w 18"/>
                <a:gd name="T43" fmla="*/ 17 h 26"/>
                <a:gd name="T44" fmla="*/ 14 w 18"/>
                <a:gd name="T45" fmla="*/ 11 h 26"/>
                <a:gd name="T46" fmla="*/ 16 w 18"/>
                <a:gd name="T47" fmla="*/ 9 h 26"/>
                <a:gd name="T48" fmla="*/ 15 w 18"/>
                <a:gd name="T4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6">
                  <a:moveTo>
                    <a:pt x="10" y="26"/>
                  </a:moveTo>
                  <a:cubicBezTo>
                    <a:pt x="7" y="25"/>
                    <a:pt x="5" y="23"/>
                    <a:pt x="3" y="21"/>
                  </a:cubicBezTo>
                  <a:cubicBezTo>
                    <a:pt x="0" y="12"/>
                    <a:pt x="3" y="0"/>
                    <a:pt x="14" y="1"/>
                  </a:cubicBezTo>
                  <a:cubicBezTo>
                    <a:pt x="17" y="4"/>
                    <a:pt x="17" y="8"/>
                    <a:pt x="18" y="13"/>
                  </a:cubicBezTo>
                  <a:cubicBezTo>
                    <a:pt x="17" y="18"/>
                    <a:pt x="16" y="22"/>
                    <a:pt x="13" y="24"/>
                  </a:cubicBezTo>
                  <a:cubicBezTo>
                    <a:pt x="12" y="25"/>
                    <a:pt x="10" y="25"/>
                    <a:pt x="10" y="26"/>
                  </a:cubicBezTo>
                  <a:close/>
                  <a:moveTo>
                    <a:pt x="4" y="17"/>
                  </a:moveTo>
                  <a:cubicBezTo>
                    <a:pt x="7" y="14"/>
                    <a:pt x="12" y="11"/>
                    <a:pt x="12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11" y="7"/>
                    <a:pt x="9" y="8"/>
                  </a:cubicBezTo>
                  <a:cubicBezTo>
                    <a:pt x="8" y="10"/>
                    <a:pt x="6" y="12"/>
                    <a:pt x="4" y="14"/>
                  </a:cubicBezTo>
                  <a:cubicBezTo>
                    <a:pt x="6" y="14"/>
                    <a:pt x="7" y="11"/>
                    <a:pt x="9" y="11"/>
                  </a:cubicBezTo>
                  <a:cubicBezTo>
                    <a:pt x="8" y="14"/>
                    <a:pt x="4" y="15"/>
                    <a:pt x="4" y="17"/>
                  </a:cubicBezTo>
                  <a:close/>
                  <a:moveTo>
                    <a:pt x="6" y="8"/>
                  </a:moveTo>
                  <a:cubicBezTo>
                    <a:pt x="4" y="7"/>
                    <a:pt x="4" y="10"/>
                    <a:pt x="4" y="11"/>
                  </a:cubicBezTo>
                  <a:cubicBezTo>
                    <a:pt x="6" y="8"/>
                    <a:pt x="9" y="6"/>
                    <a:pt x="11" y="3"/>
                  </a:cubicBezTo>
                  <a:cubicBezTo>
                    <a:pt x="10" y="3"/>
                    <a:pt x="9" y="2"/>
                    <a:pt x="9" y="3"/>
                  </a:cubicBezTo>
                  <a:cubicBezTo>
                    <a:pt x="9" y="4"/>
                    <a:pt x="5" y="5"/>
                    <a:pt x="6" y="8"/>
                  </a:cubicBezTo>
                  <a:close/>
                  <a:moveTo>
                    <a:pt x="15" y="8"/>
                  </a:moveTo>
                  <a:cubicBezTo>
                    <a:pt x="11" y="12"/>
                    <a:pt x="8" y="16"/>
                    <a:pt x="6" y="21"/>
                  </a:cubicBezTo>
                  <a:cubicBezTo>
                    <a:pt x="8" y="23"/>
                    <a:pt x="9" y="18"/>
                    <a:pt x="10" y="17"/>
                  </a:cubicBezTo>
                  <a:cubicBezTo>
                    <a:pt x="11" y="15"/>
                    <a:pt x="13" y="14"/>
                    <a:pt x="14" y="11"/>
                  </a:cubicBezTo>
                  <a:cubicBezTo>
                    <a:pt x="14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7371" y="5359"/>
              <a:ext cx="1098" cy="470"/>
            </a:xfrm>
            <a:custGeom>
              <a:avLst/>
              <a:gdLst>
                <a:gd name="T0" fmla="*/ 56 w 56"/>
                <a:gd name="T1" fmla="*/ 8 h 24"/>
                <a:gd name="T2" fmla="*/ 53 w 56"/>
                <a:gd name="T3" fmla="*/ 23 h 24"/>
                <a:gd name="T4" fmla="*/ 51 w 56"/>
                <a:gd name="T5" fmla="*/ 18 h 24"/>
                <a:gd name="T6" fmla="*/ 49 w 56"/>
                <a:gd name="T7" fmla="*/ 19 h 24"/>
                <a:gd name="T8" fmla="*/ 42 w 56"/>
                <a:gd name="T9" fmla="*/ 19 h 24"/>
                <a:gd name="T10" fmla="*/ 40 w 56"/>
                <a:gd name="T11" fmla="*/ 20 h 24"/>
                <a:gd name="T12" fmla="*/ 36 w 56"/>
                <a:gd name="T13" fmla="*/ 19 h 24"/>
                <a:gd name="T14" fmla="*/ 25 w 56"/>
                <a:gd name="T15" fmla="*/ 20 h 24"/>
                <a:gd name="T16" fmla="*/ 5 w 56"/>
                <a:gd name="T17" fmla="*/ 24 h 24"/>
                <a:gd name="T18" fmla="*/ 1 w 56"/>
                <a:gd name="T19" fmla="*/ 22 h 24"/>
                <a:gd name="T20" fmla="*/ 2 w 56"/>
                <a:gd name="T21" fmla="*/ 11 h 24"/>
                <a:gd name="T22" fmla="*/ 41 w 56"/>
                <a:gd name="T23" fmla="*/ 0 h 24"/>
                <a:gd name="T24" fmla="*/ 34 w 56"/>
                <a:gd name="T25" fmla="*/ 10 h 24"/>
                <a:gd name="T26" fmla="*/ 37 w 56"/>
                <a:gd name="T27" fmla="*/ 13 h 24"/>
                <a:gd name="T28" fmla="*/ 36 w 56"/>
                <a:gd name="T29" fmla="*/ 17 h 24"/>
                <a:gd name="T30" fmla="*/ 48 w 56"/>
                <a:gd name="T31" fmla="*/ 3 h 24"/>
                <a:gd name="T32" fmla="*/ 35 w 56"/>
                <a:gd name="T33" fmla="*/ 7 h 24"/>
                <a:gd name="T34" fmla="*/ 33 w 56"/>
                <a:gd name="T35" fmla="*/ 2 h 24"/>
                <a:gd name="T36" fmla="*/ 20 w 56"/>
                <a:gd name="T37" fmla="*/ 18 h 24"/>
                <a:gd name="T38" fmla="*/ 22 w 56"/>
                <a:gd name="T39" fmla="*/ 19 h 24"/>
                <a:gd name="T40" fmla="*/ 34 w 56"/>
                <a:gd name="T41" fmla="*/ 7 h 24"/>
                <a:gd name="T42" fmla="*/ 37 w 56"/>
                <a:gd name="T43" fmla="*/ 2 h 24"/>
                <a:gd name="T44" fmla="*/ 26 w 56"/>
                <a:gd name="T45" fmla="*/ 3 h 24"/>
                <a:gd name="T46" fmla="*/ 17 w 56"/>
                <a:gd name="T47" fmla="*/ 15 h 24"/>
                <a:gd name="T48" fmla="*/ 14 w 56"/>
                <a:gd name="T49" fmla="*/ 19 h 24"/>
                <a:gd name="T50" fmla="*/ 31 w 56"/>
                <a:gd name="T51" fmla="*/ 3 h 24"/>
                <a:gd name="T52" fmla="*/ 19 w 56"/>
                <a:gd name="T53" fmla="*/ 4 h 24"/>
                <a:gd name="T54" fmla="*/ 13 w 56"/>
                <a:gd name="T55" fmla="*/ 14 h 24"/>
                <a:gd name="T56" fmla="*/ 12 w 56"/>
                <a:gd name="T57" fmla="*/ 20 h 24"/>
                <a:gd name="T58" fmla="*/ 23 w 56"/>
                <a:gd name="T59" fmla="*/ 3 h 24"/>
                <a:gd name="T60" fmla="*/ 49 w 56"/>
                <a:gd name="T61" fmla="*/ 4 h 24"/>
                <a:gd name="T62" fmla="*/ 43 w 56"/>
                <a:gd name="T63" fmla="*/ 17 h 24"/>
                <a:gd name="T64" fmla="*/ 50 w 56"/>
                <a:gd name="T65" fmla="*/ 4 h 24"/>
                <a:gd name="T66" fmla="*/ 11 w 56"/>
                <a:gd name="T67" fmla="*/ 8 h 24"/>
                <a:gd name="T68" fmla="*/ 17 w 56"/>
                <a:gd name="T69" fmla="*/ 5 h 24"/>
                <a:gd name="T70" fmla="*/ 3 w 56"/>
                <a:gd name="T71" fmla="*/ 13 h 24"/>
                <a:gd name="T72" fmla="*/ 10 w 56"/>
                <a:gd name="T73" fmla="*/ 7 h 24"/>
                <a:gd name="T74" fmla="*/ 45 w 56"/>
                <a:gd name="T75" fmla="*/ 16 h 24"/>
                <a:gd name="T76" fmla="*/ 45 w 56"/>
                <a:gd name="T77" fmla="*/ 16 h 24"/>
                <a:gd name="T78" fmla="*/ 13 w 56"/>
                <a:gd name="T79" fmla="*/ 10 h 24"/>
                <a:gd name="T80" fmla="*/ 29 w 56"/>
                <a:gd name="T81" fmla="*/ 18 h 24"/>
                <a:gd name="T82" fmla="*/ 29 w 56"/>
                <a:gd name="T83" fmla="*/ 18 h 24"/>
                <a:gd name="T84" fmla="*/ 51 w 56"/>
                <a:gd name="T85" fmla="*/ 16 h 24"/>
                <a:gd name="T86" fmla="*/ 52 w 56"/>
                <a:gd name="T8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24">
                  <a:moveTo>
                    <a:pt x="54" y="8"/>
                  </a:moveTo>
                  <a:cubicBezTo>
                    <a:pt x="54" y="8"/>
                    <a:pt x="55" y="7"/>
                    <a:pt x="56" y="8"/>
                  </a:cubicBezTo>
                  <a:cubicBezTo>
                    <a:pt x="56" y="9"/>
                    <a:pt x="55" y="9"/>
                    <a:pt x="54" y="10"/>
                  </a:cubicBezTo>
                  <a:cubicBezTo>
                    <a:pt x="55" y="14"/>
                    <a:pt x="55" y="20"/>
                    <a:pt x="53" y="23"/>
                  </a:cubicBezTo>
                  <a:cubicBezTo>
                    <a:pt x="51" y="22"/>
                    <a:pt x="52" y="20"/>
                    <a:pt x="53" y="18"/>
                  </a:cubicBezTo>
                  <a:cubicBezTo>
                    <a:pt x="52" y="18"/>
                    <a:pt x="52" y="18"/>
                    <a:pt x="51" y="18"/>
                  </a:cubicBezTo>
                  <a:cubicBezTo>
                    <a:pt x="50" y="18"/>
                    <a:pt x="50" y="19"/>
                    <a:pt x="50" y="20"/>
                  </a:cubicBezTo>
                  <a:cubicBezTo>
                    <a:pt x="49" y="20"/>
                    <a:pt x="49" y="19"/>
                    <a:pt x="49" y="19"/>
                  </a:cubicBezTo>
                  <a:cubicBezTo>
                    <a:pt x="47" y="19"/>
                    <a:pt x="44" y="19"/>
                    <a:pt x="43" y="20"/>
                  </a:cubicBezTo>
                  <a:cubicBezTo>
                    <a:pt x="42" y="20"/>
                    <a:pt x="42" y="19"/>
                    <a:pt x="42" y="19"/>
                  </a:cubicBezTo>
                  <a:cubicBezTo>
                    <a:pt x="40" y="19"/>
                    <a:pt x="39" y="19"/>
                    <a:pt x="38" y="19"/>
                  </a:cubicBezTo>
                  <a:cubicBezTo>
                    <a:pt x="38" y="20"/>
                    <a:pt x="40" y="19"/>
                    <a:pt x="40" y="20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6" y="21"/>
                    <a:pt x="36" y="19"/>
                  </a:cubicBezTo>
                  <a:cubicBezTo>
                    <a:pt x="33" y="20"/>
                    <a:pt x="28" y="20"/>
                    <a:pt x="26" y="21"/>
                  </a:cubicBezTo>
                  <a:cubicBezTo>
                    <a:pt x="25" y="21"/>
                    <a:pt x="25" y="20"/>
                    <a:pt x="25" y="20"/>
                  </a:cubicBezTo>
                  <a:cubicBezTo>
                    <a:pt x="21" y="22"/>
                    <a:pt x="15" y="20"/>
                    <a:pt x="12" y="23"/>
                  </a:cubicBezTo>
                  <a:cubicBezTo>
                    <a:pt x="9" y="22"/>
                    <a:pt x="7" y="23"/>
                    <a:pt x="5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2"/>
                    <a:pt x="1" y="23"/>
                    <a:pt x="1" y="22"/>
                  </a:cubicBezTo>
                  <a:cubicBezTo>
                    <a:pt x="0" y="22"/>
                    <a:pt x="1" y="21"/>
                    <a:pt x="1" y="20"/>
                  </a:cubicBezTo>
                  <a:cubicBezTo>
                    <a:pt x="1" y="16"/>
                    <a:pt x="1" y="14"/>
                    <a:pt x="2" y="11"/>
                  </a:cubicBezTo>
                  <a:cubicBezTo>
                    <a:pt x="4" y="7"/>
                    <a:pt x="10" y="6"/>
                    <a:pt x="14" y="3"/>
                  </a:cubicBezTo>
                  <a:cubicBezTo>
                    <a:pt x="20" y="3"/>
                    <a:pt x="32" y="0"/>
                    <a:pt x="41" y="0"/>
                  </a:cubicBezTo>
                  <a:cubicBezTo>
                    <a:pt x="48" y="0"/>
                    <a:pt x="54" y="1"/>
                    <a:pt x="54" y="8"/>
                  </a:cubicBezTo>
                  <a:close/>
                  <a:moveTo>
                    <a:pt x="34" y="10"/>
                  </a:moveTo>
                  <a:cubicBezTo>
                    <a:pt x="37" y="9"/>
                    <a:pt x="40" y="2"/>
                    <a:pt x="42" y="6"/>
                  </a:cubicBezTo>
                  <a:cubicBezTo>
                    <a:pt x="40" y="8"/>
                    <a:pt x="38" y="11"/>
                    <a:pt x="37" y="13"/>
                  </a:cubicBezTo>
                  <a:cubicBezTo>
                    <a:pt x="39" y="12"/>
                    <a:pt x="40" y="9"/>
                    <a:pt x="42" y="8"/>
                  </a:cubicBezTo>
                  <a:cubicBezTo>
                    <a:pt x="40" y="11"/>
                    <a:pt x="37" y="13"/>
                    <a:pt x="36" y="17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41" y="13"/>
                    <a:pt x="44" y="8"/>
                    <a:pt x="48" y="3"/>
                  </a:cubicBezTo>
                  <a:cubicBezTo>
                    <a:pt x="45" y="2"/>
                    <a:pt x="43" y="2"/>
                    <a:pt x="40" y="1"/>
                  </a:cubicBezTo>
                  <a:cubicBezTo>
                    <a:pt x="39" y="4"/>
                    <a:pt x="37" y="7"/>
                    <a:pt x="35" y="7"/>
                  </a:cubicBezTo>
                  <a:cubicBezTo>
                    <a:pt x="36" y="8"/>
                    <a:pt x="34" y="9"/>
                    <a:pt x="34" y="10"/>
                  </a:cubicBezTo>
                  <a:close/>
                  <a:moveTo>
                    <a:pt x="33" y="2"/>
                  </a:moveTo>
                  <a:cubicBezTo>
                    <a:pt x="32" y="4"/>
                    <a:pt x="30" y="7"/>
                    <a:pt x="28" y="8"/>
                  </a:cubicBezTo>
                  <a:cubicBezTo>
                    <a:pt x="27" y="12"/>
                    <a:pt x="22" y="14"/>
                    <a:pt x="20" y="18"/>
                  </a:cubicBezTo>
                  <a:cubicBezTo>
                    <a:pt x="23" y="17"/>
                    <a:pt x="24" y="13"/>
                    <a:pt x="27" y="12"/>
                  </a:cubicBezTo>
                  <a:cubicBezTo>
                    <a:pt x="25" y="14"/>
                    <a:pt x="23" y="17"/>
                    <a:pt x="22" y="19"/>
                  </a:cubicBezTo>
                  <a:cubicBezTo>
                    <a:pt x="22" y="19"/>
                    <a:pt x="24" y="19"/>
                    <a:pt x="25" y="19"/>
                  </a:cubicBezTo>
                  <a:cubicBezTo>
                    <a:pt x="28" y="14"/>
                    <a:pt x="31" y="11"/>
                    <a:pt x="34" y="7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4" y="4"/>
                    <a:pt x="36" y="3"/>
                    <a:pt x="37" y="2"/>
                  </a:cubicBezTo>
                  <a:cubicBezTo>
                    <a:pt x="36" y="2"/>
                    <a:pt x="35" y="2"/>
                    <a:pt x="33" y="2"/>
                  </a:cubicBezTo>
                  <a:close/>
                  <a:moveTo>
                    <a:pt x="26" y="3"/>
                  </a:moveTo>
                  <a:cubicBezTo>
                    <a:pt x="26" y="3"/>
                    <a:pt x="26" y="3"/>
                    <a:pt x="26" y="4"/>
                  </a:cubicBezTo>
                  <a:cubicBezTo>
                    <a:pt x="23" y="8"/>
                    <a:pt x="19" y="11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8"/>
                    <a:pt x="15" y="17"/>
                    <a:pt x="14" y="19"/>
                  </a:cubicBezTo>
                  <a:cubicBezTo>
                    <a:pt x="15" y="19"/>
                    <a:pt x="16" y="20"/>
                    <a:pt x="18" y="19"/>
                  </a:cubicBezTo>
                  <a:cubicBezTo>
                    <a:pt x="21" y="12"/>
                    <a:pt x="27" y="8"/>
                    <a:pt x="31" y="3"/>
                  </a:cubicBezTo>
                  <a:cubicBezTo>
                    <a:pt x="28" y="2"/>
                    <a:pt x="27" y="3"/>
                    <a:pt x="26" y="3"/>
                  </a:cubicBezTo>
                  <a:close/>
                  <a:moveTo>
                    <a:pt x="19" y="4"/>
                  </a:moveTo>
                  <a:cubicBezTo>
                    <a:pt x="19" y="5"/>
                    <a:pt x="18" y="5"/>
                    <a:pt x="18" y="7"/>
                  </a:cubicBezTo>
                  <a:cubicBezTo>
                    <a:pt x="16" y="9"/>
                    <a:pt x="15" y="12"/>
                    <a:pt x="13" y="14"/>
                  </a:cubicBezTo>
                  <a:cubicBezTo>
                    <a:pt x="12" y="16"/>
                    <a:pt x="9" y="18"/>
                    <a:pt x="8" y="20"/>
                  </a:cubicBezTo>
                  <a:cubicBezTo>
                    <a:pt x="9" y="21"/>
                    <a:pt x="10" y="20"/>
                    <a:pt x="12" y="20"/>
                  </a:cubicBezTo>
                  <a:cubicBezTo>
                    <a:pt x="14" y="17"/>
                    <a:pt x="16" y="13"/>
                    <a:pt x="19" y="11"/>
                  </a:cubicBezTo>
                  <a:cubicBezTo>
                    <a:pt x="20" y="7"/>
                    <a:pt x="23" y="7"/>
                    <a:pt x="23" y="3"/>
                  </a:cubicBezTo>
                  <a:cubicBezTo>
                    <a:pt x="22" y="3"/>
                    <a:pt x="21" y="4"/>
                    <a:pt x="19" y="4"/>
                  </a:cubicBezTo>
                  <a:close/>
                  <a:moveTo>
                    <a:pt x="49" y="4"/>
                  </a:moveTo>
                  <a:cubicBezTo>
                    <a:pt x="46" y="8"/>
                    <a:pt x="43" y="13"/>
                    <a:pt x="40" y="17"/>
                  </a:cubicBezTo>
                  <a:cubicBezTo>
                    <a:pt x="41" y="17"/>
                    <a:pt x="42" y="17"/>
                    <a:pt x="43" y="17"/>
                  </a:cubicBezTo>
                  <a:cubicBezTo>
                    <a:pt x="45" y="13"/>
                    <a:pt x="49" y="10"/>
                    <a:pt x="51" y="5"/>
                  </a:cubicBezTo>
                  <a:cubicBezTo>
                    <a:pt x="51" y="5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lose/>
                  <a:moveTo>
                    <a:pt x="11" y="8"/>
                  </a:moveTo>
                  <a:cubicBezTo>
                    <a:pt x="9" y="11"/>
                    <a:pt x="7" y="15"/>
                    <a:pt x="6" y="17"/>
                  </a:cubicBezTo>
                  <a:cubicBezTo>
                    <a:pt x="9" y="13"/>
                    <a:pt x="13" y="9"/>
                    <a:pt x="17" y="5"/>
                  </a:cubicBezTo>
                  <a:cubicBezTo>
                    <a:pt x="13" y="5"/>
                    <a:pt x="12" y="6"/>
                    <a:pt x="11" y="8"/>
                  </a:cubicBezTo>
                  <a:close/>
                  <a:moveTo>
                    <a:pt x="3" y="13"/>
                  </a:moveTo>
                  <a:cubicBezTo>
                    <a:pt x="4" y="14"/>
                    <a:pt x="3" y="15"/>
                    <a:pt x="3" y="16"/>
                  </a:cubicBezTo>
                  <a:cubicBezTo>
                    <a:pt x="6" y="15"/>
                    <a:pt x="8" y="10"/>
                    <a:pt x="10" y="7"/>
                  </a:cubicBezTo>
                  <a:cubicBezTo>
                    <a:pt x="7" y="8"/>
                    <a:pt x="4" y="10"/>
                    <a:pt x="3" y="13"/>
                  </a:cubicBezTo>
                  <a:close/>
                  <a:moveTo>
                    <a:pt x="45" y="16"/>
                  </a:moveTo>
                  <a:cubicBezTo>
                    <a:pt x="49" y="20"/>
                    <a:pt x="54" y="10"/>
                    <a:pt x="51" y="9"/>
                  </a:cubicBezTo>
                  <a:cubicBezTo>
                    <a:pt x="49" y="11"/>
                    <a:pt x="47" y="14"/>
                    <a:pt x="45" y="16"/>
                  </a:cubicBezTo>
                  <a:close/>
                  <a:moveTo>
                    <a:pt x="5" y="20"/>
                  </a:moveTo>
                  <a:cubicBezTo>
                    <a:pt x="8" y="18"/>
                    <a:pt x="12" y="14"/>
                    <a:pt x="13" y="10"/>
                  </a:cubicBezTo>
                  <a:cubicBezTo>
                    <a:pt x="10" y="13"/>
                    <a:pt x="7" y="16"/>
                    <a:pt x="5" y="20"/>
                  </a:cubicBezTo>
                  <a:close/>
                  <a:moveTo>
                    <a:pt x="29" y="18"/>
                  </a:moveTo>
                  <a:cubicBezTo>
                    <a:pt x="33" y="18"/>
                    <a:pt x="34" y="13"/>
                    <a:pt x="36" y="11"/>
                  </a:cubicBezTo>
                  <a:cubicBezTo>
                    <a:pt x="33" y="12"/>
                    <a:pt x="31" y="15"/>
                    <a:pt x="29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6"/>
                    <a:pt x="53" y="16"/>
                  </a:cubicBezTo>
                  <a:cubicBezTo>
                    <a:pt x="53" y="16"/>
                    <a:pt x="53" y="15"/>
                    <a:pt x="52" y="14"/>
                  </a:cubicBezTo>
                  <a:cubicBezTo>
                    <a:pt x="52" y="15"/>
                    <a:pt x="52" y="15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3" name="Freeform 15"/>
          <p:cNvSpPr>
            <a:spLocks noEditPoints="1"/>
          </p:cNvSpPr>
          <p:nvPr/>
        </p:nvSpPr>
        <p:spPr bwMode="auto">
          <a:xfrm>
            <a:off x="3078163" y="2654935"/>
            <a:ext cx="622300" cy="535305"/>
          </a:xfrm>
          <a:custGeom>
            <a:avLst/>
            <a:gdLst>
              <a:gd name="T0" fmla="*/ 40 w 50"/>
              <a:gd name="T1" fmla="*/ 40 h 43"/>
              <a:gd name="T2" fmla="*/ 35 w 50"/>
              <a:gd name="T3" fmla="*/ 40 h 43"/>
              <a:gd name="T4" fmla="*/ 2 w 50"/>
              <a:gd name="T5" fmla="*/ 27 h 43"/>
              <a:gd name="T6" fmla="*/ 16 w 50"/>
              <a:gd name="T7" fmla="*/ 9 h 43"/>
              <a:gd name="T8" fmla="*/ 27 w 50"/>
              <a:gd name="T9" fmla="*/ 0 h 43"/>
              <a:gd name="T10" fmla="*/ 31 w 50"/>
              <a:gd name="T11" fmla="*/ 19 h 43"/>
              <a:gd name="T12" fmla="*/ 47 w 50"/>
              <a:gd name="T13" fmla="*/ 22 h 43"/>
              <a:gd name="T14" fmla="*/ 48 w 50"/>
              <a:gd name="T15" fmla="*/ 34 h 43"/>
              <a:gd name="T16" fmla="*/ 42 w 50"/>
              <a:gd name="T17" fmla="*/ 38 h 43"/>
              <a:gd name="T18" fmla="*/ 30 w 50"/>
              <a:gd name="T19" fmla="*/ 38 h 43"/>
              <a:gd name="T20" fmla="*/ 36 w 50"/>
              <a:gd name="T21" fmla="*/ 22 h 43"/>
              <a:gd name="T22" fmla="*/ 31 w 50"/>
              <a:gd name="T23" fmla="*/ 31 h 43"/>
              <a:gd name="T24" fmla="*/ 18 w 50"/>
              <a:gd name="T25" fmla="*/ 6 h 43"/>
              <a:gd name="T26" fmla="*/ 24 w 50"/>
              <a:gd name="T27" fmla="*/ 2 h 43"/>
              <a:gd name="T28" fmla="*/ 19 w 50"/>
              <a:gd name="T29" fmla="*/ 12 h 43"/>
              <a:gd name="T30" fmla="*/ 18 w 50"/>
              <a:gd name="T31" fmla="*/ 17 h 43"/>
              <a:gd name="T32" fmla="*/ 27 w 50"/>
              <a:gd name="T33" fmla="*/ 2 h 43"/>
              <a:gd name="T34" fmla="*/ 28 w 50"/>
              <a:gd name="T35" fmla="*/ 8 h 43"/>
              <a:gd name="T36" fmla="*/ 28 w 50"/>
              <a:gd name="T37" fmla="*/ 8 h 43"/>
              <a:gd name="T38" fmla="*/ 24 w 50"/>
              <a:gd name="T39" fmla="*/ 15 h 43"/>
              <a:gd name="T40" fmla="*/ 22 w 50"/>
              <a:gd name="T41" fmla="*/ 15 h 43"/>
              <a:gd name="T42" fmla="*/ 30 w 50"/>
              <a:gd name="T43" fmla="*/ 11 h 43"/>
              <a:gd name="T44" fmla="*/ 27 w 50"/>
              <a:gd name="T45" fmla="*/ 13 h 43"/>
              <a:gd name="T46" fmla="*/ 29 w 50"/>
              <a:gd name="T47" fmla="*/ 14 h 43"/>
              <a:gd name="T48" fmla="*/ 26 w 50"/>
              <a:gd name="T49" fmla="*/ 18 h 43"/>
              <a:gd name="T50" fmla="*/ 21 w 50"/>
              <a:gd name="T51" fmla="*/ 20 h 43"/>
              <a:gd name="T52" fmla="*/ 20 w 50"/>
              <a:gd name="T53" fmla="*/ 19 h 43"/>
              <a:gd name="T54" fmla="*/ 35 w 50"/>
              <a:gd name="T55" fmla="*/ 21 h 43"/>
              <a:gd name="T56" fmla="*/ 24 w 50"/>
              <a:gd name="T57" fmla="*/ 36 h 43"/>
              <a:gd name="T58" fmla="*/ 30 w 50"/>
              <a:gd name="T59" fmla="*/ 26 h 43"/>
              <a:gd name="T60" fmla="*/ 18 w 50"/>
              <a:gd name="T61" fmla="*/ 38 h 43"/>
              <a:gd name="T62" fmla="*/ 29 w 50"/>
              <a:gd name="T63" fmla="*/ 22 h 43"/>
              <a:gd name="T64" fmla="*/ 19 w 50"/>
              <a:gd name="T65" fmla="*/ 30 h 43"/>
              <a:gd name="T66" fmla="*/ 24 w 50"/>
              <a:gd name="T67" fmla="*/ 36 h 43"/>
              <a:gd name="T68" fmla="*/ 43 w 50"/>
              <a:gd name="T69" fmla="*/ 23 h 43"/>
              <a:gd name="T70" fmla="*/ 7 w 50"/>
              <a:gd name="T71" fmla="*/ 31 h 43"/>
              <a:gd name="T72" fmla="*/ 4 w 50"/>
              <a:gd name="T73" fmla="*/ 40 h 43"/>
              <a:gd name="T74" fmla="*/ 17 w 50"/>
              <a:gd name="T75" fmla="*/ 23 h 43"/>
              <a:gd name="T76" fmla="*/ 7 w 50"/>
              <a:gd name="T77" fmla="*/ 31 h 43"/>
              <a:gd name="T78" fmla="*/ 18 w 50"/>
              <a:gd name="T79" fmla="*/ 27 h 43"/>
              <a:gd name="T80" fmla="*/ 17 w 50"/>
              <a:gd name="T81" fmla="*/ 32 h 43"/>
              <a:gd name="T82" fmla="*/ 19 w 50"/>
              <a:gd name="T83" fmla="*/ 26 h 43"/>
              <a:gd name="T84" fmla="*/ 14 w 50"/>
              <a:gd name="T85" fmla="*/ 30 h 43"/>
              <a:gd name="T86" fmla="*/ 4 w 50"/>
              <a:gd name="T87" fmla="*/ 33 h 43"/>
              <a:gd name="T88" fmla="*/ 3 w 50"/>
              <a:gd name="T89" fmla="*/ 30 h 43"/>
              <a:gd name="T90" fmla="*/ 2 w 50"/>
              <a:gd name="T91" fmla="*/ 31 h 43"/>
              <a:gd name="T92" fmla="*/ 2 w 50"/>
              <a:gd name="T93" fmla="*/ 33 h 43"/>
              <a:gd name="T94" fmla="*/ 39 w 50"/>
              <a:gd name="T95" fmla="*/ 34 h 43"/>
              <a:gd name="T96" fmla="*/ 39 w 50"/>
              <a:gd name="T97" fmla="*/ 37 h 43"/>
              <a:gd name="T98" fmla="*/ 45 w 50"/>
              <a:gd name="T99" fmla="*/ 26 h 43"/>
              <a:gd name="T100" fmla="*/ 34 w 50"/>
              <a:gd name="T101" fmla="*/ 37 h 43"/>
              <a:gd name="T102" fmla="*/ 41 w 50"/>
              <a:gd name="T103" fmla="*/ 27 h 43"/>
              <a:gd name="T104" fmla="*/ 44 w 50"/>
              <a:gd name="T105" fmla="*/ 36 h 43"/>
              <a:gd name="T106" fmla="*/ 44 w 50"/>
              <a:gd name="T10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" h="43">
                <a:moveTo>
                  <a:pt x="42" y="38"/>
                </a:moveTo>
                <a:cubicBezTo>
                  <a:pt x="41" y="38"/>
                  <a:pt x="42" y="40"/>
                  <a:pt x="40" y="40"/>
                </a:cubicBezTo>
                <a:cubicBezTo>
                  <a:pt x="40" y="39"/>
                  <a:pt x="39" y="40"/>
                  <a:pt x="40" y="39"/>
                </a:cubicBezTo>
                <a:cubicBezTo>
                  <a:pt x="38" y="39"/>
                  <a:pt x="36" y="39"/>
                  <a:pt x="35" y="40"/>
                </a:cubicBezTo>
                <a:cubicBezTo>
                  <a:pt x="24" y="39"/>
                  <a:pt x="12" y="43"/>
                  <a:pt x="2" y="41"/>
                </a:cubicBezTo>
                <a:cubicBezTo>
                  <a:pt x="1" y="37"/>
                  <a:pt x="0" y="31"/>
                  <a:pt x="2" y="27"/>
                </a:cubicBezTo>
                <a:cubicBezTo>
                  <a:pt x="6" y="23"/>
                  <a:pt x="11" y="22"/>
                  <a:pt x="18" y="20"/>
                </a:cubicBezTo>
                <a:cubicBezTo>
                  <a:pt x="16" y="17"/>
                  <a:pt x="16" y="13"/>
                  <a:pt x="16" y="9"/>
                </a:cubicBezTo>
                <a:cubicBezTo>
                  <a:pt x="16" y="9"/>
                  <a:pt x="16" y="8"/>
                  <a:pt x="15" y="8"/>
                </a:cubicBezTo>
                <a:cubicBezTo>
                  <a:pt x="17" y="3"/>
                  <a:pt x="21" y="0"/>
                  <a:pt x="27" y="0"/>
                </a:cubicBezTo>
                <a:cubicBezTo>
                  <a:pt x="28" y="4"/>
                  <a:pt x="33" y="6"/>
                  <a:pt x="31" y="10"/>
                </a:cubicBezTo>
                <a:cubicBezTo>
                  <a:pt x="33" y="12"/>
                  <a:pt x="31" y="16"/>
                  <a:pt x="31" y="19"/>
                </a:cubicBezTo>
                <a:cubicBezTo>
                  <a:pt x="34" y="19"/>
                  <a:pt x="41" y="20"/>
                  <a:pt x="43" y="19"/>
                </a:cubicBezTo>
                <a:cubicBezTo>
                  <a:pt x="44" y="20"/>
                  <a:pt x="45" y="22"/>
                  <a:pt x="47" y="22"/>
                </a:cubicBezTo>
                <a:cubicBezTo>
                  <a:pt x="47" y="23"/>
                  <a:pt x="47" y="23"/>
                  <a:pt x="47" y="24"/>
                </a:cubicBezTo>
                <a:cubicBezTo>
                  <a:pt x="50" y="26"/>
                  <a:pt x="48" y="32"/>
                  <a:pt x="48" y="34"/>
                </a:cubicBezTo>
                <a:cubicBezTo>
                  <a:pt x="48" y="34"/>
                  <a:pt x="48" y="33"/>
                  <a:pt x="48" y="34"/>
                </a:cubicBezTo>
                <a:cubicBezTo>
                  <a:pt x="48" y="37"/>
                  <a:pt x="45" y="38"/>
                  <a:pt x="42" y="38"/>
                </a:cubicBezTo>
                <a:close/>
                <a:moveTo>
                  <a:pt x="26" y="38"/>
                </a:moveTo>
                <a:cubicBezTo>
                  <a:pt x="27" y="39"/>
                  <a:pt x="29" y="38"/>
                  <a:pt x="30" y="38"/>
                </a:cubicBezTo>
                <a:cubicBezTo>
                  <a:pt x="33" y="34"/>
                  <a:pt x="37" y="27"/>
                  <a:pt x="39" y="22"/>
                </a:cubicBezTo>
                <a:cubicBezTo>
                  <a:pt x="38" y="21"/>
                  <a:pt x="38" y="22"/>
                  <a:pt x="36" y="22"/>
                </a:cubicBezTo>
                <a:cubicBezTo>
                  <a:pt x="33" y="27"/>
                  <a:pt x="29" y="31"/>
                  <a:pt x="25" y="36"/>
                </a:cubicBezTo>
                <a:cubicBezTo>
                  <a:pt x="28" y="35"/>
                  <a:pt x="29" y="32"/>
                  <a:pt x="31" y="31"/>
                </a:cubicBezTo>
                <a:cubicBezTo>
                  <a:pt x="30" y="33"/>
                  <a:pt x="26" y="36"/>
                  <a:pt x="26" y="38"/>
                </a:cubicBezTo>
                <a:close/>
                <a:moveTo>
                  <a:pt x="18" y="6"/>
                </a:moveTo>
                <a:cubicBezTo>
                  <a:pt x="19" y="7"/>
                  <a:pt x="18" y="9"/>
                  <a:pt x="18" y="9"/>
                </a:cubicBezTo>
                <a:cubicBezTo>
                  <a:pt x="20" y="7"/>
                  <a:pt x="22" y="5"/>
                  <a:pt x="24" y="2"/>
                </a:cubicBezTo>
                <a:cubicBezTo>
                  <a:pt x="20" y="3"/>
                  <a:pt x="20" y="5"/>
                  <a:pt x="18" y="6"/>
                </a:cubicBezTo>
                <a:close/>
                <a:moveTo>
                  <a:pt x="19" y="12"/>
                </a:moveTo>
                <a:cubicBezTo>
                  <a:pt x="19" y="12"/>
                  <a:pt x="20" y="11"/>
                  <a:pt x="21" y="12"/>
                </a:cubicBezTo>
                <a:cubicBezTo>
                  <a:pt x="20" y="14"/>
                  <a:pt x="17" y="14"/>
                  <a:pt x="18" y="17"/>
                </a:cubicBezTo>
                <a:cubicBezTo>
                  <a:pt x="20" y="14"/>
                  <a:pt x="24" y="11"/>
                  <a:pt x="24" y="8"/>
                </a:cubicBezTo>
                <a:cubicBezTo>
                  <a:pt x="26" y="7"/>
                  <a:pt x="28" y="4"/>
                  <a:pt x="27" y="2"/>
                </a:cubicBezTo>
                <a:cubicBezTo>
                  <a:pt x="24" y="5"/>
                  <a:pt x="20" y="8"/>
                  <a:pt x="19" y="12"/>
                </a:cubicBezTo>
                <a:close/>
                <a:moveTo>
                  <a:pt x="28" y="8"/>
                </a:moveTo>
                <a:cubicBezTo>
                  <a:pt x="29" y="8"/>
                  <a:pt x="29" y="6"/>
                  <a:pt x="28" y="6"/>
                </a:cubicBezTo>
                <a:cubicBezTo>
                  <a:pt x="29" y="7"/>
                  <a:pt x="28" y="7"/>
                  <a:pt x="28" y="8"/>
                </a:cubicBezTo>
                <a:close/>
                <a:moveTo>
                  <a:pt x="22" y="15"/>
                </a:moveTo>
                <a:cubicBezTo>
                  <a:pt x="23" y="15"/>
                  <a:pt x="24" y="15"/>
                  <a:pt x="24" y="15"/>
                </a:cubicBezTo>
                <a:cubicBezTo>
                  <a:pt x="25" y="13"/>
                  <a:pt x="28" y="10"/>
                  <a:pt x="27" y="8"/>
                </a:cubicBezTo>
                <a:cubicBezTo>
                  <a:pt x="25" y="10"/>
                  <a:pt x="24" y="13"/>
                  <a:pt x="22" y="15"/>
                </a:cubicBezTo>
                <a:close/>
                <a:moveTo>
                  <a:pt x="27" y="13"/>
                </a:moveTo>
                <a:cubicBezTo>
                  <a:pt x="28" y="13"/>
                  <a:pt x="30" y="12"/>
                  <a:pt x="30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8" y="12"/>
                  <a:pt x="27" y="13"/>
                </a:cubicBezTo>
                <a:close/>
                <a:moveTo>
                  <a:pt x="26" y="18"/>
                </a:moveTo>
                <a:cubicBezTo>
                  <a:pt x="27" y="17"/>
                  <a:pt x="28" y="16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lose/>
                <a:moveTo>
                  <a:pt x="20" y="19"/>
                </a:moveTo>
                <a:cubicBezTo>
                  <a:pt x="21" y="19"/>
                  <a:pt x="20" y="20"/>
                  <a:pt x="21" y="20"/>
                </a:cubicBezTo>
                <a:cubicBezTo>
                  <a:pt x="21" y="18"/>
                  <a:pt x="23" y="18"/>
                  <a:pt x="23" y="16"/>
                </a:cubicBezTo>
                <a:cubicBezTo>
                  <a:pt x="22" y="17"/>
                  <a:pt x="21" y="19"/>
                  <a:pt x="20" y="19"/>
                </a:cubicBezTo>
                <a:close/>
                <a:moveTo>
                  <a:pt x="25" y="30"/>
                </a:moveTo>
                <a:cubicBezTo>
                  <a:pt x="29" y="28"/>
                  <a:pt x="32" y="24"/>
                  <a:pt x="35" y="21"/>
                </a:cubicBezTo>
                <a:cubicBezTo>
                  <a:pt x="28" y="21"/>
                  <a:pt x="28" y="27"/>
                  <a:pt x="25" y="30"/>
                </a:cubicBezTo>
                <a:close/>
                <a:moveTo>
                  <a:pt x="24" y="36"/>
                </a:moveTo>
                <a:cubicBezTo>
                  <a:pt x="26" y="33"/>
                  <a:pt x="27" y="31"/>
                  <a:pt x="29" y="29"/>
                </a:cubicBezTo>
                <a:cubicBezTo>
                  <a:pt x="29" y="28"/>
                  <a:pt x="30" y="27"/>
                  <a:pt x="30" y="26"/>
                </a:cubicBezTo>
                <a:cubicBezTo>
                  <a:pt x="28" y="29"/>
                  <a:pt x="26" y="32"/>
                  <a:pt x="22" y="34"/>
                </a:cubicBezTo>
                <a:cubicBezTo>
                  <a:pt x="22" y="37"/>
                  <a:pt x="20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21" y="32"/>
                  <a:pt x="26" y="28"/>
                  <a:pt x="29" y="22"/>
                </a:cubicBezTo>
                <a:cubicBezTo>
                  <a:pt x="26" y="21"/>
                  <a:pt x="25" y="24"/>
                  <a:pt x="23" y="25"/>
                </a:cubicBezTo>
                <a:cubicBezTo>
                  <a:pt x="21" y="26"/>
                  <a:pt x="21" y="29"/>
                  <a:pt x="19" y="30"/>
                </a:cubicBezTo>
                <a:cubicBezTo>
                  <a:pt x="18" y="34"/>
                  <a:pt x="15" y="36"/>
                  <a:pt x="14" y="39"/>
                </a:cubicBezTo>
                <a:cubicBezTo>
                  <a:pt x="18" y="40"/>
                  <a:pt x="22" y="39"/>
                  <a:pt x="24" y="36"/>
                </a:cubicBezTo>
                <a:close/>
                <a:moveTo>
                  <a:pt x="38" y="29"/>
                </a:moveTo>
                <a:cubicBezTo>
                  <a:pt x="40" y="27"/>
                  <a:pt x="42" y="25"/>
                  <a:pt x="43" y="23"/>
                </a:cubicBezTo>
                <a:cubicBezTo>
                  <a:pt x="41" y="21"/>
                  <a:pt x="38" y="27"/>
                  <a:pt x="38" y="29"/>
                </a:cubicBezTo>
                <a:close/>
                <a:moveTo>
                  <a:pt x="7" y="31"/>
                </a:moveTo>
                <a:cubicBezTo>
                  <a:pt x="7" y="32"/>
                  <a:pt x="8" y="31"/>
                  <a:pt x="8" y="32"/>
                </a:cubicBezTo>
                <a:cubicBezTo>
                  <a:pt x="6" y="35"/>
                  <a:pt x="4" y="36"/>
                  <a:pt x="4" y="40"/>
                </a:cubicBezTo>
                <a:cubicBezTo>
                  <a:pt x="4" y="40"/>
                  <a:pt x="5" y="40"/>
                  <a:pt x="5" y="40"/>
                </a:cubicBezTo>
                <a:cubicBezTo>
                  <a:pt x="9" y="34"/>
                  <a:pt x="13" y="29"/>
                  <a:pt x="17" y="23"/>
                </a:cubicBezTo>
                <a:cubicBezTo>
                  <a:pt x="17" y="23"/>
                  <a:pt x="17" y="23"/>
                  <a:pt x="16" y="23"/>
                </a:cubicBezTo>
                <a:cubicBezTo>
                  <a:pt x="12" y="24"/>
                  <a:pt x="11" y="29"/>
                  <a:pt x="7" y="31"/>
                </a:cubicBezTo>
                <a:close/>
                <a:moveTo>
                  <a:pt x="14" y="30"/>
                </a:moveTo>
                <a:cubicBezTo>
                  <a:pt x="16" y="29"/>
                  <a:pt x="17" y="27"/>
                  <a:pt x="18" y="27"/>
                </a:cubicBezTo>
                <a:cubicBezTo>
                  <a:pt x="15" y="32"/>
                  <a:pt x="11" y="34"/>
                  <a:pt x="8" y="39"/>
                </a:cubicBezTo>
                <a:cubicBezTo>
                  <a:pt x="13" y="40"/>
                  <a:pt x="13" y="33"/>
                  <a:pt x="17" y="32"/>
                </a:cubicBezTo>
                <a:cubicBezTo>
                  <a:pt x="17" y="29"/>
                  <a:pt x="19" y="28"/>
                  <a:pt x="20" y="26"/>
                </a:cubicBezTo>
                <a:cubicBezTo>
                  <a:pt x="19" y="26"/>
                  <a:pt x="19" y="27"/>
                  <a:pt x="19" y="26"/>
                </a:cubicBezTo>
                <a:cubicBezTo>
                  <a:pt x="20" y="25"/>
                  <a:pt x="21" y="24"/>
                  <a:pt x="21" y="23"/>
                </a:cubicBezTo>
                <a:cubicBezTo>
                  <a:pt x="17" y="23"/>
                  <a:pt x="15" y="28"/>
                  <a:pt x="14" y="30"/>
                </a:cubicBezTo>
                <a:close/>
                <a:moveTo>
                  <a:pt x="2" y="33"/>
                </a:moveTo>
                <a:cubicBezTo>
                  <a:pt x="3" y="33"/>
                  <a:pt x="3" y="34"/>
                  <a:pt x="4" y="33"/>
                </a:cubicBezTo>
                <a:cubicBezTo>
                  <a:pt x="6" y="30"/>
                  <a:pt x="9" y="28"/>
                  <a:pt x="11" y="24"/>
                </a:cubicBezTo>
                <a:cubicBezTo>
                  <a:pt x="7" y="25"/>
                  <a:pt x="2" y="27"/>
                  <a:pt x="3" y="30"/>
                </a:cubicBezTo>
                <a:cubicBezTo>
                  <a:pt x="3" y="30"/>
                  <a:pt x="2" y="30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3" y="31"/>
                  <a:pt x="3" y="32"/>
                </a:cubicBezTo>
                <a:cubicBezTo>
                  <a:pt x="2" y="31"/>
                  <a:pt x="3" y="32"/>
                  <a:pt x="2" y="33"/>
                </a:cubicBezTo>
                <a:cubicBezTo>
                  <a:pt x="2" y="31"/>
                  <a:pt x="2" y="32"/>
                  <a:pt x="2" y="33"/>
                </a:cubicBezTo>
                <a:close/>
                <a:moveTo>
                  <a:pt x="39" y="34"/>
                </a:moveTo>
                <a:cubicBezTo>
                  <a:pt x="40" y="34"/>
                  <a:pt x="40" y="32"/>
                  <a:pt x="42" y="32"/>
                </a:cubicBezTo>
                <a:cubicBezTo>
                  <a:pt x="41" y="33"/>
                  <a:pt x="39" y="34"/>
                  <a:pt x="39" y="37"/>
                </a:cubicBezTo>
                <a:cubicBezTo>
                  <a:pt x="40" y="37"/>
                  <a:pt x="40" y="36"/>
                  <a:pt x="41" y="37"/>
                </a:cubicBezTo>
                <a:cubicBezTo>
                  <a:pt x="43" y="33"/>
                  <a:pt x="46" y="29"/>
                  <a:pt x="45" y="26"/>
                </a:cubicBezTo>
                <a:cubicBezTo>
                  <a:pt x="42" y="28"/>
                  <a:pt x="41" y="31"/>
                  <a:pt x="39" y="34"/>
                </a:cubicBezTo>
                <a:close/>
                <a:moveTo>
                  <a:pt x="34" y="37"/>
                </a:moveTo>
                <a:cubicBezTo>
                  <a:pt x="37" y="35"/>
                  <a:pt x="38" y="30"/>
                  <a:pt x="42" y="27"/>
                </a:cubicBezTo>
                <a:cubicBezTo>
                  <a:pt x="42" y="27"/>
                  <a:pt x="41" y="27"/>
                  <a:pt x="41" y="27"/>
                </a:cubicBezTo>
                <a:cubicBezTo>
                  <a:pt x="38" y="30"/>
                  <a:pt x="35" y="33"/>
                  <a:pt x="34" y="37"/>
                </a:cubicBezTo>
                <a:close/>
                <a:moveTo>
                  <a:pt x="44" y="36"/>
                </a:moveTo>
                <a:cubicBezTo>
                  <a:pt x="46" y="36"/>
                  <a:pt x="46" y="34"/>
                  <a:pt x="46" y="32"/>
                </a:cubicBezTo>
                <a:cubicBezTo>
                  <a:pt x="45" y="33"/>
                  <a:pt x="44" y="34"/>
                  <a:pt x="44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6"/>
          <p:cNvSpPr>
            <a:spLocks noEditPoints="1"/>
          </p:cNvSpPr>
          <p:nvPr/>
        </p:nvSpPr>
        <p:spPr bwMode="auto">
          <a:xfrm>
            <a:off x="4071938" y="2717800"/>
            <a:ext cx="622300" cy="584200"/>
          </a:xfrm>
          <a:custGeom>
            <a:avLst/>
            <a:gdLst>
              <a:gd name="T0" fmla="*/ 46 w 50"/>
              <a:gd name="T1" fmla="*/ 28 h 47"/>
              <a:gd name="T2" fmla="*/ 46 w 50"/>
              <a:gd name="T3" fmla="*/ 43 h 47"/>
              <a:gd name="T4" fmla="*/ 43 w 50"/>
              <a:gd name="T5" fmla="*/ 41 h 47"/>
              <a:gd name="T6" fmla="*/ 0 w 50"/>
              <a:gd name="T7" fmla="*/ 45 h 47"/>
              <a:gd name="T8" fmla="*/ 4 w 50"/>
              <a:gd name="T9" fmla="*/ 32 h 47"/>
              <a:gd name="T10" fmla="*/ 19 w 50"/>
              <a:gd name="T11" fmla="*/ 21 h 47"/>
              <a:gd name="T12" fmla="*/ 31 w 50"/>
              <a:gd name="T13" fmla="*/ 2 h 47"/>
              <a:gd name="T14" fmla="*/ 34 w 50"/>
              <a:gd name="T15" fmla="*/ 23 h 47"/>
              <a:gd name="T16" fmla="*/ 21 w 50"/>
              <a:gd name="T17" fmla="*/ 27 h 47"/>
              <a:gd name="T18" fmla="*/ 23 w 50"/>
              <a:gd name="T19" fmla="*/ 27 h 47"/>
              <a:gd name="T20" fmla="*/ 16 w 50"/>
              <a:gd name="T21" fmla="*/ 39 h 47"/>
              <a:gd name="T22" fmla="*/ 12 w 50"/>
              <a:gd name="T23" fmla="*/ 42 h 47"/>
              <a:gd name="T24" fmla="*/ 26 w 50"/>
              <a:gd name="T25" fmla="*/ 4 h 47"/>
              <a:gd name="T26" fmla="*/ 28 w 50"/>
              <a:gd name="T27" fmla="*/ 6 h 47"/>
              <a:gd name="T28" fmla="*/ 28 w 50"/>
              <a:gd name="T29" fmla="*/ 6 h 47"/>
              <a:gd name="T30" fmla="*/ 31 w 50"/>
              <a:gd name="T31" fmla="*/ 10 h 47"/>
              <a:gd name="T32" fmla="*/ 27 w 50"/>
              <a:gd name="T33" fmla="*/ 13 h 47"/>
              <a:gd name="T34" fmla="*/ 22 w 50"/>
              <a:gd name="T35" fmla="*/ 16 h 47"/>
              <a:gd name="T36" fmla="*/ 27 w 50"/>
              <a:gd name="T37" fmla="*/ 9 h 47"/>
              <a:gd name="T38" fmla="*/ 27 w 50"/>
              <a:gd name="T39" fmla="*/ 14 h 47"/>
              <a:gd name="T40" fmla="*/ 23 w 50"/>
              <a:gd name="T41" fmla="*/ 21 h 47"/>
              <a:gd name="T42" fmla="*/ 26 w 50"/>
              <a:gd name="T43" fmla="*/ 17 h 47"/>
              <a:gd name="T44" fmla="*/ 30 w 50"/>
              <a:gd name="T45" fmla="*/ 16 h 47"/>
              <a:gd name="T46" fmla="*/ 30 w 50"/>
              <a:gd name="T47" fmla="*/ 16 h 47"/>
              <a:gd name="T48" fmla="*/ 33 w 50"/>
              <a:gd name="T49" fmla="*/ 17 h 47"/>
              <a:gd name="T50" fmla="*/ 24 w 50"/>
              <a:gd name="T51" fmla="*/ 25 h 47"/>
              <a:gd name="T52" fmla="*/ 24 w 50"/>
              <a:gd name="T53" fmla="*/ 25 h 47"/>
              <a:gd name="T54" fmla="*/ 29 w 50"/>
              <a:gd name="T55" fmla="*/ 30 h 47"/>
              <a:gd name="T56" fmla="*/ 29 w 50"/>
              <a:gd name="T57" fmla="*/ 34 h 47"/>
              <a:gd name="T58" fmla="*/ 26 w 50"/>
              <a:gd name="T59" fmla="*/ 41 h 47"/>
              <a:gd name="T60" fmla="*/ 30 w 50"/>
              <a:gd name="T61" fmla="*/ 32 h 47"/>
              <a:gd name="T62" fmla="*/ 30 w 50"/>
              <a:gd name="T63" fmla="*/ 37 h 47"/>
              <a:gd name="T64" fmla="*/ 32 w 50"/>
              <a:gd name="T65" fmla="*/ 26 h 47"/>
              <a:gd name="T66" fmla="*/ 8 w 50"/>
              <a:gd name="T67" fmla="*/ 43 h 47"/>
              <a:gd name="T68" fmla="*/ 18 w 50"/>
              <a:gd name="T69" fmla="*/ 27 h 47"/>
              <a:gd name="T70" fmla="*/ 15 w 50"/>
              <a:gd name="T71" fmla="*/ 31 h 47"/>
              <a:gd name="T72" fmla="*/ 24 w 50"/>
              <a:gd name="T73" fmla="*/ 32 h 47"/>
              <a:gd name="T74" fmla="*/ 24 w 50"/>
              <a:gd name="T75" fmla="*/ 32 h 47"/>
              <a:gd name="T76" fmla="*/ 35 w 50"/>
              <a:gd name="T77" fmla="*/ 38 h 47"/>
              <a:gd name="T78" fmla="*/ 41 w 50"/>
              <a:gd name="T79" fmla="*/ 29 h 47"/>
              <a:gd name="T80" fmla="*/ 6 w 50"/>
              <a:gd name="T81" fmla="*/ 37 h 47"/>
              <a:gd name="T82" fmla="*/ 6 w 50"/>
              <a:gd name="T83" fmla="*/ 32 h 47"/>
              <a:gd name="T84" fmla="*/ 21 w 50"/>
              <a:gd name="T85" fmla="*/ 42 h 47"/>
              <a:gd name="T86" fmla="*/ 18 w 50"/>
              <a:gd name="T87" fmla="*/ 42 h 47"/>
              <a:gd name="T88" fmla="*/ 46 w 50"/>
              <a:gd name="T89" fmla="*/ 32 h 47"/>
              <a:gd name="T90" fmla="*/ 29 w 50"/>
              <a:gd name="T91" fmla="*/ 39 h 47"/>
              <a:gd name="T92" fmla="*/ 32 w 50"/>
              <a:gd name="T93" fmla="*/ 40 h 47"/>
              <a:gd name="T94" fmla="*/ 29 w 50"/>
              <a:gd name="T95" fmla="*/ 39 h 47"/>
              <a:gd name="T96" fmla="*/ 46 w 50"/>
              <a:gd name="T97" fmla="*/ 3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47">
                <a:moveTo>
                  <a:pt x="34" y="23"/>
                </a:moveTo>
                <a:cubicBezTo>
                  <a:pt x="38" y="25"/>
                  <a:pt x="43" y="25"/>
                  <a:pt x="46" y="28"/>
                </a:cubicBezTo>
                <a:cubicBezTo>
                  <a:pt x="48" y="32"/>
                  <a:pt x="50" y="36"/>
                  <a:pt x="48" y="41"/>
                </a:cubicBezTo>
                <a:cubicBezTo>
                  <a:pt x="47" y="41"/>
                  <a:pt x="47" y="43"/>
                  <a:pt x="46" y="43"/>
                </a:cubicBezTo>
                <a:cubicBezTo>
                  <a:pt x="45" y="42"/>
                  <a:pt x="46" y="40"/>
                  <a:pt x="45" y="39"/>
                </a:cubicBezTo>
                <a:cubicBezTo>
                  <a:pt x="44" y="40"/>
                  <a:pt x="43" y="40"/>
                  <a:pt x="43" y="41"/>
                </a:cubicBezTo>
                <a:cubicBezTo>
                  <a:pt x="31" y="41"/>
                  <a:pt x="16" y="43"/>
                  <a:pt x="4" y="45"/>
                </a:cubicBezTo>
                <a:cubicBezTo>
                  <a:pt x="2" y="46"/>
                  <a:pt x="0" y="47"/>
                  <a:pt x="0" y="45"/>
                </a:cubicBezTo>
                <a:cubicBezTo>
                  <a:pt x="0" y="43"/>
                  <a:pt x="2" y="43"/>
                  <a:pt x="3" y="43"/>
                </a:cubicBezTo>
                <a:cubicBezTo>
                  <a:pt x="4" y="40"/>
                  <a:pt x="3" y="35"/>
                  <a:pt x="4" y="32"/>
                </a:cubicBezTo>
                <a:cubicBezTo>
                  <a:pt x="6" y="27"/>
                  <a:pt x="16" y="27"/>
                  <a:pt x="21" y="24"/>
                </a:cubicBezTo>
                <a:cubicBezTo>
                  <a:pt x="21" y="23"/>
                  <a:pt x="20" y="23"/>
                  <a:pt x="19" y="21"/>
                </a:cubicBezTo>
                <a:cubicBezTo>
                  <a:pt x="19" y="17"/>
                  <a:pt x="18" y="10"/>
                  <a:pt x="20" y="5"/>
                </a:cubicBezTo>
                <a:cubicBezTo>
                  <a:pt x="21" y="2"/>
                  <a:pt x="26" y="0"/>
                  <a:pt x="31" y="2"/>
                </a:cubicBezTo>
                <a:cubicBezTo>
                  <a:pt x="34" y="2"/>
                  <a:pt x="33" y="6"/>
                  <a:pt x="36" y="7"/>
                </a:cubicBezTo>
                <a:cubicBezTo>
                  <a:pt x="35" y="11"/>
                  <a:pt x="36" y="18"/>
                  <a:pt x="34" y="23"/>
                </a:cubicBezTo>
                <a:close/>
                <a:moveTo>
                  <a:pt x="23" y="27"/>
                </a:moveTo>
                <a:cubicBezTo>
                  <a:pt x="23" y="27"/>
                  <a:pt x="22" y="27"/>
                  <a:pt x="21" y="27"/>
                </a:cubicBezTo>
                <a:cubicBezTo>
                  <a:pt x="19" y="29"/>
                  <a:pt x="16" y="32"/>
                  <a:pt x="15" y="35"/>
                </a:cubicBezTo>
                <a:cubicBezTo>
                  <a:pt x="18" y="32"/>
                  <a:pt x="21" y="30"/>
                  <a:pt x="23" y="27"/>
                </a:cubicBezTo>
                <a:close/>
                <a:moveTo>
                  <a:pt x="12" y="42"/>
                </a:moveTo>
                <a:cubicBezTo>
                  <a:pt x="14" y="43"/>
                  <a:pt x="15" y="40"/>
                  <a:pt x="16" y="39"/>
                </a:cubicBezTo>
                <a:cubicBezTo>
                  <a:pt x="19" y="36"/>
                  <a:pt x="22" y="33"/>
                  <a:pt x="24" y="28"/>
                </a:cubicBezTo>
                <a:cubicBezTo>
                  <a:pt x="18" y="32"/>
                  <a:pt x="15" y="36"/>
                  <a:pt x="12" y="42"/>
                </a:cubicBezTo>
                <a:close/>
                <a:moveTo>
                  <a:pt x="22" y="10"/>
                </a:moveTo>
                <a:cubicBezTo>
                  <a:pt x="24" y="8"/>
                  <a:pt x="25" y="5"/>
                  <a:pt x="26" y="4"/>
                </a:cubicBezTo>
                <a:cubicBezTo>
                  <a:pt x="24" y="5"/>
                  <a:pt x="21" y="8"/>
                  <a:pt x="22" y="10"/>
                </a:cubicBezTo>
                <a:close/>
                <a:moveTo>
                  <a:pt x="28" y="6"/>
                </a:moveTo>
                <a:cubicBezTo>
                  <a:pt x="29" y="6"/>
                  <a:pt x="29" y="5"/>
                  <a:pt x="30" y="4"/>
                </a:cubicBezTo>
                <a:cubicBezTo>
                  <a:pt x="29" y="3"/>
                  <a:pt x="28" y="5"/>
                  <a:pt x="28" y="6"/>
                </a:cubicBezTo>
                <a:close/>
                <a:moveTo>
                  <a:pt x="27" y="13"/>
                </a:moveTo>
                <a:cubicBezTo>
                  <a:pt x="28" y="13"/>
                  <a:pt x="29" y="11"/>
                  <a:pt x="31" y="10"/>
                </a:cubicBezTo>
                <a:cubicBezTo>
                  <a:pt x="32" y="8"/>
                  <a:pt x="34" y="7"/>
                  <a:pt x="32" y="6"/>
                </a:cubicBezTo>
                <a:cubicBezTo>
                  <a:pt x="30" y="8"/>
                  <a:pt x="28" y="11"/>
                  <a:pt x="27" y="13"/>
                </a:cubicBezTo>
                <a:close/>
                <a:moveTo>
                  <a:pt x="27" y="9"/>
                </a:moveTo>
                <a:cubicBezTo>
                  <a:pt x="25" y="11"/>
                  <a:pt x="23" y="13"/>
                  <a:pt x="22" y="16"/>
                </a:cubicBezTo>
                <a:cubicBezTo>
                  <a:pt x="25" y="14"/>
                  <a:pt x="26" y="10"/>
                  <a:pt x="28" y="7"/>
                </a:cubicBezTo>
                <a:cubicBezTo>
                  <a:pt x="27" y="7"/>
                  <a:pt x="27" y="8"/>
                  <a:pt x="27" y="9"/>
                </a:cubicBezTo>
                <a:close/>
                <a:moveTo>
                  <a:pt x="25" y="17"/>
                </a:moveTo>
                <a:cubicBezTo>
                  <a:pt x="26" y="16"/>
                  <a:pt x="26" y="15"/>
                  <a:pt x="27" y="14"/>
                </a:cubicBezTo>
                <a:cubicBezTo>
                  <a:pt x="26" y="14"/>
                  <a:pt x="24" y="15"/>
                  <a:pt x="25" y="17"/>
                </a:cubicBezTo>
                <a:close/>
                <a:moveTo>
                  <a:pt x="23" y="21"/>
                </a:moveTo>
                <a:cubicBezTo>
                  <a:pt x="25" y="19"/>
                  <a:pt x="27" y="16"/>
                  <a:pt x="28" y="14"/>
                </a:cubicBezTo>
                <a:cubicBezTo>
                  <a:pt x="27" y="15"/>
                  <a:pt x="25" y="16"/>
                  <a:pt x="26" y="17"/>
                </a:cubicBezTo>
                <a:cubicBezTo>
                  <a:pt x="24" y="18"/>
                  <a:pt x="23" y="19"/>
                  <a:pt x="23" y="21"/>
                </a:cubicBezTo>
                <a:close/>
                <a:moveTo>
                  <a:pt x="30" y="16"/>
                </a:moveTo>
                <a:cubicBezTo>
                  <a:pt x="29" y="17"/>
                  <a:pt x="28" y="18"/>
                  <a:pt x="27" y="20"/>
                </a:cubicBezTo>
                <a:cubicBezTo>
                  <a:pt x="29" y="20"/>
                  <a:pt x="30" y="17"/>
                  <a:pt x="30" y="16"/>
                </a:cubicBezTo>
                <a:close/>
                <a:moveTo>
                  <a:pt x="29" y="24"/>
                </a:moveTo>
                <a:cubicBezTo>
                  <a:pt x="33" y="24"/>
                  <a:pt x="33" y="19"/>
                  <a:pt x="33" y="17"/>
                </a:cubicBezTo>
                <a:cubicBezTo>
                  <a:pt x="32" y="19"/>
                  <a:pt x="30" y="22"/>
                  <a:pt x="29" y="24"/>
                </a:cubicBezTo>
                <a:close/>
                <a:moveTo>
                  <a:pt x="24" y="25"/>
                </a:moveTo>
                <a:cubicBezTo>
                  <a:pt x="26" y="25"/>
                  <a:pt x="27" y="25"/>
                  <a:pt x="27" y="23"/>
                </a:cubicBezTo>
                <a:cubicBezTo>
                  <a:pt x="26" y="24"/>
                  <a:pt x="25" y="24"/>
                  <a:pt x="24" y="25"/>
                </a:cubicBezTo>
                <a:close/>
                <a:moveTo>
                  <a:pt x="32" y="26"/>
                </a:moveTo>
                <a:cubicBezTo>
                  <a:pt x="32" y="27"/>
                  <a:pt x="31" y="30"/>
                  <a:pt x="29" y="30"/>
                </a:cubicBezTo>
                <a:cubicBezTo>
                  <a:pt x="29" y="31"/>
                  <a:pt x="28" y="34"/>
                  <a:pt x="26" y="35"/>
                </a:cubicBezTo>
                <a:cubicBezTo>
                  <a:pt x="27" y="36"/>
                  <a:pt x="28" y="33"/>
                  <a:pt x="29" y="34"/>
                </a:cubicBezTo>
                <a:cubicBezTo>
                  <a:pt x="27" y="36"/>
                  <a:pt x="25" y="39"/>
                  <a:pt x="23" y="41"/>
                </a:cubicBezTo>
                <a:cubicBezTo>
                  <a:pt x="24" y="41"/>
                  <a:pt x="25" y="41"/>
                  <a:pt x="26" y="41"/>
                </a:cubicBezTo>
                <a:cubicBezTo>
                  <a:pt x="27" y="37"/>
                  <a:pt x="29" y="36"/>
                  <a:pt x="31" y="33"/>
                </a:cubicBezTo>
                <a:cubicBezTo>
                  <a:pt x="30" y="32"/>
                  <a:pt x="30" y="33"/>
                  <a:pt x="30" y="32"/>
                </a:cubicBezTo>
                <a:cubicBezTo>
                  <a:pt x="32" y="31"/>
                  <a:pt x="33" y="28"/>
                  <a:pt x="36" y="27"/>
                </a:cubicBezTo>
                <a:cubicBezTo>
                  <a:pt x="36" y="31"/>
                  <a:pt x="32" y="34"/>
                  <a:pt x="30" y="37"/>
                </a:cubicBezTo>
                <a:cubicBezTo>
                  <a:pt x="34" y="34"/>
                  <a:pt x="36" y="30"/>
                  <a:pt x="40" y="27"/>
                </a:cubicBezTo>
                <a:cubicBezTo>
                  <a:pt x="37" y="27"/>
                  <a:pt x="35" y="26"/>
                  <a:pt x="32" y="26"/>
                </a:cubicBezTo>
                <a:close/>
                <a:moveTo>
                  <a:pt x="6" y="43"/>
                </a:moveTo>
                <a:cubicBezTo>
                  <a:pt x="7" y="43"/>
                  <a:pt x="8" y="43"/>
                  <a:pt x="8" y="43"/>
                </a:cubicBezTo>
                <a:cubicBezTo>
                  <a:pt x="10" y="38"/>
                  <a:pt x="14" y="35"/>
                  <a:pt x="16" y="30"/>
                </a:cubicBezTo>
                <a:cubicBezTo>
                  <a:pt x="17" y="30"/>
                  <a:pt x="18" y="28"/>
                  <a:pt x="18" y="27"/>
                </a:cubicBezTo>
                <a:cubicBezTo>
                  <a:pt x="11" y="29"/>
                  <a:pt x="9" y="34"/>
                  <a:pt x="7" y="39"/>
                </a:cubicBezTo>
                <a:cubicBezTo>
                  <a:pt x="10" y="37"/>
                  <a:pt x="12" y="34"/>
                  <a:pt x="15" y="31"/>
                </a:cubicBezTo>
                <a:cubicBezTo>
                  <a:pt x="12" y="36"/>
                  <a:pt x="8" y="39"/>
                  <a:pt x="6" y="43"/>
                </a:cubicBezTo>
                <a:close/>
                <a:moveTo>
                  <a:pt x="24" y="32"/>
                </a:moveTo>
                <a:cubicBezTo>
                  <a:pt x="26" y="32"/>
                  <a:pt x="27" y="30"/>
                  <a:pt x="28" y="28"/>
                </a:cubicBezTo>
                <a:cubicBezTo>
                  <a:pt x="25" y="29"/>
                  <a:pt x="25" y="31"/>
                  <a:pt x="24" y="32"/>
                </a:cubicBezTo>
                <a:close/>
                <a:moveTo>
                  <a:pt x="41" y="29"/>
                </a:moveTo>
                <a:cubicBezTo>
                  <a:pt x="40" y="32"/>
                  <a:pt x="36" y="35"/>
                  <a:pt x="35" y="38"/>
                </a:cubicBezTo>
                <a:cubicBezTo>
                  <a:pt x="38" y="35"/>
                  <a:pt x="41" y="33"/>
                  <a:pt x="43" y="29"/>
                </a:cubicBezTo>
                <a:cubicBezTo>
                  <a:pt x="43" y="29"/>
                  <a:pt x="42" y="29"/>
                  <a:pt x="41" y="29"/>
                </a:cubicBezTo>
                <a:close/>
                <a:moveTo>
                  <a:pt x="6" y="32"/>
                </a:moveTo>
                <a:cubicBezTo>
                  <a:pt x="6" y="34"/>
                  <a:pt x="5" y="36"/>
                  <a:pt x="6" y="37"/>
                </a:cubicBezTo>
                <a:cubicBezTo>
                  <a:pt x="8" y="35"/>
                  <a:pt x="9" y="32"/>
                  <a:pt x="11" y="30"/>
                </a:cubicBezTo>
                <a:cubicBezTo>
                  <a:pt x="8" y="30"/>
                  <a:pt x="8" y="31"/>
                  <a:pt x="6" y="32"/>
                </a:cubicBezTo>
                <a:close/>
                <a:moveTo>
                  <a:pt x="18" y="42"/>
                </a:moveTo>
                <a:cubicBezTo>
                  <a:pt x="19" y="42"/>
                  <a:pt x="20" y="42"/>
                  <a:pt x="21" y="42"/>
                </a:cubicBezTo>
                <a:cubicBezTo>
                  <a:pt x="21" y="37"/>
                  <a:pt x="26" y="34"/>
                  <a:pt x="28" y="30"/>
                </a:cubicBezTo>
                <a:cubicBezTo>
                  <a:pt x="23" y="33"/>
                  <a:pt x="21" y="38"/>
                  <a:pt x="18" y="42"/>
                </a:cubicBezTo>
                <a:close/>
                <a:moveTo>
                  <a:pt x="41" y="36"/>
                </a:moveTo>
                <a:cubicBezTo>
                  <a:pt x="43" y="35"/>
                  <a:pt x="44" y="33"/>
                  <a:pt x="46" y="32"/>
                </a:cubicBezTo>
                <a:cubicBezTo>
                  <a:pt x="44" y="30"/>
                  <a:pt x="42" y="34"/>
                  <a:pt x="41" y="36"/>
                </a:cubicBezTo>
                <a:close/>
                <a:moveTo>
                  <a:pt x="29" y="39"/>
                </a:moveTo>
                <a:cubicBezTo>
                  <a:pt x="30" y="40"/>
                  <a:pt x="30" y="40"/>
                  <a:pt x="30" y="40"/>
                </a:cubicBezTo>
                <a:cubicBezTo>
                  <a:pt x="31" y="40"/>
                  <a:pt x="31" y="40"/>
                  <a:pt x="32" y="40"/>
                </a:cubicBezTo>
                <a:cubicBezTo>
                  <a:pt x="32" y="37"/>
                  <a:pt x="35" y="35"/>
                  <a:pt x="36" y="32"/>
                </a:cubicBezTo>
                <a:cubicBezTo>
                  <a:pt x="34" y="35"/>
                  <a:pt x="32" y="37"/>
                  <a:pt x="29" y="39"/>
                </a:cubicBezTo>
                <a:close/>
                <a:moveTo>
                  <a:pt x="43" y="37"/>
                </a:moveTo>
                <a:cubicBezTo>
                  <a:pt x="45" y="37"/>
                  <a:pt x="47" y="35"/>
                  <a:pt x="46" y="34"/>
                </a:cubicBezTo>
                <a:cubicBezTo>
                  <a:pt x="45" y="35"/>
                  <a:pt x="44" y="36"/>
                  <a:pt x="43" y="3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162108" y="1685290"/>
            <a:ext cx="684530" cy="633730"/>
            <a:chOff x="9274" y="7377"/>
            <a:chExt cx="1078" cy="998"/>
          </a:xfrm>
          <a:solidFill>
            <a:schemeClr val="accent2"/>
          </a:solidFill>
        </p:grpSpPr>
        <p:sp>
          <p:nvSpPr>
            <p:cNvPr id="68" name="Freeform 10"/>
            <p:cNvSpPr/>
            <p:nvPr/>
          </p:nvSpPr>
          <p:spPr bwMode="auto">
            <a:xfrm>
              <a:off x="9566" y="8179"/>
              <a:ext cx="40" cy="2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9274" y="7377"/>
              <a:ext cx="1078" cy="998"/>
            </a:xfrm>
            <a:custGeom>
              <a:avLst/>
              <a:gdLst>
                <a:gd name="T0" fmla="*/ 33 w 55"/>
                <a:gd name="T1" fmla="*/ 5 h 51"/>
                <a:gd name="T2" fmla="*/ 42 w 55"/>
                <a:gd name="T3" fmla="*/ 26 h 51"/>
                <a:gd name="T4" fmla="*/ 53 w 55"/>
                <a:gd name="T5" fmla="*/ 36 h 51"/>
                <a:gd name="T6" fmla="*/ 53 w 55"/>
                <a:gd name="T7" fmla="*/ 40 h 51"/>
                <a:gd name="T8" fmla="*/ 47 w 55"/>
                <a:gd name="T9" fmla="*/ 50 h 51"/>
                <a:gd name="T10" fmla="*/ 47 w 55"/>
                <a:gd name="T11" fmla="*/ 45 h 51"/>
                <a:gd name="T12" fmla="*/ 42 w 55"/>
                <a:gd name="T13" fmla="*/ 45 h 51"/>
                <a:gd name="T14" fmla="*/ 7 w 55"/>
                <a:gd name="T15" fmla="*/ 48 h 51"/>
                <a:gd name="T16" fmla="*/ 3 w 55"/>
                <a:gd name="T17" fmla="*/ 47 h 51"/>
                <a:gd name="T18" fmla="*/ 22 w 55"/>
                <a:gd name="T19" fmla="*/ 27 h 51"/>
                <a:gd name="T20" fmla="*/ 17 w 55"/>
                <a:gd name="T21" fmla="*/ 19 h 51"/>
                <a:gd name="T22" fmla="*/ 20 w 55"/>
                <a:gd name="T23" fmla="*/ 7 h 51"/>
                <a:gd name="T24" fmla="*/ 33 w 55"/>
                <a:gd name="T25" fmla="*/ 4 h 51"/>
                <a:gd name="T26" fmla="*/ 31 w 55"/>
                <a:gd name="T27" fmla="*/ 5 h 51"/>
                <a:gd name="T28" fmla="*/ 19 w 55"/>
                <a:gd name="T29" fmla="*/ 16 h 51"/>
                <a:gd name="T30" fmla="*/ 20 w 55"/>
                <a:gd name="T31" fmla="*/ 19 h 51"/>
                <a:gd name="T32" fmla="*/ 26 w 55"/>
                <a:gd name="T33" fmla="*/ 3 h 51"/>
                <a:gd name="T34" fmla="*/ 27 w 55"/>
                <a:gd name="T35" fmla="*/ 15 h 51"/>
                <a:gd name="T36" fmla="*/ 26 w 55"/>
                <a:gd name="T37" fmla="*/ 16 h 51"/>
                <a:gd name="T38" fmla="*/ 24 w 55"/>
                <a:gd name="T39" fmla="*/ 23 h 51"/>
                <a:gd name="T40" fmla="*/ 32 w 55"/>
                <a:gd name="T41" fmla="*/ 8 h 51"/>
                <a:gd name="T42" fmla="*/ 27 w 55"/>
                <a:gd name="T43" fmla="*/ 15 h 51"/>
                <a:gd name="T44" fmla="*/ 33 w 55"/>
                <a:gd name="T45" fmla="*/ 12 h 51"/>
                <a:gd name="T46" fmla="*/ 26 w 55"/>
                <a:gd name="T47" fmla="*/ 22 h 51"/>
                <a:gd name="T48" fmla="*/ 26 w 55"/>
                <a:gd name="T49" fmla="*/ 22 h 51"/>
                <a:gd name="T50" fmla="*/ 25 w 55"/>
                <a:gd name="T51" fmla="*/ 23 h 51"/>
                <a:gd name="T52" fmla="*/ 21 w 55"/>
                <a:gd name="T53" fmla="*/ 33 h 51"/>
                <a:gd name="T54" fmla="*/ 15 w 55"/>
                <a:gd name="T55" fmla="*/ 43 h 51"/>
                <a:gd name="T56" fmla="*/ 15 w 55"/>
                <a:gd name="T57" fmla="*/ 46 h 51"/>
                <a:gd name="T58" fmla="*/ 24 w 55"/>
                <a:gd name="T59" fmla="*/ 29 h 51"/>
                <a:gd name="T60" fmla="*/ 24 w 55"/>
                <a:gd name="T61" fmla="*/ 37 h 51"/>
                <a:gd name="T62" fmla="*/ 33 w 55"/>
                <a:gd name="T63" fmla="*/ 29 h 51"/>
                <a:gd name="T64" fmla="*/ 25 w 55"/>
                <a:gd name="T65" fmla="*/ 40 h 51"/>
                <a:gd name="T66" fmla="*/ 21 w 55"/>
                <a:gd name="T67" fmla="*/ 46 h 51"/>
                <a:gd name="T68" fmla="*/ 30 w 55"/>
                <a:gd name="T69" fmla="*/ 32 h 51"/>
                <a:gd name="T70" fmla="*/ 28 w 55"/>
                <a:gd name="T71" fmla="*/ 40 h 51"/>
                <a:gd name="T72" fmla="*/ 36 w 55"/>
                <a:gd name="T73" fmla="*/ 29 h 51"/>
                <a:gd name="T74" fmla="*/ 7 w 55"/>
                <a:gd name="T75" fmla="*/ 43 h 51"/>
                <a:gd name="T76" fmla="*/ 8 w 55"/>
                <a:gd name="T77" fmla="*/ 46 h 51"/>
                <a:gd name="T78" fmla="*/ 18 w 55"/>
                <a:gd name="T79" fmla="*/ 30 h 51"/>
                <a:gd name="T80" fmla="*/ 43 w 55"/>
                <a:gd name="T81" fmla="*/ 30 h 51"/>
                <a:gd name="T82" fmla="*/ 45 w 55"/>
                <a:gd name="T83" fmla="*/ 32 h 51"/>
                <a:gd name="T84" fmla="*/ 49 w 55"/>
                <a:gd name="T85" fmla="*/ 33 h 51"/>
                <a:gd name="T86" fmla="*/ 45 w 55"/>
                <a:gd name="T87" fmla="*/ 32 h 51"/>
                <a:gd name="T88" fmla="*/ 14 w 55"/>
                <a:gd name="T89" fmla="*/ 30 h 51"/>
                <a:gd name="T90" fmla="*/ 31 w 55"/>
                <a:gd name="T91" fmla="*/ 44 h 51"/>
                <a:gd name="T92" fmla="*/ 43 w 55"/>
                <a:gd name="T93" fmla="*/ 32 h 51"/>
                <a:gd name="T94" fmla="*/ 31 w 55"/>
                <a:gd name="T95" fmla="*/ 44 h 51"/>
                <a:gd name="T96" fmla="*/ 35 w 55"/>
                <a:gd name="T97" fmla="*/ 34 h 51"/>
                <a:gd name="T98" fmla="*/ 39 w 55"/>
                <a:gd name="T99" fmla="*/ 44 h 51"/>
                <a:gd name="T100" fmla="*/ 39 w 55"/>
                <a:gd name="T101" fmla="*/ 44 h 51"/>
                <a:gd name="T102" fmla="*/ 47 w 55"/>
                <a:gd name="T103" fmla="*/ 41 h 51"/>
                <a:gd name="T104" fmla="*/ 49 w 55"/>
                <a:gd name="T105" fmla="*/ 43 h 51"/>
                <a:gd name="T106" fmla="*/ 47 w 55"/>
                <a:gd name="T107" fmla="*/ 38 h 51"/>
                <a:gd name="T108" fmla="*/ 25 w 55"/>
                <a:gd name="T109" fmla="*/ 45 h 51"/>
                <a:gd name="T110" fmla="*/ 32 w 55"/>
                <a:gd name="T111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" h="51">
                  <a:moveTo>
                    <a:pt x="33" y="4"/>
                  </a:moveTo>
                  <a:cubicBezTo>
                    <a:pt x="34" y="4"/>
                    <a:pt x="34" y="5"/>
                    <a:pt x="33" y="5"/>
                  </a:cubicBezTo>
                  <a:cubicBezTo>
                    <a:pt x="38" y="12"/>
                    <a:pt x="32" y="23"/>
                    <a:pt x="28" y="27"/>
                  </a:cubicBezTo>
                  <a:cubicBezTo>
                    <a:pt x="33" y="26"/>
                    <a:pt x="38" y="28"/>
                    <a:pt x="42" y="26"/>
                  </a:cubicBezTo>
                  <a:cubicBezTo>
                    <a:pt x="42" y="27"/>
                    <a:pt x="42" y="28"/>
                    <a:pt x="43" y="28"/>
                  </a:cubicBezTo>
                  <a:cubicBezTo>
                    <a:pt x="49" y="27"/>
                    <a:pt x="52" y="32"/>
                    <a:pt x="53" y="36"/>
                  </a:cubicBezTo>
                  <a:cubicBezTo>
                    <a:pt x="53" y="37"/>
                    <a:pt x="54" y="36"/>
                    <a:pt x="55" y="37"/>
                  </a:cubicBezTo>
                  <a:cubicBezTo>
                    <a:pt x="55" y="38"/>
                    <a:pt x="54" y="39"/>
                    <a:pt x="53" y="40"/>
                  </a:cubicBezTo>
                  <a:cubicBezTo>
                    <a:pt x="54" y="41"/>
                    <a:pt x="54" y="41"/>
                    <a:pt x="54" y="43"/>
                  </a:cubicBezTo>
                  <a:cubicBezTo>
                    <a:pt x="50" y="44"/>
                    <a:pt x="49" y="47"/>
                    <a:pt x="47" y="50"/>
                  </a:cubicBezTo>
                  <a:cubicBezTo>
                    <a:pt x="46" y="49"/>
                    <a:pt x="47" y="47"/>
                    <a:pt x="48" y="47"/>
                  </a:cubicBezTo>
                  <a:cubicBezTo>
                    <a:pt x="48" y="46"/>
                    <a:pt x="46" y="46"/>
                    <a:pt x="47" y="45"/>
                  </a:cubicBezTo>
                  <a:cubicBezTo>
                    <a:pt x="45" y="45"/>
                    <a:pt x="43" y="45"/>
                    <a:pt x="43" y="46"/>
                  </a:cubicBezTo>
                  <a:cubicBezTo>
                    <a:pt x="42" y="47"/>
                    <a:pt x="42" y="45"/>
                    <a:pt x="42" y="45"/>
                  </a:cubicBezTo>
                  <a:cubicBezTo>
                    <a:pt x="32" y="46"/>
                    <a:pt x="20" y="47"/>
                    <a:pt x="10" y="49"/>
                  </a:cubicBezTo>
                  <a:cubicBezTo>
                    <a:pt x="9" y="48"/>
                    <a:pt x="8" y="49"/>
                    <a:pt x="7" y="48"/>
                  </a:cubicBezTo>
                  <a:cubicBezTo>
                    <a:pt x="6" y="49"/>
                    <a:pt x="1" y="51"/>
                    <a:pt x="0" y="48"/>
                  </a:cubicBezTo>
                  <a:cubicBezTo>
                    <a:pt x="1" y="47"/>
                    <a:pt x="2" y="47"/>
                    <a:pt x="3" y="47"/>
                  </a:cubicBezTo>
                  <a:cubicBezTo>
                    <a:pt x="5" y="41"/>
                    <a:pt x="3" y="35"/>
                    <a:pt x="8" y="31"/>
                  </a:cubicBezTo>
                  <a:cubicBezTo>
                    <a:pt x="11" y="29"/>
                    <a:pt x="17" y="28"/>
                    <a:pt x="22" y="27"/>
                  </a:cubicBezTo>
                  <a:cubicBezTo>
                    <a:pt x="22" y="25"/>
                    <a:pt x="20" y="24"/>
                    <a:pt x="19" y="24"/>
                  </a:cubicBezTo>
                  <a:cubicBezTo>
                    <a:pt x="19" y="22"/>
                    <a:pt x="18" y="21"/>
                    <a:pt x="17" y="19"/>
                  </a:cubicBezTo>
                  <a:cubicBezTo>
                    <a:pt x="17" y="15"/>
                    <a:pt x="15" y="10"/>
                    <a:pt x="18" y="7"/>
                  </a:cubicBezTo>
                  <a:cubicBezTo>
                    <a:pt x="19" y="6"/>
                    <a:pt x="19" y="7"/>
                    <a:pt x="20" y="7"/>
                  </a:cubicBezTo>
                  <a:cubicBezTo>
                    <a:pt x="21" y="3"/>
                    <a:pt x="24" y="0"/>
                    <a:pt x="29" y="1"/>
                  </a:cubicBezTo>
                  <a:cubicBezTo>
                    <a:pt x="30" y="1"/>
                    <a:pt x="31" y="3"/>
                    <a:pt x="33" y="4"/>
                  </a:cubicBezTo>
                  <a:close/>
                  <a:moveTo>
                    <a:pt x="20" y="19"/>
                  </a:moveTo>
                  <a:cubicBezTo>
                    <a:pt x="24" y="15"/>
                    <a:pt x="29" y="10"/>
                    <a:pt x="31" y="5"/>
                  </a:cubicBezTo>
                  <a:cubicBezTo>
                    <a:pt x="30" y="4"/>
                    <a:pt x="30" y="4"/>
                    <a:pt x="29" y="4"/>
                  </a:cubicBezTo>
                  <a:cubicBezTo>
                    <a:pt x="26" y="8"/>
                    <a:pt x="23" y="12"/>
                    <a:pt x="19" y="16"/>
                  </a:cubicBezTo>
                  <a:cubicBezTo>
                    <a:pt x="22" y="17"/>
                    <a:pt x="23" y="12"/>
                    <a:pt x="25" y="12"/>
                  </a:cubicBezTo>
                  <a:cubicBezTo>
                    <a:pt x="24" y="14"/>
                    <a:pt x="20" y="16"/>
                    <a:pt x="20" y="19"/>
                  </a:cubicBezTo>
                  <a:close/>
                  <a:moveTo>
                    <a:pt x="20" y="12"/>
                  </a:moveTo>
                  <a:cubicBezTo>
                    <a:pt x="23" y="10"/>
                    <a:pt x="26" y="6"/>
                    <a:pt x="26" y="3"/>
                  </a:cubicBezTo>
                  <a:cubicBezTo>
                    <a:pt x="22" y="4"/>
                    <a:pt x="21" y="9"/>
                    <a:pt x="20" y="12"/>
                  </a:cubicBezTo>
                  <a:close/>
                  <a:moveTo>
                    <a:pt x="27" y="15"/>
                  </a:moveTo>
                  <a:cubicBezTo>
                    <a:pt x="27" y="16"/>
                    <a:pt x="25" y="15"/>
                    <a:pt x="25" y="16"/>
                  </a:cubicBezTo>
                  <a:cubicBezTo>
                    <a:pt x="25" y="17"/>
                    <a:pt x="25" y="16"/>
                    <a:pt x="26" y="16"/>
                  </a:cubicBezTo>
                  <a:cubicBezTo>
                    <a:pt x="25" y="18"/>
                    <a:pt x="25" y="20"/>
                    <a:pt x="23" y="20"/>
                  </a:cubicBezTo>
                  <a:cubicBezTo>
                    <a:pt x="23" y="22"/>
                    <a:pt x="22" y="22"/>
                    <a:pt x="24" y="23"/>
                  </a:cubicBezTo>
                  <a:cubicBezTo>
                    <a:pt x="26" y="20"/>
                    <a:pt x="29" y="15"/>
                    <a:pt x="31" y="11"/>
                  </a:cubicBezTo>
                  <a:cubicBezTo>
                    <a:pt x="31" y="10"/>
                    <a:pt x="33" y="10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0" y="10"/>
                    <a:pt x="28" y="12"/>
                    <a:pt x="27" y="15"/>
                  </a:cubicBezTo>
                  <a:close/>
                  <a:moveTo>
                    <a:pt x="26" y="22"/>
                  </a:moveTo>
                  <a:cubicBezTo>
                    <a:pt x="31" y="20"/>
                    <a:pt x="32" y="16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5"/>
                    <a:pt x="28" y="17"/>
                    <a:pt x="26" y="22"/>
                  </a:cubicBezTo>
                  <a:close/>
                  <a:moveTo>
                    <a:pt x="25" y="23"/>
                  </a:moveTo>
                  <a:cubicBezTo>
                    <a:pt x="26" y="23"/>
                    <a:pt x="26" y="23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9"/>
                  </a:moveTo>
                  <a:cubicBezTo>
                    <a:pt x="24" y="30"/>
                    <a:pt x="23" y="33"/>
                    <a:pt x="21" y="33"/>
                  </a:cubicBezTo>
                  <a:cubicBezTo>
                    <a:pt x="19" y="38"/>
                    <a:pt x="14" y="40"/>
                    <a:pt x="13" y="44"/>
                  </a:cubicBezTo>
                  <a:cubicBezTo>
                    <a:pt x="14" y="44"/>
                    <a:pt x="14" y="42"/>
                    <a:pt x="15" y="43"/>
                  </a:cubicBezTo>
                  <a:cubicBezTo>
                    <a:pt x="14" y="44"/>
                    <a:pt x="13" y="45"/>
                    <a:pt x="13" y="46"/>
                  </a:cubicBezTo>
                  <a:cubicBezTo>
                    <a:pt x="14" y="46"/>
                    <a:pt x="15" y="46"/>
                    <a:pt x="15" y="46"/>
                  </a:cubicBezTo>
                  <a:cubicBezTo>
                    <a:pt x="19" y="40"/>
                    <a:pt x="25" y="35"/>
                    <a:pt x="28" y="29"/>
                  </a:cubicBezTo>
                  <a:cubicBezTo>
                    <a:pt x="27" y="28"/>
                    <a:pt x="26" y="29"/>
                    <a:pt x="24" y="29"/>
                  </a:cubicBezTo>
                  <a:close/>
                  <a:moveTo>
                    <a:pt x="33" y="29"/>
                  </a:moveTo>
                  <a:cubicBezTo>
                    <a:pt x="29" y="29"/>
                    <a:pt x="27" y="35"/>
                    <a:pt x="24" y="37"/>
                  </a:cubicBezTo>
                  <a:cubicBezTo>
                    <a:pt x="25" y="38"/>
                    <a:pt x="22" y="40"/>
                    <a:pt x="23" y="40"/>
                  </a:cubicBezTo>
                  <a:cubicBezTo>
                    <a:pt x="26" y="36"/>
                    <a:pt x="29" y="33"/>
                    <a:pt x="33" y="29"/>
                  </a:cubicBezTo>
                  <a:close/>
                  <a:moveTo>
                    <a:pt x="30" y="32"/>
                  </a:moveTo>
                  <a:cubicBezTo>
                    <a:pt x="29" y="35"/>
                    <a:pt x="25" y="37"/>
                    <a:pt x="25" y="40"/>
                  </a:cubicBezTo>
                  <a:cubicBezTo>
                    <a:pt x="21" y="40"/>
                    <a:pt x="22" y="45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4" y="41"/>
                    <a:pt x="29" y="37"/>
                    <a:pt x="32" y="32"/>
                  </a:cubicBezTo>
                  <a:cubicBezTo>
                    <a:pt x="31" y="32"/>
                    <a:pt x="31" y="33"/>
                    <a:pt x="30" y="32"/>
                  </a:cubicBezTo>
                  <a:close/>
                  <a:moveTo>
                    <a:pt x="36" y="29"/>
                  </a:moveTo>
                  <a:cubicBezTo>
                    <a:pt x="33" y="32"/>
                    <a:pt x="31" y="36"/>
                    <a:pt x="28" y="40"/>
                  </a:cubicBezTo>
                  <a:cubicBezTo>
                    <a:pt x="32" y="37"/>
                    <a:pt x="35" y="33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18" y="30"/>
                  </a:moveTo>
                  <a:cubicBezTo>
                    <a:pt x="15" y="35"/>
                    <a:pt x="9" y="37"/>
                    <a:pt x="7" y="43"/>
                  </a:cubicBezTo>
                  <a:cubicBezTo>
                    <a:pt x="8" y="44"/>
                    <a:pt x="7" y="44"/>
                    <a:pt x="7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3" y="41"/>
                    <a:pt x="18" y="36"/>
                    <a:pt x="22" y="29"/>
                  </a:cubicBezTo>
                  <a:cubicBezTo>
                    <a:pt x="21" y="29"/>
                    <a:pt x="19" y="30"/>
                    <a:pt x="18" y="30"/>
                  </a:cubicBezTo>
                  <a:close/>
                  <a:moveTo>
                    <a:pt x="36" y="37"/>
                  </a:moveTo>
                  <a:cubicBezTo>
                    <a:pt x="38" y="34"/>
                    <a:pt x="41" y="32"/>
                    <a:pt x="43" y="30"/>
                  </a:cubicBezTo>
                  <a:cubicBezTo>
                    <a:pt x="39" y="28"/>
                    <a:pt x="37" y="34"/>
                    <a:pt x="36" y="37"/>
                  </a:cubicBezTo>
                  <a:close/>
                  <a:moveTo>
                    <a:pt x="45" y="32"/>
                  </a:moveTo>
                  <a:cubicBezTo>
                    <a:pt x="43" y="36"/>
                    <a:pt x="40" y="38"/>
                    <a:pt x="38" y="43"/>
                  </a:cubicBezTo>
                  <a:cubicBezTo>
                    <a:pt x="42" y="40"/>
                    <a:pt x="45" y="36"/>
                    <a:pt x="49" y="33"/>
                  </a:cubicBezTo>
                  <a:cubicBezTo>
                    <a:pt x="48" y="32"/>
                    <a:pt x="46" y="30"/>
                    <a:pt x="44" y="30"/>
                  </a:cubicBezTo>
                  <a:cubicBezTo>
                    <a:pt x="45" y="30"/>
                    <a:pt x="45" y="31"/>
                    <a:pt x="45" y="32"/>
                  </a:cubicBezTo>
                  <a:close/>
                  <a:moveTo>
                    <a:pt x="7" y="41"/>
                  </a:moveTo>
                  <a:cubicBezTo>
                    <a:pt x="9" y="38"/>
                    <a:pt x="13" y="34"/>
                    <a:pt x="14" y="30"/>
                  </a:cubicBezTo>
                  <a:cubicBezTo>
                    <a:pt x="10" y="32"/>
                    <a:pt x="5" y="35"/>
                    <a:pt x="7" y="41"/>
                  </a:cubicBezTo>
                  <a:close/>
                  <a:moveTo>
                    <a:pt x="31" y="44"/>
                  </a:moveTo>
                  <a:cubicBezTo>
                    <a:pt x="33" y="45"/>
                    <a:pt x="33" y="44"/>
                    <a:pt x="35" y="44"/>
                  </a:cubicBezTo>
                  <a:cubicBezTo>
                    <a:pt x="37" y="40"/>
                    <a:pt x="40" y="36"/>
                    <a:pt x="43" y="32"/>
                  </a:cubicBezTo>
                  <a:cubicBezTo>
                    <a:pt x="43" y="32"/>
                    <a:pt x="43" y="31"/>
                    <a:pt x="43" y="32"/>
                  </a:cubicBezTo>
                  <a:cubicBezTo>
                    <a:pt x="38" y="35"/>
                    <a:pt x="34" y="39"/>
                    <a:pt x="31" y="44"/>
                  </a:cubicBezTo>
                  <a:close/>
                  <a:moveTo>
                    <a:pt x="32" y="37"/>
                  </a:moveTo>
                  <a:cubicBezTo>
                    <a:pt x="34" y="36"/>
                    <a:pt x="34" y="35"/>
                    <a:pt x="35" y="34"/>
                  </a:cubicBezTo>
                  <a:cubicBezTo>
                    <a:pt x="34" y="35"/>
                    <a:pt x="33" y="36"/>
                    <a:pt x="32" y="37"/>
                  </a:cubicBezTo>
                  <a:close/>
                  <a:moveTo>
                    <a:pt x="39" y="44"/>
                  </a:moveTo>
                  <a:cubicBezTo>
                    <a:pt x="44" y="45"/>
                    <a:pt x="46" y="38"/>
                    <a:pt x="49" y="35"/>
                  </a:cubicBezTo>
                  <a:cubicBezTo>
                    <a:pt x="45" y="37"/>
                    <a:pt x="41" y="40"/>
                    <a:pt x="39" y="44"/>
                  </a:cubicBezTo>
                  <a:close/>
                  <a:moveTo>
                    <a:pt x="46" y="42"/>
                  </a:moveTo>
                  <a:cubicBezTo>
                    <a:pt x="46" y="42"/>
                    <a:pt x="46" y="41"/>
                    <a:pt x="47" y="41"/>
                  </a:cubicBezTo>
                  <a:cubicBezTo>
                    <a:pt x="47" y="42"/>
                    <a:pt x="46" y="42"/>
                    <a:pt x="46" y="43"/>
                  </a:cubicBezTo>
                  <a:cubicBezTo>
                    <a:pt x="47" y="43"/>
                    <a:pt x="48" y="43"/>
                    <a:pt x="49" y="43"/>
                  </a:cubicBezTo>
                  <a:cubicBezTo>
                    <a:pt x="51" y="41"/>
                    <a:pt x="52" y="38"/>
                    <a:pt x="50" y="36"/>
                  </a:cubicBezTo>
                  <a:cubicBezTo>
                    <a:pt x="49" y="36"/>
                    <a:pt x="49" y="38"/>
                    <a:pt x="47" y="38"/>
                  </a:cubicBezTo>
                  <a:cubicBezTo>
                    <a:pt x="48" y="40"/>
                    <a:pt x="45" y="41"/>
                    <a:pt x="46" y="42"/>
                  </a:cubicBezTo>
                  <a:close/>
                  <a:moveTo>
                    <a:pt x="25" y="45"/>
                  </a:moveTo>
                  <a:cubicBezTo>
                    <a:pt x="27" y="45"/>
                    <a:pt x="27" y="44"/>
                    <a:pt x="28" y="44"/>
                  </a:cubicBezTo>
                  <a:cubicBezTo>
                    <a:pt x="28" y="42"/>
                    <a:pt x="33" y="39"/>
                    <a:pt x="32" y="37"/>
                  </a:cubicBezTo>
                  <a:cubicBezTo>
                    <a:pt x="30" y="39"/>
                    <a:pt x="28" y="42"/>
                    <a:pt x="2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78468" y="3683635"/>
            <a:ext cx="671830" cy="609600"/>
            <a:chOff x="9136" y="3439"/>
            <a:chExt cx="1058" cy="960"/>
          </a:xfrm>
          <a:solidFill>
            <a:schemeClr val="accent2"/>
          </a:solidFill>
        </p:grpSpPr>
        <p:sp>
          <p:nvSpPr>
            <p:cNvPr id="86" name="Freeform 18"/>
            <p:cNvSpPr>
              <a:spLocks noEditPoints="1"/>
            </p:cNvSpPr>
            <p:nvPr/>
          </p:nvSpPr>
          <p:spPr bwMode="auto">
            <a:xfrm>
              <a:off x="9469" y="3439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 noEditPoints="1"/>
            </p:cNvSpPr>
            <p:nvPr/>
          </p:nvSpPr>
          <p:spPr bwMode="auto">
            <a:xfrm>
              <a:off x="9136" y="3989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10038" y="3759835"/>
            <a:ext cx="596900" cy="646430"/>
            <a:chOff x="11096" y="4654"/>
            <a:chExt cx="940" cy="1018"/>
          </a:xfrm>
          <a:solidFill>
            <a:srgbClr val="0070C0"/>
          </a:solidFill>
        </p:grpSpPr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11096" y="5242"/>
              <a:ext cx="940" cy="430"/>
            </a:xfrm>
            <a:custGeom>
              <a:avLst/>
              <a:gdLst>
                <a:gd name="T0" fmla="*/ 45 w 48"/>
                <a:gd name="T1" fmla="*/ 5 h 22"/>
                <a:gd name="T2" fmla="*/ 46 w 48"/>
                <a:gd name="T3" fmla="*/ 7 h 22"/>
                <a:gd name="T4" fmla="*/ 44 w 48"/>
                <a:gd name="T5" fmla="*/ 20 h 22"/>
                <a:gd name="T6" fmla="*/ 25 w 48"/>
                <a:gd name="T7" fmla="*/ 19 h 22"/>
                <a:gd name="T8" fmla="*/ 5 w 48"/>
                <a:gd name="T9" fmla="*/ 20 h 22"/>
                <a:gd name="T10" fmla="*/ 4 w 48"/>
                <a:gd name="T11" fmla="*/ 6 h 22"/>
                <a:gd name="T12" fmla="*/ 22 w 48"/>
                <a:gd name="T13" fmla="*/ 2 h 22"/>
                <a:gd name="T14" fmla="*/ 44 w 48"/>
                <a:gd name="T15" fmla="*/ 2 h 22"/>
                <a:gd name="T16" fmla="*/ 35 w 48"/>
                <a:gd name="T17" fmla="*/ 3 h 22"/>
                <a:gd name="T18" fmla="*/ 34 w 48"/>
                <a:gd name="T19" fmla="*/ 7 h 22"/>
                <a:gd name="T20" fmla="*/ 40 w 48"/>
                <a:gd name="T21" fmla="*/ 4 h 22"/>
                <a:gd name="T22" fmla="*/ 34 w 48"/>
                <a:gd name="T23" fmla="*/ 7 h 22"/>
                <a:gd name="T24" fmla="*/ 20 w 48"/>
                <a:gd name="T25" fmla="*/ 17 h 22"/>
                <a:gd name="T26" fmla="*/ 18 w 48"/>
                <a:gd name="T27" fmla="*/ 17 h 22"/>
                <a:gd name="T28" fmla="*/ 26 w 48"/>
                <a:gd name="T29" fmla="*/ 4 h 22"/>
                <a:gd name="T30" fmla="*/ 29 w 48"/>
                <a:gd name="T31" fmla="*/ 3 h 22"/>
                <a:gd name="T32" fmla="*/ 19 w 48"/>
                <a:gd name="T33" fmla="*/ 9 h 22"/>
                <a:gd name="T34" fmla="*/ 23 w 48"/>
                <a:gd name="T35" fmla="*/ 4 h 22"/>
                <a:gd name="T36" fmla="*/ 18 w 48"/>
                <a:gd name="T37" fmla="*/ 7 h 22"/>
                <a:gd name="T38" fmla="*/ 23 w 48"/>
                <a:gd name="T39" fmla="*/ 4 h 22"/>
                <a:gd name="T40" fmla="*/ 16 w 48"/>
                <a:gd name="T41" fmla="*/ 5 h 22"/>
                <a:gd name="T42" fmla="*/ 8 w 48"/>
                <a:gd name="T43" fmla="*/ 11 h 22"/>
                <a:gd name="T44" fmla="*/ 6 w 48"/>
                <a:gd name="T45" fmla="*/ 14 h 22"/>
                <a:gd name="T46" fmla="*/ 11 w 48"/>
                <a:gd name="T47" fmla="*/ 5 h 22"/>
                <a:gd name="T48" fmla="*/ 39 w 48"/>
                <a:gd name="T49" fmla="*/ 10 h 22"/>
                <a:gd name="T50" fmla="*/ 39 w 48"/>
                <a:gd name="T51" fmla="*/ 10 h 22"/>
                <a:gd name="T52" fmla="*/ 25 w 48"/>
                <a:gd name="T53" fmla="*/ 17 h 22"/>
                <a:gd name="T54" fmla="*/ 33 w 48"/>
                <a:gd name="T55" fmla="*/ 6 h 22"/>
                <a:gd name="T56" fmla="*/ 10 w 48"/>
                <a:gd name="T57" fmla="*/ 13 h 22"/>
                <a:gd name="T58" fmla="*/ 7 w 48"/>
                <a:gd name="T59" fmla="*/ 18 h 22"/>
                <a:gd name="T60" fmla="*/ 15 w 48"/>
                <a:gd name="T61" fmla="*/ 7 h 22"/>
                <a:gd name="T62" fmla="*/ 35 w 48"/>
                <a:gd name="T63" fmla="*/ 16 h 22"/>
                <a:gd name="T64" fmla="*/ 43 w 48"/>
                <a:gd name="T65" fmla="*/ 8 h 22"/>
                <a:gd name="T66" fmla="*/ 35 w 48"/>
                <a:gd name="T67" fmla="*/ 16 h 22"/>
                <a:gd name="T68" fmla="*/ 32 w 48"/>
                <a:gd name="T69" fmla="*/ 17 h 22"/>
                <a:gd name="T70" fmla="*/ 29 w 48"/>
                <a:gd name="T71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22">
                  <a:moveTo>
                    <a:pt x="44" y="2"/>
                  </a:moveTo>
                  <a:cubicBezTo>
                    <a:pt x="45" y="3"/>
                    <a:pt x="44" y="4"/>
                    <a:pt x="45" y="5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5"/>
                    <a:pt x="46" y="6"/>
                    <a:pt x="46" y="7"/>
                  </a:cubicBezTo>
                  <a:cubicBezTo>
                    <a:pt x="46" y="10"/>
                    <a:pt x="48" y="11"/>
                    <a:pt x="46" y="12"/>
                  </a:cubicBezTo>
                  <a:cubicBezTo>
                    <a:pt x="48" y="14"/>
                    <a:pt x="47" y="19"/>
                    <a:pt x="44" y="20"/>
                  </a:cubicBezTo>
                  <a:cubicBezTo>
                    <a:pt x="43" y="20"/>
                    <a:pt x="43" y="18"/>
                    <a:pt x="42" y="18"/>
                  </a:cubicBezTo>
                  <a:cubicBezTo>
                    <a:pt x="35" y="19"/>
                    <a:pt x="31" y="18"/>
                    <a:pt x="25" y="19"/>
                  </a:cubicBezTo>
                  <a:cubicBezTo>
                    <a:pt x="19" y="18"/>
                    <a:pt x="10" y="18"/>
                    <a:pt x="7" y="22"/>
                  </a:cubicBezTo>
                  <a:cubicBezTo>
                    <a:pt x="6" y="22"/>
                    <a:pt x="6" y="21"/>
                    <a:pt x="5" y="20"/>
                  </a:cubicBezTo>
                  <a:cubicBezTo>
                    <a:pt x="4" y="21"/>
                    <a:pt x="3" y="21"/>
                    <a:pt x="1" y="21"/>
                  </a:cubicBezTo>
                  <a:cubicBezTo>
                    <a:pt x="1" y="15"/>
                    <a:pt x="0" y="9"/>
                    <a:pt x="4" y="6"/>
                  </a:cubicBezTo>
                  <a:cubicBezTo>
                    <a:pt x="8" y="4"/>
                    <a:pt x="14" y="3"/>
                    <a:pt x="19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9" y="2"/>
                    <a:pt x="37" y="0"/>
                    <a:pt x="42" y="2"/>
                  </a:cubicBezTo>
                  <a:cubicBezTo>
                    <a:pt x="43" y="2"/>
                    <a:pt x="43" y="2"/>
                    <a:pt x="44" y="2"/>
                  </a:cubicBezTo>
                  <a:close/>
                  <a:moveTo>
                    <a:pt x="27" y="11"/>
                  </a:moveTo>
                  <a:cubicBezTo>
                    <a:pt x="30" y="8"/>
                    <a:pt x="33" y="6"/>
                    <a:pt x="35" y="3"/>
                  </a:cubicBezTo>
                  <a:cubicBezTo>
                    <a:pt x="30" y="3"/>
                    <a:pt x="29" y="8"/>
                    <a:pt x="27" y="11"/>
                  </a:cubicBezTo>
                  <a:close/>
                  <a:moveTo>
                    <a:pt x="34" y="7"/>
                  </a:moveTo>
                  <a:cubicBezTo>
                    <a:pt x="33" y="10"/>
                    <a:pt x="29" y="13"/>
                    <a:pt x="28" y="15"/>
                  </a:cubicBezTo>
                  <a:cubicBezTo>
                    <a:pt x="33" y="12"/>
                    <a:pt x="37" y="8"/>
                    <a:pt x="40" y="4"/>
                  </a:cubicBezTo>
                  <a:cubicBezTo>
                    <a:pt x="39" y="3"/>
                    <a:pt x="38" y="4"/>
                    <a:pt x="38" y="3"/>
                  </a:cubicBezTo>
                  <a:cubicBezTo>
                    <a:pt x="37" y="5"/>
                    <a:pt x="35" y="7"/>
                    <a:pt x="34" y="7"/>
                  </a:cubicBezTo>
                  <a:close/>
                  <a:moveTo>
                    <a:pt x="18" y="17"/>
                  </a:moveTo>
                  <a:cubicBezTo>
                    <a:pt x="19" y="16"/>
                    <a:pt x="19" y="17"/>
                    <a:pt x="20" y="17"/>
                  </a:cubicBezTo>
                  <a:cubicBezTo>
                    <a:pt x="22" y="12"/>
                    <a:pt x="26" y="10"/>
                    <a:pt x="28" y="5"/>
                  </a:cubicBezTo>
                  <a:cubicBezTo>
                    <a:pt x="24" y="8"/>
                    <a:pt x="21" y="12"/>
                    <a:pt x="18" y="17"/>
                  </a:cubicBezTo>
                  <a:close/>
                  <a:moveTo>
                    <a:pt x="29" y="3"/>
                  </a:moveTo>
                  <a:cubicBezTo>
                    <a:pt x="27" y="3"/>
                    <a:pt x="27" y="3"/>
                    <a:pt x="26" y="4"/>
                  </a:cubicBezTo>
                  <a:cubicBezTo>
                    <a:pt x="25" y="7"/>
                    <a:pt x="21" y="9"/>
                    <a:pt x="20" y="12"/>
                  </a:cubicBezTo>
                  <a:cubicBezTo>
                    <a:pt x="23" y="9"/>
                    <a:pt x="26" y="6"/>
                    <a:pt x="29" y="3"/>
                  </a:cubicBezTo>
                  <a:close/>
                  <a:moveTo>
                    <a:pt x="11" y="17"/>
                  </a:moveTo>
                  <a:cubicBezTo>
                    <a:pt x="15" y="17"/>
                    <a:pt x="18" y="11"/>
                    <a:pt x="19" y="9"/>
                  </a:cubicBezTo>
                  <a:cubicBezTo>
                    <a:pt x="16" y="11"/>
                    <a:pt x="13" y="14"/>
                    <a:pt x="11" y="17"/>
                  </a:cubicBezTo>
                  <a:close/>
                  <a:moveTo>
                    <a:pt x="23" y="4"/>
                  </a:moveTo>
                  <a:cubicBezTo>
                    <a:pt x="21" y="4"/>
                    <a:pt x="20" y="4"/>
                    <a:pt x="19" y="4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8" y="8"/>
                    <a:pt x="14" y="11"/>
                    <a:pt x="15" y="12"/>
                  </a:cubicBezTo>
                  <a:cubicBezTo>
                    <a:pt x="17" y="9"/>
                    <a:pt x="20" y="6"/>
                    <a:pt x="23" y="4"/>
                  </a:cubicBezTo>
                  <a:close/>
                  <a:moveTo>
                    <a:pt x="6" y="14"/>
                  </a:moveTo>
                  <a:cubicBezTo>
                    <a:pt x="9" y="12"/>
                    <a:pt x="13" y="8"/>
                    <a:pt x="16" y="5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8" y="12"/>
                    <a:pt x="7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3" y="15"/>
                  </a:moveTo>
                  <a:cubicBezTo>
                    <a:pt x="5" y="11"/>
                    <a:pt x="10" y="9"/>
                    <a:pt x="11" y="5"/>
                  </a:cubicBezTo>
                  <a:cubicBezTo>
                    <a:pt x="7" y="6"/>
                    <a:pt x="1" y="10"/>
                    <a:pt x="3" y="15"/>
                  </a:cubicBezTo>
                  <a:close/>
                  <a:moveTo>
                    <a:pt x="39" y="10"/>
                  </a:moveTo>
                  <a:cubicBezTo>
                    <a:pt x="40" y="9"/>
                    <a:pt x="42" y="8"/>
                    <a:pt x="43" y="6"/>
                  </a:cubicBezTo>
                  <a:cubicBezTo>
                    <a:pt x="42" y="4"/>
                    <a:pt x="39" y="8"/>
                    <a:pt x="39" y="10"/>
                  </a:cubicBezTo>
                  <a:close/>
                  <a:moveTo>
                    <a:pt x="23" y="17"/>
                  </a:moveTo>
                  <a:cubicBezTo>
                    <a:pt x="24" y="16"/>
                    <a:pt x="24" y="17"/>
                    <a:pt x="25" y="17"/>
                  </a:cubicBezTo>
                  <a:cubicBezTo>
                    <a:pt x="27" y="13"/>
                    <a:pt x="30" y="10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29" y="10"/>
                    <a:pt x="26" y="13"/>
                    <a:pt x="23" y="17"/>
                  </a:cubicBezTo>
                  <a:close/>
                  <a:moveTo>
                    <a:pt x="10" y="13"/>
                  </a:moveTo>
                  <a:cubicBezTo>
                    <a:pt x="8" y="14"/>
                    <a:pt x="6" y="16"/>
                    <a:pt x="5" y="18"/>
                  </a:cubicBezTo>
                  <a:cubicBezTo>
                    <a:pt x="6" y="18"/>
                    <a:pt x="6" y="17"/>
                    <a:pt x="7" y="18"/>
                  </a:cubicBezTo>
                  <a:cubicBezTo>
                    <a:pt x="9" y="16"/>
                    <a:pt x="10" y="13"/>
                    <a:pt x="12" y="12"/>
                  </a:cubicBezTo>
                  <a:cubicBezTo>
                    <a:pt x="12" y="10"/>
                    <a:pt x="16" y="9"/>
                    <a:pt x="15" y="7"/>
                  </a:cubicBezTo>
                  <a:cubicBezTo>
                    <a:pt x="13" y="9"/>
                    <a:pt x="11" y="11"/>
                    <a:pt x="10" y="13"/>
                  </a:cubicBezTo>
                  <a:close/>
                  <a:moveTo>
                    <a:pt x="35" y="16"/>
                  </a:moveTo>
                  <a:cubicBezTo>
                    <a:pt x="37" y="16"/>
                    <a:pt x="36" y="16"/>
                    <a:pt x="38" y="16"/>
                  </a:cubicBezTo>
                  <a:cubicBezTo>
                    <a:pt x="40" y="14"/>
                    <a:pt x="41" y="11"/>
                    <a:pt x="43" y="8"/>
                  </a:cubicBezTo>
                  <a:cubicBezTo>
                    <a:pt x="43" y="8"/>
                    <a:pt x="43" y="7"/>
                    <a:pt x="43" y="7"/>
                  </a:cubicBezTo>
                  <a:cubicBezTo>
                    <a:pt x="40" y="10"/>
                    <a:pt x="37" y="13"/>
                    <a:pt x="35" y="16"/>
                  </a:cubicBezTo>
                  <a:close/>
                  <a:moveTo>
                    <a:pt x="29" y="17"/>
                  </a:moveTo>
                  <a:cubicBezTo>
                    <a:pt x="31" y="17"/>
                    <a:pt x="31" y="17"/>
                    <a:pt x="32" y="17"/>
                  </a:cubicBezTo>
                  <a:cubicBezTo>
                    <a:pt x="33" y="14"/>
                    <a:pt x="36" y="12"/>
                    <a:pt x="36" y="9"/>
                  </a:cubicBezTo>
                  <a:cubicBezTo>
                    <a:pt x="34" y="12"/>
                    <a:pt x="30" y="13"/>
                    <a:pt x="2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11369" y="4654"/>
              <a:ext cx="393" cy="588"/>
            </a:xfrm>
            <a:custGeom>
              <a:avLst/>
              <a:gdLst>
                <a:gd name="T0" fmla="*/ 9 w 20"/>
                <a:gd name="T1" fmla="*/ 0 h 30"/>
                <a:gd name="T2" fmla="*/ 15 w 20"/>
                <a:gd name="T3" fmla="*/ 1 h 30"/>
                <a:gd name="T4" fmla="*/ 19 w 20"/>
                <a:gd name="T5" fmla="*/ 7 h 30"/>
                <a:gd name="T6" fmla="*/ 20 w 20"/>
                <a:gd name="T7" fmla="*/ 14 h 30"/>
                <a:gd name="T8" fmla="*/ 20 w 20"/>
                <a:gd name="T9" fmla="*/ 21 h 30"/>
                <a:gd name="T10" fmla="*/ 12 w 20"/>
                <a:gd name="T11" fmla="*/ 30 h 30"/>
                <a:gd name="T12" fmla="*/ 5 w 20"/>
                <a:gd name="T13" fmla="*/ 28 h 30"/>
                <a:gd name="T14" fmla="*/ 0 w 20"/>
                <a:gd name="T15" fmla="*/ 13 h 30"/>
                <a:gd name="T16" fmla="*/ 9 w 20"/>
                <a:gd name="T17" fmla="*/ 0 h 30"/>
                <a:gd name="T18" fmla="*/ 11 w 20"/>
                <a:gd name="T19" fmla="*/ 3 h 30"/>
                <a:gd name="T20" fmla="*/ 10 w 20"/>
                <a:gd name="T21" fmla="*/ 2 h 30"/>
                <a:gd name="T22" fmla="*/ 3 w 20"/>
                <a:gd name="T23" fmla="*/ 14 h 30"/>
                <a:gd name="T24" fmla="*/ 11 w 20"/>
                <a:gd name="T25" fmla="*/ 3 h 30"/>
                <a:gd name="T26" fmla="*/ 9 w 20"/>
                <a:gd name="T27" fmla="*/ 7 h 30"/>
                <a:gd name="T28" fmla="*/ 6 w 20"/>
                <a:gd name="T29" fmla="*/ 12 h 30"/>
                <a:gd name="T30" fmla="*/ 15 w 20"/>
                <a:gd name="T31" fmla="*/ 4 h 30"/>
                <a:gd name="T32" fmla="*/ 9 w 20"/>
                <a:gd name="T33" fmla="*/ 7 h 30"/>
                <a:gd name="T34" fmla="*/ 13 w 20"/>
                <a:gd name="T35" fmla="*/ 13 h 30"/>
                <a:gd name="T36" fmla="*/ 18 w 20"/>
                <a:gd name="T37" fmla="*/ 10 h 30"/>
                <a:gd name="T38" fmla="*/ 17 w 20"/>
                <a:gd name="T39" fmla="*/ 7 h 30"/>
                <a:gd name="T40" fmla="*/ 13 w 20"/>
                <a:gd name="T41" fmla="*/ 13 h 30"/>
                <a:gd name="T42" fmla="*/ 4 w 20"/>
                <a:gd name="T43" fmla="*/ 17 h 30"/>
                <a:gd name="T44" fmla="*/ 4 w 20"/>
                <a:gd name="T45" fmla="*/ 20 h 30"/>
                <a:gd name="T46" fmla="*/ 11 w 20"/>
                <a:gd name="T47" fmla="*/ 10 h 30"/>
                <a:gd name="T48" fmla="*/ 4 w 20"/>
                <a:gd name="T49" fmla="*/ 17 h 30"/>
                <a:gd name="T50" fmla="*/ 6 w 20"/>
                <a:gd name="T51" fmla="*/ 24 h 30"/>
                <a:gd name="T52" fmla="*/ 8 w 20"/>
                <a:gd name="T53" fmla="*/ 22 h 30"/>
                <a:gd name="T54" fmla="*/ 12 w 20"/>
                <a:gd name="T55" fmla="*/ 16 h 30"/>
                <a:gd name="T56" fmla="*/ 15 w 20"/>
                <a:gd name="T57" fmla="*/ 12 h 30"/>
                <a:gd name="T58" fmla="*/ 6 w 20"/>
                <a:gd name="T59" fmla="*/ 24 h 30"/>
                <a:gd name="T60" fmla="*/ 12 w 20"/>
                <a:gd name="T61" fmla="*/ 19 h 30"/>
                <a:gd name="T62" fmla="*/ 16 w 20"/>
                <a:gd name="T63" fmla="*/ 18 h 30"/>
                <a:gd name="T64" fmla="*/ 15 w 20"/>
                <a:gd name="T65" fmla="*/ 17 h 30"/>
                <a:gd name="T66" fmla="*/ 18 w 20"/>
                <a:gd name="T67" fmla="*/ 13 h 30"/>
                <a:gd name="T68" fmla="*/ 12 w 20"/>
                <a:gd name="T69" fmla="*/ 19 h 30"/>
                <a:gd name="T70" fmla="*/ 9 w 20"/>
                <a:gd name="T71" fmla="*/ 27 h 30"/>
                <a:gd name="T72" fmla="*/ 13 w 20"/>
                <a:gd name="T73" fmla="*/ 21 h 30"/>
                <a:gd name="T74" fmla="*/ 14 w 20"/>
                <a:gd name="T75" fmla="*/ 19 h 30"/>
                <a:gd name="T76" fmla="*/ 9 w 20"/>
                <a:gd name="T77" fmla="*/ 27 h 30"/>
                <a:gd name="T78" fmla="*/ 15 w 20"/>
                <a:gd name="T79" fmla="*/ 22 h 30"/>
                <a:gd name="T80" fmla="*/ 17 w 20"/>
                <a:gd name="T81" fmla="*/ 20 h 30"/>
                <a:gd name="T82" fmla="*/ 15 w 20"/>
                <a:gd name="T83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" h="30">
                  <a:moveTo>
                    <a:pt x="9" y="0"/>
                  </a:moveTo>
                  <a:cubicBezTo>
                    <a:pt x="11" y="0"/>
                    <a:pt x="14" y="0"/>
                    <a:pt x="15" y="1"/>
                  </a:cubicBezTo>
                  <a:cubicBezTo>
                    <a:pt x="16" y="4"/>
                    <a:pt x="18" y="5"/>
                    <a:pt x="19" y="7"/>
                  </a:cubicBezTo>
                  <a:cubicBezTo>
                    <a:pt x="19" y="9"/>
                    <a:pt x="18" y="12"/>
                    <a:pt x="20" y="14"/>
                  </a:cubicBezTo>
                  <a:cubicBezTo>
                    <a:pt x="19" y="16"/>
                    <a:pt x="19" y="19"/>
                    <a:pt x="20" y="21"/>
                  </a:cubicBezTo>
                  <a:cubicBezTo>
                    <a:pt x="17" y="24"/>
                    <a:pt x="16" y="28"/>
                    <a:pt x="12" y="30"/>
                  </a:cubicBezTo>
                  <a:cubicBezTo>
                    <a:pt x="9" y="30"/>
                    <a:pt x="7" y="29"/>
                    <a:pt x="5" y="28"/>
                  </a:cubicBezTo>
                  <a:cubicBezTo>
                    <a:pt x="2" y="23"/>
                    <a:pt x="1" y="20"/>
                    <a:pt x="0" y="13"/>
                  </a:cubicBezTo>
                  <a:cubicBezTo>
                    <a:pt x="4" y="9"/>
                    <a:pt x="3" y="1"/>
                    <a:pt x="9" y="0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0" y="2"/>
                  </a:cubicBezTo>
                  <a:cubicBezTo>
                    <a:pt x="5" y="3"/>
                    <a:pt x="4" y="9"/>
                    <a:pt x="3" y="14"/>
                  </a:cubicBezTo>
                  <a:cubicBezTo>
                    <a:pt x="6" y="10"/>
                    <a:pt x="8" y="6"/>
                    <a:pt x="11" y="3"/>
                  </a:cubicBezTo>
                  <a:close/>
                  <a:moveTo>
                    <a:pt x="9" y="7"/>
                  </a:moveTo>
                  <a:cubicBezTo>
                    <a:pt x="9" y="10"/>
                    <a:pt x="7" y="10"/>
                    <a:pt x="6" y="12"/>
                  </a:cubicBezTo>
                  <a:cubicBezTo>
                    <a:pt x="10" y="10"/>
                    <a:pt x="13" y="8"/>
                    <a:pt x="15" y="4"/>
                  </a:cubicBezTo>
                  <a:cubicBezTo>
                    <a:pt x="13" y="0"/>
                    <a:pt x="11" y="7"/>
                    <a:pt x="9" y="7"/>
                  </a:cubicBezTo>
                  <a:close/>
                  <a:moveTo>
                    <a:pt x="13" y="13"/>
                  </a:moveTo>
                  <a:cubicBezTo>
                    <a:pt x="14" y="12"/>
                    <a:pt x="15" y="9"/>
                    <a:pt x="18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5" y="9"/>
                    <a:pt x="13" y="11"/>
                    <a:pt x="13" y="13"/>
                  </a:cubicBezTo>
                  <a:close/>
                  <a:moveTo>
                    <a:pt x="4" y="17"/>
                  </a:moveTo>
                  <a:cubicBezTo>
                    <a:pt x="3" y="18"/>
                    <a:pt x="4" y="19"/>
                    <a:pt x="4" y="20"/>
                  </a:cubicBezTo>
                  <a:cubicBezTo>
                    <a:pt x="7" y="17"/>
                    <a:pt x="10" y="13"/>
                    <a:pt x="11" y="10"/>
                  </a:cubicBezTo>
                  <a:cubicBezTo>
                    <a:pt x="9" y="12"/>
                    <a:pt x="6" y="15"/>
                    <a:pt x="4" y="17"/>
                  </a:cubicBezTo>
                  <a:close/>
                  <a:moveTo>
                    <a:pt x="6" y="24"/>
                  </a:moveTo>
                  <a:cubicBezTo>
                    <a:pt x="7" y="25"/>
                    <a:pt x="7" y="23"/>
                    <a:pt x="8" y="22"/>
                  </a:cubicBezTo>
                  <a:cubicBezTo>
                    <a:pt x="10" y="20"/>
                    <a:pt x="11" y="18"/>
                    <a:pt x="12" y="16"/>
                  </a:cubicBezTo>
                  <a:cubicBezTo>
                    <a:pt x="14" y="15"/>
                    <a:pt x="15" y="14"/>
                    <a:pt x="15" y="12"/>
                  </a:cubicBezTo>
                  <a:cubicBezTo>
                    <a:pt x="11" y="15"/>
                    <a:pt x="7" y="19"/>
                    <a:pt x="6" y="24"/>
                  </a:cubicBezTo>
                  <a:close/>
                  <a:moveTo>
                    <a:pt x="12" y="19"/>
                  </a:moveTo>
                  <a:cubicBezTo>
                    <a:pt x="14" y="18"/>
                    <a:pt x="14" y="18"/>
                    <a:pt x="16" y="18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6" y="16"/>
                    <a:pt x="18" y="15"/>
                    <a:pt x="18" y="13"/>
                  </a:cubicBezTo>
                  <a:cubicBezTo>
                    <a:pt x="16" y="15"/>
                    <a:pt x="14" y="17"/>
                    <a:pt x="12" y="19"/>
                  </a:cubicBezTo>
                  <a:close/>
                  <a:moveTo>
                    <a:pt x="9" y="27"/>
                  </a:moveTo>
                  <a:cubicBezTo>
                    <a:pt x="11" y="26"/>
                    <a:pt x="12" y="23"/>
                    <a:pt x="13" y="21"/>
                  </a:cubicBezTo>
                  <a:cubicBezTo>
                    <a:pt x="14" y="20"/>
                    <a:pt x="15" y="20"/>
                    <a:pt x="14" y="19"/>
                  </a:cubicBezTo>
                  <a:cubicBezTo>
                    <a:pt x="13" y="21"/>
                    <a:pt x="10" y="24"/>
                    <a:pt x="9" y="27"/>
                  </a:cubicBezTo>
                  <a:close/>
                  <a:moveTo>
                    <a:pt x="15" y="22"/>
                  </a:moveTo>
                  <a:cubicBezTo>
                    <a:pt x="16" y="22"/>
                    <a:pt x="17" y="21"/>
                    <a:pt x="17" y="20"/>
                  </a:cubicBezTo>
                  <a:cubicBezTo>
                    <a:pt x="16" y="20"/>
                    <a:pt x="15" y="21"/>
                    <a:pt x="1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43693" y="4921250"/>
            <a:ext cx="697230" cy="671195"/>
            <a:chOff x="7371" y="4772"/>
            <a:chExt cx="1098" cy="1057"/>
          </a:xfrm>
          <a:solidFill>
            <a:srgbClr val="0070C0"/>
          </a:solidFill>
        </p:grpSpPr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7744" y="4772"/>
              <a:ext cx="353" cy="510"/>
            </a:xfrm>
            <a:custGeom>
              <a:avLst/>
              <a:gdLst>
                <a:gd name="T0" fmla="*/ 10 w 18"/>
                <a:gd name="T1" fmla="*/ 26 h 26"/>
                <a:gd name="T2" fmla="*/ 3 w 18"/>
                <a:gd name="T3" fmla="*/ 21 h 26"/>
                <a:gd name="T4" fmla="*/ 14 w 18"/>
                <a:gd name="T5" fmla="*/ 1 h 26"/>
                <a:gd name="T6" fmla="*/ 18 w 18"/>
                <a:gd name="T7" fmla="*/ 13 h 26"/>
                <a:gd name="T8" fmla="*/ 13 w 18"/>
                <a:gd name="T9" fmla="*/ 24 h 26"/>
                <a:gd name="T10" fmla="*/ 10 w 18"/>
                <a:gd name="T11" fmla="*/ 26 h 26"/>
                <a:gd name="T12" fmla="*/ 4 w 18"/>
                <a:gd name="T13" fmla="*/ 17 h 26"/>
                <a:gd name="T14" fmla="*/ 12 w 18"/>
                <a:gd name="T15" fmla="*/ 7 h 26"/>
                <a:gd name="T16" fmla="*/ 14 w 18"/>
                <a:gd name="T17" fmla="*/ 5 h 26"/>
                <a:gd name="T18" fmla="*/ 14 w 18"/>
                <a:gd name="T19" fmla="*/ 4 h 26"/>
                <a:gd name="T20" fmla="*/ 9 w 18"/>
                <a:gd name="T21" fmla="*/ 8 h 26"/>
                <a:gd name="T22" fmla="*/ 4 w 18"/>
                <a:gd name="T23" fmla="*/ 14 h 26"/>
                <a:gd name="T24" fmla="*/ 9 w 18"/>
                <a:gd name="T25" fmla="*/ 11 h 26"/>
                <a:gd name="T26" fmla="*/ 4 w 18"/>
                <a:gd name="T27" fmla="*/ 17 h 26"/>
                <a:gd name="T28" fmla="*/ 6 w 18"/>
                <a:gd name="T29" fmla="*/ 8 h 26"/>
                <a:gd name="T30" fmla="*/ 4 w 18"/>
                <a:gd name="T31" fmla="*/ 11 h 26"/>
                <a:gd name="T32" fmla="*/ 11 w 18"/>
                <a:gd name="T33" fmla="*/ 3 h 26"/>
                <a:gd name="T34" fmla="*/ 9 w 18"/>
                <a:gd name="T35" fmla="*/ 3 h 26"/>
                <a:gd name="T36" fmla="*/ 6 w 18"/>
                <a:gd name="T37" fmla="*/ 8 h 26"/>
                <a:gd name="T38" fmla="*/ 15 w 18"/>
                <a:gd name="T39" fmla="*/ 8 h 26"/>
                <a:gd name="T40" fmla="*/ 6 w 18"/>
                <a:gd name="T41" fmla="*/ 21 h 26"/>
                <a:gd name="T42" fmla="*/ 10 w 18"/>
                <a:gd name="T43" fmla="*/ 17 h 26"/>
                <a:gd name="T44" fmla="*/ 14 w 18"/>
                <a:gd name="T45" fmla="*/ 11 h 26"/>
                <a:gd name="T46" fmla="*/ 16 w 18"/>
                <a:gd name="T47" fmla="*/ 9 h 26"/>
                <a:gd name="T48" fmla="*/ 15 w 18"/>
                <a:gd name="T4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6">
                  <a:moveTo>
                    <a:pt x="10" y="26"/>
                  </a:moveTo>
                  <a:cubicBezTo>
                    <a:pt x="7" y="25"/>
                    <a:pt x="5" y="23"/>
                    <a:pt x="3" y="21"/>
                  </a:cubicBezTo>
                  <a:cubicBezTo>
                    <a:pt x="0" y="12"/>
                    <a:pt x="3" y="0"/>
                    <a:pt x="14" y="1"/>
                  </a:cubicBezTo>
                  <a:cubicBezTo>
                    <a:pt x="17" y="4"/>
                    <a:pt x="17" y="8"/>
                    <a:pt x="18" y="13"/>
                  </a:cubicBezTo>
                  <a:cubicBezTo>
                    <a:pt x="17" y="18"/>
                    <a:pt x="16" y="22"/>
                    <a:pt x="13" y="24"/>
                  </a:cubicBezTo>
                  <a:cubicBezTo>
                    <a:pt x="12" y="25"/>
                    <a:pt x="10" y="25"/>
                    <a:pt x="10" y="26"/>
                  </a:cubicBezTo>
                  <a:close/>
                  <a:moveTo>
                    <a:pt x="4" y="17"/>
                  </a:moveTo>
                  <a:cubicBezTo>
                    <a:pt x="7" y="14"/>
                    <a:pt x="12" y="11"/>
                    <a:pt x="12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11" y="7"/>
                    <a:pt x="9" y="8"/>
                  </a:cubicBezTo>
                  <a:cubicBezTo>
                    <a:pt x="8" y="10"/>
                    <a:pt x="6" y="12"/>
                    <a:pt x="4" y="14"/>
                  </a:cubicBezTo>
                  <a:cubicBezTo>
                    <a:pt x="6" y="14"/>
                    <a:pt x="7" y="11"/>
                    <a:pt x="9" y="11"/>
                  </a:cubicBezTo>
                  <a:cubicBezTo>
                    <a:pt x="8" y="14"/>
                    <a:pt x="4" y="15"/>
                    <a:pt x="4" y="17"/>
                  </a:cubicBezTo>
                  <a:close/>
                  <a:moveTo>
                    <a:pt x="6" y="8"/>
                  </a:moveTo>
                  <a:cubicBezTo>
                    <a:pt x="4" y="7"/>
                    <a:pt x="4" y="10"/>
                    <a:pt x="4" y="11"/>
                  </a:cubicBezTo>
                  <a:cubicBezTo>
                    <a:pt x="6" y="8"/>
                    <a:pt x="9" y="6"/>
                    <a:pt x="11" y="3"/>
                  </a:cubicBezTo>
                  <a:cubicBezTo>
                    <a:pt x="10" y="3"/>
                    <a:pt x="9" y="2"/>
                    <a:pt x="9" y="3"/>
                  </a:cubicBezTo>
                  <a:cubicBezTo>
                    <a:pt x="9" y="4"/>
                    <a:pt x="5" y="5"/>
                    <a:pt x="6" y="8"/>
                  </a:cubicBezTo>
                  <a:close/>
                  <a:moveTo>
                    <a:pt x="15" y="8"/>
                  </a:moveTo>
                  <a:cubicBezTo>
                    <a:pt x="11" y="12"/>
                    <a:pt x="8" y="16"/>
                    <a:pt x="6" y="21"/>
                  </a:cubicBezTo>
                  <a:cubicBezTo>
                    <a:pt x="8" y="23"/>
                    <a:pt x="9" y="18"/>
                    <a:pt x="10" y="17"/>
                  </a:cubicBezTo>
                  <a:cubicBezTo>
                    <a:pt x="11" y="15"/>
                    <a:pt x="13" y="14"/>
                    <a:pt x="14" y="11"/>
                  </a:cubicBezTo>
                  <a:cubicBezTo>
                    <a:pt x="14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>
              <a:spLocks noEditPoints="1"/>
            </p:cNvSpPr>
            <p:nvPr/>
          </p:nvSpPr>
          <p:spPr bwMode="auto">
            <a:xfrm>
              <a:off x="7371" y="5359"/>
              <a:ext cx="1098" cy="470"/>
            </a:xfrm>
            <a:custGeom>
              <a:avLst/>
              <a:gdLst>
                <a:gd name="T0" fmla="*/ 56 w 56"/>
                <a:gd name="T1" fmla="*/ 8 h 24"/>
                <a:gd name="T2" fmla="*/ 53 w 56"/>
                <a:gd name="T3" fmla="*/ 23 h 24"/>
                <a:gd name="T4" fmla="*/ 51 w 56"/>
                <a:gd name="T5" fmla="*/ 18 h 24"/>
                <a:gd name="T6" fmla="*/ 49 w 56"/>
                <a:gd name="T7" fmla="*/ 19 h 24"/>
                <a:gd name="T8" fmla="*/ 42 w 56"/>
                <a:gd name="T9" fmla="*/ 19 h 24"/>
                <a:gd name="T10" fmla="*/ 40 w 56"/>
                <a:gd name="T11" fmla="*/ 20 h 24"/>
                <a:gd name="T12" fmla="*/ 36 w 56"/>
                <a:gd name="T13" fmla="*/ 19 h 24"/>
                <a:gd name="T14" fmla="*/ 25 w 56"/>
                <a:gd name="T15" fmla="*/ 20 h 24"/>
                <a:gd name="T16" fmla="*/ 5 w 56"/>
                <a:gd name="T17" fmla="*/ 24 h 24"/>
                <a:gd name="T18" fmla="*/ 1 w 56"/>
                <a:gd name="T19" fmla="*/ 22 h 24"/>
                <a:gd name="T20" fmla="*/ 2 w 56"/>
                <a:gd name="T21" fmla="*/ 11 h 24"/>
                <a:gd name="T22" fmla="*/ 41 w 56"/>
                <a:gd name="T23" fmla="*/ 0 h 24"/>
                <a:gd name="T24" fmla="*/ 34 w 56"/>
                <a:gd name="T25" fmla="*/ 10 h 24"/>
                <a:gd name="T26" fmla="*/ 37 w 56"/>
                <a:gd name="T27" fmla="*/ 13 h 24"/>
                <a:gd name="T28" fmla="*/ 36 w 56"/>
                <a:gd name="T29" fmla="*/ 17 h 24"/>
                <a:gd name="T30" fmla="*/ 48 w 56"/>
                <a:gd name="T31" fmla="*/ 3 h 24"/>
                <a:gd name="T32" fmla="*/ 35 w 56"/>
                <a:gd name="T33" fmla="*/ 7 h 24"/>
                <a:gd name="T34" fmla="*/ 33 w 56"/>
                <a:gd name="T35" fmla="*/ 2 h 24"/>
                <a:gd name="T36" fmla="*/ 20 w 56"/>
                <a:gd name="T37" fmla="*/ 18 h 24"/>
                <a:gd name="T38" fmla="*/ 22 w 56"/>
                <a:gd name="T39" fmla="*/ 19 h 24"/>
                <a:gd name="T40" fmla="*/ 34 w 56"/>
                <a:gd name="T41" fmla="*/ 7 h 24"/>
                <a:gd name="T42" fmla="*/ 37 w 56"/>
                <a:gd name="T43" fmla="*/ 2 h 24"/>
                <a:gd name="T44" fmla="*/ 26 w 56"/>
                <a:gd name="T45" fmla="*/ 3 h 24"/>
                <a:gd name="T46" fmla="*/ 17 w 56"/>
                <a:gd name="T47" fmla="*/ 15 h 24"/>
                <a:gd name="T48" fmla="*/ 14 w 56"/>
                <a:gd name="T49" fmla="*/ 19 h 24"/>
                <a:gd name="T50" fmla="*/ 31 w 56"/>
                <a:gd name="T51" fmla="*/ 3 h 24"/>
                <a:gd name="T52" fmla="*/ 19 w 56"/>
                <a:gd name="T53" fmla="*/ 4 h 24"/>
                <a:gd name="T54" fmla="*/ 13 w 56"/>
                <a:gd name="T55" fmla="*/ 14 h 24"/>
                <a:gd name="T56" fmla="*/ 12 w 56"/>
                <a:gd name="T57" fmla="*/ 20 h 24"/>
                <a:gd name="T58" fmla="*/ 23 w 56"/>
                <a:gd name="T59" fmla="*/ 3 h 24"/>
                <a:gd name="T60" fmla="*/ 49 w 56"/>
                <a:gd name="T61" fmla="*/ 4 h 24"/>
                <a:gd name="T62" fmla="*/ 43 w 56"/>
                <a:gd name="T63" fmla="*/ 17 h 24"/>
                <a:gd name="T64" fmla="*/ 50 w 56"/>
                <a:gd name="T65" fmla="*/ 4 h 24"/>
                <a:gd name="T66" fmla="*/ 11 w 56"/>
                <a:gd name="T67" fmla="*/ 8 h 24"/>
                <a:gd name="T68" fmla="*/ 17 w 56"/>
                <a:gd name="T69" fmla="*/ 5 h 24"/>
                <a:gd name="T70" fmla="*/ 3 w 56"/>
                <a:gd name="T71" fmla="*/ 13 h 24"/>
                <a:gd name="T72" fmla="*/ 10 w 56"/>
                <a:gd name="T73" fmla="*/ 7 h 24"/>
                <a:gd name="T74" fmla="*/ 45 w 56"/>
                <a:gd name="T75" fmla="*/ 16 h 24"/>
                <a:gd name="T76" fmla="*/ 45 w 56"/>
                <a:gd name="T77" fmla="*/ 16 h 24"/>
                <a:gd name="T78" fmla="*/ 13 w 56"/>
                <a:gd name="T79" fmla="*/ 10 h 24"/>
                <a:gd name="T80" fmla="*/ 29 w 56"/>
                <a:gd name="T81" fmla="*/ 18 h 24"/>
                <a:gd name="T82" fmla="*/ 29 w 56"/>
                <a:gd name="T83" fmla="*/ 18 h 24"/>
                <a:gd name="T84" fmla="*/ 51 w 56"/>
                <a:gd name="T85" fmla="*/ 16 h 24"/>
                <a:gd name="T86" fmla="*/ 52 w 56"/>
                <a:gd name="T8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24">
                  <a:moveTo>
                    <a:pt x="54" y="8"/>
                  </a:moveTo>
                  <a:cubicBezTo>
                    <a:pt x="54" y="8"/>
                    <a:pt x="55" y="7"/>
                    <a:pt x="56" y="8"/>
                  </a:cubicBezTo>
                  <a:cubicBezTo>
                    <a:pt x="56" y="9"/>
                    <a:pt x="55" y="9"/>
                    <a:pt x="54" y="10"/>
                  </a:cubicBezTo>
                  <a:cubicBezTo>
                    <a:pt x="55" y="14"/>
                    <a:pt x="55" y="20"/>
                    <a:pt x="53" y="23"/>
                  </a:cubicBezTo>
                  <a:cubicBezTo>
                    <a:pt x="51" y="22"/>
                    <a:pt x="52" y="20"/>
                    <a:pt x="53" y="18"/>
                  </a:cubicBezTo>
                  <a:cubicBezTo>
                    <a:pt x="52" y="18"/>
                    <a:pt x="52" y="18"/>
                    <a:pt x="51" y="18"/>
                  </a:cubicBezTo>
                  <a:cubicBezTo>
                    <a:pt x="50" y="18"/>
                    <a:pt x="50" y="19"/>
                    <a:pt x="50" y="20"/>
                  </a:cubicBezTo>
                  <a:cubicBezTo>
                    <a:pt x="49" y="20"/>
                    <a:pt x="49" y="19"/>
                    <a:pt x="49" y="19"/>
                  </a:cubicBezTo>
                  <a:cubicBezTo>
                    <a:pt x="47" y="19"/>
                    <a:pt x="44" y="19"/>
                    <a:pt x="43" y="20"/>
                  </a:cubicBezTo>
                  <a:cubicBezTo>
                    <a:pt x="42" y="20"/>
                    <a:pt x="42" y="19"/>
                    <a:pt x="42" y="19"/>
                  </a:cubicBezTo>
                  <a:cubicBezTo>
                    <a:pt x="40" y="19"/>
                    <a:pt x="39" y="19"/>
                    <a:pt x="38" y="19"/>
                  </a:cubicBezTo>
                  <a:cubicBezTo>
                    <a:pt x="38" y="20"/>
                    <a:pt x="40" y="19"/>
                    <a:pt x="40" y="20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6" y="21"/>
                    <a:pt x="36" y="19"/>
                  </a:cubicBezTo>
                  <a:cubicBezTo>
                    <a:pt x="33" y="20"/>
                    <a:pt x="28" y="20"/>
                    <a:pt x="26" y="21"/>
                  </a:cubicBezTo>
                  <a:cubicBezTo>
                    <a:pt x="25" y="21"/>
                    <a:pt x="25" y="20"/>
                    <a:pt x="25" y="20"/>
                  </a:cubicBezTo>
                  <a:cubicBezTo>
                    <a:pt x="21" y="22"/>
                    <a:pt x="15" y="20"/>
                    <a:pt x="12" y="23"/>
                  </a:cubicBezTo>
                  <a:cubicBezTo>
                    <a:pt x="9" y="22"/>
                    <a:pt x="7" y="23"/>
                    <a:pt x="5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2"/>
                    <a:pt x="1" y="23"/>
                    <a:pt x="1" y="22"/>
                  </a:cubicBezTo>
                  <a:cubicBezTo>
                    <a:pt x="0" y="22"/>
                    <a:pt x="1" y="21"/>
                    <a:pt x="1" y="20"/>
                  </a:cubicBezTo>
                  <a:cubicBezTo>
                    <a:pt x="1" y="16"/>
                    <a:pt x="1" y="14"/>
                    <a:pt x="2" y="11"/>
                  </a:cubicBezTo>
                  <a:cubicBezTo>
                    <a:pt x="4" y="7"/>
                    <a:pt x="10" y="6"/>
                    <a:pt x="14" y="3"/>
                  </a:cubicBezTo>
                  <a:cubicBezTo>
                    <a:pt x="20" y="3"/>
                    <a:pt x="32" y="0"/>
                    <a:pt x="41" y="0"/>
                  </a:cubicBezTo>
                  <a:cubicBezTo>
                    <a:pt x="48" y="0"/>
                    <a:pt x="54" y="1"/>
                    <a:pt x="54" y="8"/>
                  </a:cubicBezTo>
                  <a:close/>
                  <a:moveTo>
                    <a:pt x="34" y="10"/>
                  </a:moveTo>
                  <a:cubicBezTo>
                    <a:pt x="37" y="9"/>
                    <a:pt x="40" y="2"/>
                    <a:pt x="42" y="6"/>
                  </a:cubicBezTo>
                  <a:cubicBezTo>
                    <a:pt x="40" y="8"/>
                    <a:pt x="38" y="11"/>
                    <a:pt x="37" y="13"/>
                  </a:cubicBezTo>
                  <a:cubicBezTo>
                    <a:pt x="39" y="12"/>
                    <a:pt x="40" y="9"/>
                    <a:pt x="42" y="8"/>
                  </a:cubicBezTo>
                  <a:cubicBezTo>
                    <a:pt x="40" y="11"/>
                    <a:pt x="37" y="13"/>
                    <a:pt x="36" y="17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41" y="13"/>
                    <a:pt x="44" y="8"/>
                    <a:pt x="48" y="3"/>
                  </a:cubicBezTo>
                  <a:cubicBezTo>
                    <a:pt x="45" y="2"/>
                    <a:pt x="43" y="2"/>
                    <a:pt x="40" y="1"/>
                  </a:cubicBezTo>
                  <a:cubicBezTo>
                    <a:pt x="39" y="4"/>
                    <a:pt x="37" y="7"/>
                    <a:pt x="35" y="7"/>
                  </a:cubicBezTo>
                  <a:cubicBezTo>
                    <a:pt x="36" y="8"/>
                    <a:pt x="34" y="9"/>
                    <a:pt x="34" y="10"/>
                  </a:cubicBezTo>
                  <a:close/>
                  <a:moveTo>
                    <a:pt x="33" y="2"/>
                  </a:moveTo>
                  <a:cubicBezTo>
                    <a:pt x="32" y="4"/>
                    <a:pt x="30" y="7"/>
                    <a:pt x="28" y="8"/>
                  </a:cubicBezTo>
                  <a:cubicBezTo>
                    <a:pt x="27" y="12"/>
                    <a:pt x="22" y="14"/>
                    <a:pt x="20" y="18"/>
                  </a:cubicBezTo>
                  <a:cubicBezTo>
                    <a:pt x="23" y="17"/>
                    <a:pt x="24" y="13"/>
                    <a:pt x="27" y="12"/>
                  </a:cubicBezTo>
                  <a:cubicBezTo>
                    <a:pt x="25" y="14"/>
                    <a:pt x="23" y="17"/>
                    <a:pt x="22" y="19"/>
                  </a:cubicBezTo>
                  <a:cubicBezTo>
                    <a:pt x="22" y="19"/>
                    <a:pt x="24" y="19"/>
                    <a:pt x="25" y="19"/>
                  </a:cubicBezTo>
                  <a:cubicBezTo>
                    <a:pt x="28" y="14"/>
                    <a:pt x="31" y="11"/>
                    <a:pt x="34" y="7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4" y="4"/>
                    <a:pt x="36" y="3"/>
                    <a:pt x="37" y="2"/>
                  </a:cubicBezTo>
                  <a:cubicBezTo>
                    <a:pt x="36" y="2"/>
                    <a:pt x="35" y="2"/>
                    <a:pt x="33" y="2"/>
                  </a:cubicBezTo>
                  <a:close/>
                  <a:moveTo>
                    <a:pt x="26" y="3"/>
                  </a:moveTo>
                  <a:cubicBezTo>
                    <a:pt x="26" y="3"/>
                    <a:pt x="26" y="3"/>
                    <a:pt x="26" y="4"/>
                  </a:cubicBezTo>
                  <a:cubicBezTo>
                    <a:pt x="23" y="8"/>
                    <a:pt x="19" y="11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8"/>
                    <a:pt x="15" y="17"/>
                    <a:pt x="14" y="19"/>
                  </a:cubicBezTo>
                  <a:cubicBezTo>
                    <a:pt x="15" y="19"/>
                    <a:pt x="16" y="20"/>
                    <a:pt x="18" y="19"/>
                  </a:cubicBezTo>
                  <a:cubicBezTo>
                    <a:pt x="21" y="12"/>
                    <a:pt x="27" y="8"/>
                    <a:pt x="31" y="3"/>
                  </a:cubicBezTo>
                  <a:cubicBezTo>
                    <a:pt x="28" y="2"/>
                    <a:pt x="27" y="3"/>
                    <a:pt x="26" y="3"/>
                  </a:cubicBezTo>
                  <a:close/>
                  <a:moveTo>
                    <a:pt x="19" y="4"/>
                  </a:moveTo>
                  <a:cubicBezTo>
                    <a:pt x="19" y="5"/>
                    <a:pt x="18" y="5"/>
                    <a:pt x="18" y="7"/>
                  </a:cubicBezTo>
                  <a:cubicBezTo>
                    <a:pt x="16" y="9"/>
                    <a:pt x="15" y="12"/>
                    <a:pt x="13" y="14"/>
                  </a:cubicBezTo>
                  <a:cubicBezTo>
                    <a:pt x="12" y="16"/>
                    <a:pt x="9" y="18"/>
                    <a:pt x="8" y="20"/>
                  </a:cubicBezTo>
                  <a:cubicBezTo>
                    <a:pt x="9" y="21"/>
                    <a:pt x="10" y="20"/>
                    <a:pt x="12" y="20"/>
                  </a:cubicBezTo>
                  <a:cubicBezTo>
                    <a:pt x="14" y="17"/>
                    <a:pt x="16" y="13"/>
                    <a:pt x="19" y="11"/>
                  </a:cubicBezTo>
                  <a:cubicBezTo>
                    <a:pt x="20" y="7"/>
                    <a:pt x="23" y="7"/>
                    <a:pt x="23" y="3"/>
                  </a:cubicBezTo>
                  <a:cubicBezTo>
                    <a:pt x="22" y="3"/>
                    <a:pt x="21" y="4"/>
                    <a:pt x="19" y="4"/>
                  </a:cubicBezTo>
                  <a:close/>
                  <a:moveTo>
                    <a:pt x="49" y="4"/>
                  </a:moveTo>
                  <a:cubicBezTo>
                    <a:pt x="46" y="8"/>
                    <a:pt x="43" y="13"/>
                    <a:pt x="40" y="17"/>
                  </a:cubicBezTo>
                  <a:cubicBezTo>
                    <a:pt x="41" y="17"/>
                    <a:pt x="42" y="17"/>
                    <a:pt x="43" y="17"/>
                  </a:cubicBezTo>
                  <a:cubicBezTo>
                    <a:pt x="45" y="13"/>
                    <a:pt x="49" y="10"/>
                    <a:pt x="51" y="5"/>
                  </a:cubicBezTo>
                  <a:cubicBezTo>
                    <a:pt x="51" y="5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lose/>
                  <a:moveTo>
                    <a:pt x="11" y="8"/>
                  </a:moveTo>
                  <a:cubicBezTo>
                    <a:pt x="9" y="11"/>
                    <a:pt x="7" y="15"/>
                    <a:pt x="6" y="17"/>
                  </a:cubicBezTo>
                  <a:cubicBezTo>
                    <a:pt x="9" y="13"/>
                    <a:pt x="13" y="9"/>
                    <a:pt x="17" y="5"/>
                  </a:cubicBezTo>
                  <a:cubicBezTo>
                    <a:pt x="13" y="5"/>
                    <a:pt x="12" y="6"/>
                    <a:pt x="11" y="8"/>
                  </a:cubicBezTo>
                  <a:close/>
                  <a:moveTo>
                    <a:pt x="3" y="13"/>
                  </a:moveTo>
                  <a:cubicBezTo>
                    <a:pt x="4" y="14"/>
                    <a:pt x="3" y="15"/>
                    <a:pt x="3" y="16"/>
                  </a:cubicBezTo>
                  <a:cubicBezTo>
                    <a:pt x="6" y="15"/>
                    <a:pt x="8" y="10"/>
                    <a:pt x="10" y="7"/>
                  </a:cubicBezTo>
                  <a:cubicBezTo>
                    <a:pt x="7" y="8"/>
                    <a:pt x="4" y="10"/>
                    <a:pt x="3" y="13"/>
                  </a:cubicBezTo>
                  <a:close/>
                  <a:moveTo>
                    <a:pt x="45" y="16"/>
                  </a:moveTo>
                  <a:cubicBezTo>
                    <a:pt x="49" y="20"/>
                    <a:pt x="54" y="10"/>
                    <a:pt x="51" y="9"/>
                  </a:cubicBezTo>
                  <a:cubicBezTo>
                    <a:pt x="49" y="11"/>
                    <a:pt x="47" y="14"/>
                    <a:pt x="45" y="16"/>
                  </a:cubicBezTo>
                  <a:close/>
                  <a:moveTo>
                    <a:pt x="5" y="20"/>
                  </a:moveTo>
                  <a:cubicBezTo>
                    <a:pt x="8" y="18"/>
                    <a:pt x="12" y="14"/>
                    <a:pt x="13" y="10"/>
                  </a:cubicBezTo>
                  <a:cubicBezTo>
                    <a:pt x="10" y="13"/>
                    <a:pt x="7" y="16"/>
                    <a:pt x="5" y="20"/>
                  </a:cubicBezTo>
                  <a:close/>
                  <a:moveTo>
                    <a:pt x="29" y="18"/>
                  </a:moveTo>
                  <a:cubicBezTo>
                    <a:pt x="33" y="18"/>
                    <a:pt x="34" y="13"/>
                    <a:pt x="36" y="11"/>
                  </a:cubicBezTo>
                  <a:cubicBezTo>
                    <a:pt x="33" y="12"/>
                    <a:pt x="31" y="15"/>
                    <a:pt x="29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6"/>
                    <a:pt x="53" y="16"/>
                  </a:cubicBezTo>
                  <a:cubicBezTo>
                    <a:pt x="53" y="16"/>
                    <a:pt x="53" y="15"/>
                    <a:pt x="52" y="14"/>
                  </a:cubicBezTo>
                  <a:cubicBezTo>
                    <a:pt x="52" y="15"/>
                    <a:pt x="52" y="15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Freeform 16"/>
          <p:cNvSpPr>
            <a:spLocks noEditPoints="1"/>
          </p:cNvSpPr>
          <p:nvPr/>
        </p:nvSpPr>
        <p:spPr bwMode="auto">
          <a:xfrm>
            <a:off x="3003233" y="4974590"/>
            <a:ext cx="622300" cy="584200"/>
          </a:xfrm>
          <a:custGeom>
            <a:avLst/>
            <a:gdLst>
              <a:gd name="T0" fmla="*/ 46 w 50"/>
              <a:gd name="T1" fmla="*/ 28 h 47"/>
              <a:gd name="T2" fmla="*/ 46 w 50"/>
              <a:gd name="T3" fmla="*/ 43 h 47"/>
              <a:gd name="T4" fmla="*/ 43 w 50"/>
              <a:gd name="T5" fmla="*/ 41 h 47"/>
              <a:gd name="T6" fmla="*/ 0 w 50"/>
              <a:gd name="T7" fmla="*/ 45 h 47"/>
              <a:gd name="T8" fmla="*/ 4 w 50"/>
              <a:gd name="T9" fmla="*/ 32 h 47"/>
              <a:gd name="T10" fmla="*/ 19 w 50"/>
              <a:gd name="T11" fmla="*/ 21 h 47"/>
              <a:gd name="T12" fmla="*/ 31 w 50"/>
              <a:gd name="T13" fmla="*/ 2 h 47"/>
              <a:gd name="T14" fmla="*/ 34 w 50"/>
              <a:gd name="T15" fmla="*/ 23 h 47"/>
              <a:gd name="T16" fmla="*/ 21 w 50"/>
              <a:gd name="T17" fmla="*/ 27 h 47"/>
              <a:gd name="T18" fmla="*/ 23 w 50"/>
              <a:gd name="T19" fmla="*/ 27 h 47"/>
              <a:gd name="T20" fmla="*/ 16 w 50"/>
              <a:gd name="T21" fmla="*/ 39 h 47"/>
              <a:gd name="T22" fmla="*/ 12 w 50"/>
              <a:gd name="T23" fmla="*/ 42 h 47"/>
              <a:gd name="T24" fmla="*/ 26 w 50"/>
              <a:gd name="T25" fmla="*/ 4 h 47"/>
              <a:gd name="T26" fmla="*/ 28 w 50"/>
              <a:gd name="T27" fmla="*/ 6 h 47"/>
              <a:gd name="T28" fmla="*/ 28 w 50"/>
              <a:gd name="T29" fmla="*/ 6 h 47"/>
              <a:gd name="T30" fmla="*/ 31 w 50"/>
              <a:gd name="T31" fmla="*/ 10 h 47"/>
              <a:gd name="T32" fmla="*/ 27 w 50"/>
              <a:gd name="T33" fmla="*/ 13 h 47"/>
              <a:gd name="T34" fmla="*/ 22 w 50"/>
              <a:gd name="T35" fmla="*/ 16 h 47"/>
              <a:gd name="T36" fmla="*/ 27 w 50"/>
              <a:gd name="T37" fmla="*/ 9 h 47"/>
              <a:gd name="T38" fmla="*/ 27 w 50"/>
              <a:gd name="T39" fmla="*/ 14 h 47"/>
              <a:gd name="T40" fmla="*/ 23 w 50"/>
              <a:gd name="T41" fmla="*/ 21 h 47"/>
              <a:gd name="T42" fmla="*/ 26 w 50"/>
              <a:gd name="T43" fmla="*/ 17 h 47"/>
              <a:gd name="T44" fmla="*/ 30 w 50"/>
              <a:gd name="T45" fmla="*/ 16 h 47"/>
              <a:gd name="T46" fmla="*/ 30 w 50"/>
              <a:gd name="T47" fmla="*/ 16 h 47"/>
              <a:gd name="T48" fmla="*/ 33 w 50"/>
              <a:gd name="T49" fmla="*/ 17 h 47"/>
              <a:gd name="T50" fmla="*/ 24 w 50"/>
              <a:gd name="T51" fmla="*/ 25 h 47"/>
              <a:gd name="T52" fmla="*/ 24 w 50"/>
              <a:gd name="T53" fmla="*/ 25 h 47"/>
              <a:gd name="T54" fmla="*/ 29 w 50"/>
              <a:gd name="T55" fmla="*/ 30 h 47"/>
              <a:gd name="T56" fmla="*/ 29 w 50"/>
              <a:gd name="T57" fmla="*/ 34 h 47"/>
              <a:gd name="T58" fmla="*/ 26 w 50"/>
              <a:gd name="T59" fmla="*/ 41 h 47"/>
              <a:gd name="T60" fmla="*/ 30 w 50"/>
              <a:gd name="T61" fmla="*/ 32 h 47"/>
              <a:gd name="T62" fmla="*/ 30 w 50"/>
              <a:gd name="T63" fmla="*/ 37 h 47"/>
              <a:gd name="T64" fmla="*/ 32 w 50"/>
              <a:gd name="T65" fmla="*/ 26 h 47"/>
              <a:gd name="T66" fmla="*/ 8 w 50"/>
              <a:gd name="T67" fmla="*/ 43 h 47"/>
              <a:gd name="T68" fmla="*/ 18 w 50"/>
              <a:gd name="T69" fmla="*/ 27 h 47"/>
              <a:gd name="T70" fmla="*/ 15 w 50"/>
              <a:gd name="T71" fmla="*/ 31 h 47"/>
              <a:gd name="T72" fmla="*/ 24 w 50"/>
              <a:gd name="T73" fmla="*/ 32 h 47"/>
              <a:gd name="T74" fmla="*/ 24 w 50"/>
              <a:gd name="T75" fmla="*/ 32 h 47"/>
              <a:gd name="T76" fmla="*/ 35 w 50"/>
              <a:gd name="T77" fmla="*/ 38 h 47"/>
              <a:gd name="T78" fmla="*/ 41 w 50"/>
              <a:gd name="T79" fmla="*/ 29 h 47"/>
              <a:gd name="T80" fmla="*/ 6 w 50"/>
              <a:gd name="T81" fmla="*/ 37 h 47"/>
              <a:gd name="T82" fmla="*/ 6 w 50"/>
              <a:gd name="T83" fmla="*/ 32 h 47"/>
              <a:gd name="T84" fmla="*/ 21 w 50"/>
              <a:gd name="T85" fmla="*/ 42 h 47"/>
              <a:gd name="T86" fmla="*/ 18 w 50"/>
              <a:gd name="T87" fmla="*/ 42 h 47"/>
              <a:gd name="T88" fmla="*/ 46 w 50"/>
              <a:gd name="T89" fmla="*/ 32 h 47"/>
              <a:gd name="T90" fmla="*/ 29 w 50"/>
              <a:gd name="T91" fmla="*/ 39 h 47"/>
              <a:gd name="T92" fmla="*/ 32 w 50"/>
              <a:gd name="T93" fmla="*/ 40 h 47"/>
              <a:gd name="T94" fmla="*/ 29 w 50"/>
              <a:gd name="T95" fmla="*/ 39 h 47"/>
              <a:gd name="T96" fmla="*/ 46 w 50"/>
              <a:gd name="T97" fmla="*/ 3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47">
                <a:moveTo>
                  <a:pt x="34" y="23"/>
                </a:moveTo>
                <a:cubicBezTo>
                  <a:pt x="38" y="25"/>
                  <a:pt x="43" y="25"/>
                  <a:pt x="46" y="28"/>
                </a:cubicBezTo>
                <a:cubicBezTo>
                  <a:pt x="48" y="32"/>
                  <a:pt x="50" y="36"/>
                  <a:pt x="48" y="41"/>
                </a:cubicBezTo>
                <a:cubicBezTo>
                  <a:pt x="47" y="41"/>
                  <a:pt x="47" y="43"/>
                  <a:pt x="46" y="43"/>
                </a:cubicBezTo>
                <a:cubicBezTo>
                  <a:pt x="45" y="42"/>
                  <a:pt x="46" y="40"/>
                  <a:pt x="45" y="39"/>
                </a:cubicBezTo>
                <a:cubicBezTo>
                  <a:pt x="44" y="40"/>
                  <a:pt x="43" y="40"/>
                  <a:pt x="43" y="41"/>
                </a:cubicBezTo>
                <a:cubicBezTo>
                  <a:pt x="31" y="41"/>
                  <a:pt x="16" y="43"/>
                  <a:pt x="4" y="45"/>
                </a:cubicBezTo>
                <a:cubicBezTo>
                  <a:pt x="2" y="46"/>
                  <a:pt x="0" y="47"/>
                  <a:pt x="0" y="45"/>
                </a:cubicBezTo>
                <a:cubicBezTo>
                  <a:pt x="0" y="43"/>
                  <a:pt x="2" y="43"/>
                  <a:pt x="3" y="43"/>
                </a:cubicBezTo>
                <a:cubicBezTo>
                  <a:pt x="4" y="40"/>
                  <a:pt x="3" y="35"/>
                  <a:pt x="4" y="32"/>
                </a:cubicBezTo>
                <a:cubicBezTo>
                  <a:pt x="6" y="27"/>
                  <a:pt x="16" y="27"/>
                  <a:pt x="21" y="24"/>
                </a:cubicBezTo>
                <a:cubicBezTo>
                  <a:pt x="21" y="23"/>
                  <a:pt x="20" y="23"/>
                  <a:pt x="19" y="21"/>
                </a:cubicBezTo>
                <a:cubicBezTo>
                  <a:pt x="19" y="17"/>
                  <a:pt x="18" y="10"/>
                  <a:pt x="20" y="5"/>
                </a:cubicBezTo>
                <a:cubicBezTo>
                  <a:pt x="21" y="2"/>
                  <a:pt x="26" y="0"/>
                  <a:pt x="31" y="2"/>
                </a:cubicBezTo>
                <a:cubicBezTo>
                  <a:pt x="34" y="2"/>
                  <a:pt x="33" y="6"/>
                  <a:pt x="36" y="7"/>
                </a:cubicBezTo>
                <a:cubicBezTo>
                  <a:pt x="35" y="11"/>
                  <a:pt x="36" y="18"/>
                  <a:pt x="34" y="23"/>
                </a:cubicBezTo>
                <a:close/>
                <a:moveTo>
                  <a:pt x="23" y="27"/>
                </a:moveTo>
                <a:cubicBezTo>
                  <a:pt x="23" y="27"/>
                  <a:pt x="22" y="27"/>
                  <a:pt x="21" y="27"/>
                </a:cubicBezTo>
                <a:cubicBezTo>
                  <a:pt x="19" y="29"/>
                  <a:pt x="16" y="32"/>
                  <a:pt x="15" y="35"/>
                </a:cubicBezTo>
                <a:cubicBezTo>
                  <a:pt x="18" y="32"/>
                  <a:pt x="21" y="30"/>
                  <a:pt x="23" y="27"/>
                </a:cubicBezTo>
                <a:close/>
                <a:moveTo>
                  <a:pt x="12" y="42"/>
                </a:moveTo>
                <a:cubicBezTo>
                  <a:pt x="14" y="43"/>
                  <a:pt x="15" y="40"/>
                  <a:pt x="16" y="39"/>
                </a:cubicBezTo>
                <a:cubicBezTo>
                  <a:pt x="19" y="36"/>
                  <a:pt x="22" y="33"/>
                  <a:pt x="24" y="28"/>
                </a:cubicBezTo>
                <a:cubicBezTo>
                  <a:pt x="18" y="32"/>
                  <a:pt x="15" y="36"/>
                  <a:pt x="12" y="42"/>
                </a:cubicBezTo>
                <a:close/>
                <a:moveTo>
                  <a:pt x="22" y="10"/>
                </a:moveTo>
                <a:cubicBezTo>
                  <a:pt x="24" y="8"/>
                  <a:pt x="25" y="5"/>
                  <a:pt x="26" y="4"/>
                </a:cubicBezTo>
                <a:cubicBezTo>
                  <a:pt x="24" y="5"/>
                  <a:pt x="21" y="8"/>
                  <a:pt x="22" y="10"/>
                </a:cubicBezTo>
                <a:close/>
                <a:moveTo>
                  <a:pt x="28" y="6"/>
                </a:moveTo>
                <a:cubicBezTo>
                  <a:pt x="29" y="6"/>
                  <a:pt x="29" y="5"/>
                  <a:pt x="30" y="4"/>
                </a:cubicBezTo>
                <a:cubicBezTo>
                  <a:pt x="29" y="3"/>
                  <a:pt x="28" y="5"/>
                  <a:pt x="28" y="6"/>
                </a:cubicBezTo>
                <a:close/>
                <a:moveTo>
                  <a:pt x="27" y="13"/>
                </a:moveTo>
                <a:cubicBezTo>
                  <a:pt x="28" y="13"/>
                  <a:pt x="29" y="11"/>
                  <a:pt x="31" y="10"/>
                </a:cubicBezTo>
                <a:cubicBezTo>
                  <a:pt x="32" y="8"/>
                  <a:pt x="34" y="7"/>
                  <a:pt x="32" y="6"/>
                </a:cubicBezTo>
                <a:cubicBezTo>
                  <a:pt x="30" y="8"/>
                  <a:pt x="28" y="11"/>
                  <a:pt x="27" y="13"/>
                </a:cubicBezTo>
                <a:close/>
                <a:moveTo>
                  <a:pt x="27" y="9"/>
                </a:moveTo>
                <a:cubicBezTo>
                  <a:pt x="25" y="11"/>
                  <a:pt x="23" y="13"/>
                  <a:pt x="22" y="16"/>
                </a:cubicBezTo>
                <a:cubicBezTo>
                  <a:pt x="25" y="14"/>
                  <a:pt x="26" y="10"/>
                  <a:pt x="28" y="7"/>
                </a:cubicBezTo>
                <a:cubicBezTo>
                  <a:pt x="27" y="7"/>
                  <a:pt x="27" y="8"/>
                  <a:pt x="27" y="9"/>
                </a:cubicBezTo>
                <a:close/>
                <a:moveTo>
                  <a:pt x="25" y="17"/>
                </a:moveTo>
                <a:cubicBezTo>
                  <a:pt x="26" y="16"/>
                  <a:pt x="26" y="15"/>
                  <a:pt x="27" y="14"/>
                </a:cubicBezTo>
                <a:cubicBezTo>
                  <a:pt x="26" y="14"/>
                  <a:pt x="24" y="15"/>
                  <a:pt x="25" y="17"/>
                </a:cubicBezTo>
                <a:close/>
                <a:moveTo>
                  <a:pt x="23" y="21"/>
                </a:moveTo>
                <a:cubicBezTo>
                  <a:pt x="25" y="19"/>
                  <a:pt x="27" y="16"/>
                  <a:pt x="28" y="14"/>
                </a:cubicBezTo>
                <a:cubicBezTo>
                  <a:pt x="27" y="15"/>
                  <a:pt x="25" y="16"/>
                  <a:pt x="26" y="17"/>
                </a:cubicBezTo>
                <a:cubicBezTo>
                  <a:pt x="24" y="18"/>
                  <a:pt x="23" y="19"/>
                  <a:pt x="23" y="21"/>
                </a:cubicBezTo>
                <a:close/>
                <a:moveTo>
                  <a:pt x="30" y="16"/>
                </a:moveTo>
                <a:cubicBezTo>
                  <a:pt x="29" y="17"/>
                  <a:pt x="28" y="18"/>
                  <a:pt x="27" y="20"/>
                </a:cubicBezTo>
                <a:cubicBezTo>
                  <a:pt x="29" y="20"/>
                  <a:pt x="30" y="17"/>
                  <a:pt x="30" y="16"/>
                </a:cubicBezTo>
                <a:close/>
                <a:moveTo>
                  <a:pt x="29" y="24"/>
                </a:moveTo>
                <a:cubicBezTo>
                  <a:pt x="33" y="24"/>
                  <a:pt x="33" y="19"/>
                  <a:pt x="33" y="17"/>
                </a:cubicBezTo>
                <a:cubicBezTo>
                  <a:pt x="32" y="19"/>
                  <a:pt x="30" y="22"/>
                  <a:pt x="29" y="24"/>
                </a:cubicBezTo>
                <a:close/>
                <a:moveTo>
                  <a:pt x="24" y="25"/>
                </a:moveTo>
                <a:cubicBezTo>
                  <a:pt x="26" y="25"/>
                  <a:pt x="27" y="25"/>
                  <a:pt x="27" y="23"/>
                </a:cubicBezTo>
                <a:cubicBezTo>
                  <a:pt x="26" y="24"/>
                  <a:pt x="25" y="24"/>
                  <a:pt x="24" y="25"/>
                </a:cubicBezTo>
                <a:close/>
                <a:moveTo>
                  <a:pt x="32" y="26"/>
                </a:moveTo>
                <a:cubicBezTo>
                  <a:pt x="32" y="27"/>
                  <a:pt x="31" y="30"/>
                  <a:pt x="29" y="30"/>
                </a:cubicBezTo>
                <a:cubicBezTo>
                  <a:pt x="29" y="31"/>
                  <a:pt x="28" y="34"/>
                  <a:pt x="26" y="35"/>
                </a:cubicBezTo>
                <a:cubicBezTo>
                  <a:pt x="27" y="36"/>
                  <a:pt x="28" y="33"/>
                  <a:pt x="29" y="34"/>
                </a:cubicBezTo>
                <a:cubicBezTo>
                  <a:pt x="27" y="36"/>
                  <a:pt x="25" y="39"/>
                  <a:pt x="23" y="41"/>
                </a:cubicBezTo>
                <a:cubicBezTo>
                  <a:pt x="24" y="41"/>
                  <a:pt x="25" y="41"/>
                  <a:pt x="26" y="41"/>
                </a:cubicBezTo>
                <a:cubicBezTo>
                  <a:pt x="27" y="37"/>
                  <a:pt x="29" y="36"/>
                  <a:pt x="31" y="33"/>
                </a:cubicBezTo>
                <a:cubicBezTo>
                  <a:pt x="30" y="32"/>
                  <a:pt x="30" y="33"/>
                  <a:pt x="30" y="32"/>
                </a:cubicBezTo>
                <a:cubicBezTo>
                  <a:pt x="32" y="31"/>
                  <a:pt x="33" y="28"/>
                  <a:pt x="36" y="27"/>
                </a:cubicBezTo>
                <a:cubicBezTo>
                  <a:pt x="36" y="31"/>
                  <a:pt x="32" y="34"/>
                  <a:pt x="30" y="37"/>
                </a:cubicBezTo>
                <a:cubicBezTo>
                  <a:pt x="34" y="34"/>
                  <a:pt x="36" y="30"/>
                  <a:pt x="40" y="27"/>
                </a:cubicBezTo>
                <a:cubicBezTo>
                  <a:pt x="37" y="27"/>
                  <a:pt x="35" y="26"/>
                  <a:pt x="32" y="26"/>
                </a:cubicBezTo>
                <a:close/>
                <a:moveTo>
                  <a:pt x="6" y="43"/>
                </a:moveTo>
                <a:cubicBezTo>
                  <a:pt x="7" y="43"/>
                  <a:pt x="8" y="43"/>
                  <a:pt x="8" y="43"/>
                </a:cubicBezTo>
                <a:cubicBezTo>
                  <a:pt x="10" y="38"/>
                  <a:pt x="14" y="35"/>
                  <a:pt x="16" y="30"/>
                </a:cubicBezTo>
                <a:cubicBezTo>
                  <a:pt x="17" y="30"/>
                  <a:pt x="18" y="28"/>
                  <a:pt x="18" y="27"/>
                </a:cubicBezTo>
                <a:cubicBezTo>
                  <a:pt x="11" y="29"/>
                  <a:pt x="9" y="34"/>
                  <a:pt x="7" y="39"/>
                </a:cubicBezTo>
                <a:cubicBezTo>
                  <a:pt x="10" y="37"/>
                  <a:pt x="12" y="34"/>
                  <a:pt x="15" y="31"/>
                </a:cubicBezTo>
                <a:cubicBezTo>
                  <a:pt x="12" y="36"/>
                  <a:pt x="8" y="39"/>
                  <a:pt x="6" y="43"/>
                </a:cubicBezTo>
                <a:close/>
                <a:moveTo>
                  <a:pt x="24" y="32"/>
                </a:moveTo>
                <a:cubicBezTo>
                  <a:pt x="26" y="32"/>
                  <a:pt x="27" y="30"/>
                  <a:pt x="28" y="28"/>
                </a:cubicBezTo>
                <a:cubicBezTo>
                  <a:pt x="25" y="29"/>
                  <a:pt x="25" y="31"/>
                  <a:pt x="24" y="32"/>
                </a:cubicBezTo>
                <a:close/>
                <a:moveTo>
                  <a:pt x="41" y="29"/>
                </a:moveTo>
                <a:cubicBezTo>
                  <a:pt x="40" y="32"/>
                  <a:pt x="36" y="35"/>
                  <a:pt x="35" y="38"/>
                </a:cubicBezTo>
                <a:cubicBezTo>
                  <a:pt x="38" y="35"/>
                  <a:pt x="41" y="33"/>
                  <a:pt x="43" y="29"/>
                </a:cubicBezTo>
                <a:cubicBezTo>
                  <a:pt x="43" y="29"/>
                  <a:pt x="42" y="29"/>
                  <a:pt x="41" y="29"/>
                </a:cubicBezTo>
                <a:close/>
                <a:moveTo>
                  <a:pt x="6" y="32"/>
                </a:moveTo>
                <a:cubicBezTo>
                  <a:pt x="6" y="34"/>
                  <a:pt x="5" y="36"/>
                  <a:pt x="6" y="37"/>
                </a:cubicBezTo>
                <a:cubicBezTo>
                  <a:pt x="8" y="35"/>
                  <a:pt x="9" y="32"/>
                  <a:pt x="11" y="30"/>
                </a:cubicBezTo>
                <a:cubicBezTo>
                  <a:pt x="8" y="30"/>
                  <a:pt x="8" y="31"/>
                  <a:pt x="6" y="32"/>
                </a:cubicBezTo>
                <a:close/>
                <a:moveTo>
                  <a:pt x="18" y="42"/>
                </a:moveTo>
                <a:cubicBezTo>
                  <a:pt x="19" y="42"/>
                  <a:pt x="20" y="42"/>
                  <a:pt x="21" y="42"/>
                </a:cubicBezTo>
                <a:cubicBezTo>
                  <a:pt x="21" y="37"/>
                  <a:pt x="26" y="34"/>
                  <a:pt x="28" y="30"/>
                </a:cubicBezTo>
                <a:cubicBezTo>
                  <a:pt x="23" y="33"/>
                  <a:pt x="21" y="38"/>
                  <a:pt x="18" y="42"/>
                </a:cubicBezTo>
                <a:close/>
                <a:moveTo>
                  <a:pt x="41" y="36"/>
                </a:moveTo>
                <a:cubicBezTo>
                  <a:pt x="43" y="35"/>
                  <a:pt x="44" y="33"/>
                  <a:pt x="46" y="32"/>
                </a:cubicBezTo>
                <a:cubicBezTo>
                  <a:pt x="44" y="30"/>
                  <a:pt x="42" y="34"/>
                  <a:pt x="41" y="36"/>
                </a:cubicBezTo>
                <a:close/>
                <a:moveTo>
                  <a:pt x="29" y="39"/>
                </a:moveTo>
                <a:cubicBezTo>
                  <a:pt x="30" y="40"/>
                  <a:pt x="30" y="40"/>
                  <a:pt x="30" y="40"/>
                </a:cubicBezTo>
                <a:cubicBezTo>
                  <a:pt x="31" y="40"/>
                  <a:pt x="31" y="40"/>
                  <a:pt x="32" y="40"/>
                </a:cubicBezTo>
                <a:cubicBezTo>
                  <a:pt x="32" y="37"/>
                  <a:pt x="35" y="35"/>
                  <a:pt x="36" y="32"/>
                </a:cubicBezTo>
                <a:cubicBezTo>
                  <a:pt x="34" y="35"/>
                  <a:pt x="32" y="37"/>
                  <a:pt x="29" y="39"/>
                </a:cubicBezTo>
                <a:close/>
                <a:moveTo>
                  <a:pt x="43" y="37"/>
                </a:moveTo>
                <a:cubicBezTo>
                  <a:pt x="45" y="37"/>
                  <a:pt x="47" y="35"/>
                  <a:pt x="46" y="34"/>
                </a:cubicBezTo>
                <a:cubicBezTo>
                  <a:pt x="45" y="35"/>
                  <a:pt x="44" y="36"/>
                  <a:pt x="43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5"/>
          <p:cNvSpPr>
            <a:spLocks noEditPoints="1"/>
          </p:cNvSpPr>
          <p:nvPr/>
        </p:nvSpPr>
        <p:spPr bwMode="auto">
          <a:xfrm>
            <a:off x="543243" y="3405505"/>
            <a:ext cx="901065" cy="971550"/>
          </a:xfrm>
          <a:custGeom>
            <a:avLst/>
            <a:gdLst>
              <a:gd name="T0" fmla="*/ 40 w 50"/>
              <a:gd name="T1" fmla="*/ 40 h 43"/>
              <a:gd name="T2" fmla="*/ 35 w 50"/>
              <a:gd name="T3" fmla="*/ 40 h 43"/>
              <a:gd name="T4" fmla="*/ 2 w 50"/>
              <a:gd name="T5" fmla="*/ 27 h 43"/>
              <a:gd name="T6" fmla="*/ 16 w 50"/>
              <a:gd name="T7" fmla="*/ 9 h 43"/>
              <a:gd name="T8" fmla="*/ 27 w 50"/>
              <a:gd name="T9" fmla="*/ 0 h 43"/>
              <a:gd name="T10" fmla="*/ 31 w 50"/>
              <a:gd name="T11" fmla="*/ 19 h 43"/>
              <a:gd name="T12" fmla="*/ 47 w 50"/>
              <a:gd name="T13" fmla="*/ 22 h 43"/>
              <a:gd name="T14" fmla="*/ 48 w 50"/>
              <a:gd name="T15" fmla="*/ 34 h 43"/>
              <a:gd name="T16" fmla="*/ 42 w 50"/>
              <a:gd name="T17" fmla="*/ 38 h 43"/>
              <a:gd name="T18" fmla="*/ 30 w 50"/>
              <a:gd name="T19" fmla="*/ 38 h 43"/>
              <a:gd name="T20" fmla="*/ 36 w 50"/>
              <a:gd name="T21" fmla="*/ 22 h 43"/>
              <a:gd name="T22" fmla="*/ 31 w 50"/>
              <a:gd name="T23" fmla="*/ 31 h 43"/>
              <a:gd name="T24" fmla="*/ 18 w 50"/>
              <a:gd name="T25" fmla="*/ 6 h 43"/>
              <a:gd name="T26" fmla="*/ 24 w 50"/>
              <a:gd name="T27" fmla="*/ 2 h 43"/>
              <a:gd name="T28" fmla="*/ 19 w 50"/>
              <a:gd name="T29" fmla="*/ 12 h 43"/>
              <a:gd name="T30" fmla="*/ 18 w 50"/>
              <a:gd name="T31" fmla="*/ 17 h 43"/>
              <a:gd name="T32" fmla="*/ 27 w 50"/>
              <a:gd name="T33" fmla="*/ 2 h 43"/>
              <a:gd name="T34" fmla="*/ 28 w 50"/>
              <a:gd name="T35" fmla="*/ 8 h 43"/>
              <a:gd name="T36" fmla="*/ 28 w 50"/>
              <a:gd name="T37" fmla="*/ 8 h 43"/>
              <a:gd name="T38" fmla="*/ 24 w 50"/>
              <a:gd name="T39" fmla="*/ 15 h 43"/>
              <a:gd name="T40" fmla="*/ 22 w 50"/>
              <a:gd name="T41" fmla="*/ 15 h 43"/>
              <a:gd name="T42" fmla="*/ 30 w 50"/>
              <a:gd name="T43" fmla="*/ 11 h 43"/>
              <a:gd name="T44" fmla="*/ 27 w 50"/>
              <a:gd name="T45" fmla="*/ 13 h 43"/>
              <a:gd name="T46" fmla="*/ 29 w 50"/>
              <a:gd name="T47" fmla="*/ 14 h 43"/>
              <a:gd name="T48" fmla="*/ 26 w 50"/>
              <a:gd name="T49" fmla="*/ 18 h 43"/>
              <a:gd name="T50" fmla="*/ 21 w 50"/>
              <a:gd name="T51" fmla="*/ 20 h 43"/>
              <a:gd name="T52" fmla="*/ 20 w 50"/>
              <a:gd name="T53" fmla="*/ 19 h 43"/>
              <a:gd name="T54" fmla="*/ 35 w 50"/>
              <a:gd name="T55" fmla="*/ 21 h 43"/>
              <a:gd name="T56" fmla="*/ 24 w 50"/>
              <a:gd name="T57" fmla="*/ 36 h 43"/>
              <a:gd name="T58" fmla="*/ 30 w 50"/>
              <a:gd name="T59" fmla="*/ 26 h 43"/>
              <a:gd name="T60" fmla="*/ 18 w 50"/>
              <a:gd name="T61" fmla="*/ 38 h 43"/>
              <a:gd name="T62" fmla="*/ 29 w 50"/>
              <a:gd name="T63" fmla="*/ 22 h 43"/>
              <a:gd name="T64" fmla="*/ 19 w 50"/>
              <a:gd name="T65" fmla="*/ 30 h 43"/>
              <a:gd name="T66" fmla="*/ 24 w 50"/>
              <a:gd name="T67" fmla="*/ 36 h 43"/>
              <a:gd name="T68" fmla="*/ 43 w 50"/>
              <a:gd name="T69" fmla="*/ 23 h 43"/>
              <a:gd name="T70" fmla="*/ 7 w 50"/>
              <a:gd name="T71" fmla="*/ 31 h 43"/>
              <a:gd name="T72" fmla="*/ 4 w 50"/>
              <a:gd name="T73" fmla="*/ 40 h 43"/>
              <a:gd name="T74" fmla="*/ 17 w 50"/>
              <a:gd name="T75" fmla="*/ 23 h 43"/>
              <a:gd name="T76" fmla="*/ 7 w 50"/>
              <a:gd name="T77" fmla="*/ 31 h 43"/>
              <a:gd name="T78" fmla="*/ 18 w 50"/>
              <a:gd name="T79" fmla="*/ 27 h 43"/>
              <a:gd name="T80" fmla="*/ 17 w 50"/>
              <a:gd name="T81" fmla="*/ 32 h 43"/>
              <a:gd name="T82" fmla="*/ 19 w 50"/>
              <a:gd name="T83" fmla="*/ 26 h 43"/>
              <a:gd name="T84" fmla="*/ 14 w 50"/>
              <a:gd name="T85" fmla="*/ 30 h 43"/>
              <a:gd name="T86" fmla="*/ 4 w 50"/>
              <a:gd name="T87" fmla="*/ 33 h 43"/>
              <a:gd name="T88" fmla="*/ 3 w 50"/>
              <a:gd name="T89" fmla="*/ 30 h 43"/>
              <a:gd name="T90" fmla="*/ 2 w 50"/>
              <a:gd name="T91" fmla="*/ 31 h 43"/>
              <a:gd name="T92" fmla="*/ 2 w 50"/>
              <a:gd name="T93" fmla="*/ 33 h 43"/>
              <a:gd name="T94" fmla="*/ 39 w 50"/>
              <a:gd name="T95" fmla="*/ 34 h 43"/>
              <a:gd name="T96" fmla="*/ 39 w 50"/>
              <a:gd name="T97" fmla="*/ 37 h 43"/>
              <a:gd name="T98" fmla="*/ 45 w 50"/>
              <a:gd name="T99" fmla="*/ 26 h 43"/>
              <a:gd name="T100" fmla="*/ 34 w 50"/>
              <a:gd name="T101" fmla="*/ 37 h 43"/>
              <a:gd name="T102" fmla="*/ 41 w 50"/>
              <a:gd name="T103" fmla="*/ 27 h 43"/>
              <a:gd name="T104" fmla="*/ 44 w 50"/>
              <a:gd name="T105" fmla="*/ 36 h 43"/>
              <a:gd name="T106" fmla="*/ 44 w 50"/>
              <a:gd name="T10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" h="43">
                <a:moveTo>
                  <a:pt x="42" y="38"/>
                </a:moveTo>
                <a:cubicBezTo>
                  <a:pt x="41" y="38"/>
                  <a:pt x="42" y="40"/>
                  <a:pt x="40" y="40"/>
                </a:cubicBezTo>
                <a:cubicBezTo>
                  <a:pt x="40" y="39"/>
                  <a:pt x="39" y="40"/>
                  <a:pt x="40" y="39"/>
                </a:cubicBezTo>
                <a:cubicBezTo>
                  <a:pt x="38" y="39"/>
                  <a:pt x="36" y="39"/>
                  <a:pt x="35" y="40"/>
                </a:cubicBezTo>
                <a:cubicBezTo>
                  <a:pt x="24" y="39"/>
                  <a:pt x="12" y="43"/>
                  <a:pt x="2" y="41"/>
                </a:cubicBezTo>
                <a:cubicBezTo>
                  <a:pt x="1" y="37"/>
                  <a:pt x="0" y="31"/>
                  <a:pt x="2" y="27"/>
                </a:cubicBezTo>
                <a:cubicBezTo>
                  <a:pt x="6" y="23"/>
                  <a:pt x="11" y="22"/>
                  <a:pt x="18" y="20"/>
                </a:cubicBezTo>
                <a:cubicBezTo>
                  <a:pt x="16" y="17"/>
                  <a:pt x="16" y="13"/>
                  <a:pt x="16" y="9"/>
                </a:cubicBezTo>
                <a:cubicBezTo>
                  <a:pt x="16" y="9"/>
                  <a:pt x="16" y="8"/>
                  <a:pt x="15" y="8"/>
                </a:cubicBezTo>
                <a:cubicBezTo>
                  <a:pt x="17" y="3"/>
                  <a:pt x="21" y="0"/>
                  <a:pt x="27" y="0"/>
                </a:cubicBezTo>
                <a:cubicBezTo>
                  <a:pt x="28" y="4"/>
                  <a:pt x="33" y="6"/>
                  <a:pt x="31" y="10"/>
                </a:cubicBezTo>
                <a:cubicBezTo>
                  <a:pt x="33" y="12"/>
                  <a:pt x="31" y="16"/>
                  <a:pt x="31" y="19"/>
                </a:cubicBezTo>
                <a:cubicBezTo>
                  <a:pt x="34" y="19"/>
                  <a:pt x="41" y="20"/>
                  <a:pt x="43" y="19"/>
                </a:cubicBezTo>
                <a:cubicBezTo>
                  <a:pt x="44" y="20"/>
                  <a:pt x="45" y="22"/>
                  <a:pt x="47" y="22"/>
                </a:cubicBezTo>
                <a:cubicBezTo>
                  <a:pt x="47" y="23"/>
                  <a:pt x="47" y="23"/>
                  <a:pt x="47" y="24"/>
                </a:cubicBezTo>
                <a:cubicBezTo>
                  <a:pt x="50" y="26"/>
                  <a:pt x="48" y="32"/>
                  <a:pt x="48" y="34"/>
                </a:cubicBezTo>
                <a:cubicBezTo>
                  <a:pt x="48" y="34"/>
                  <a:pt x="48" y="33"/>
                  <a:pt x="48" y="34"/>
                </a:cubicBezTo>
                <a:cubicBezTo>
                  <a:pt x="48" y="37"/>
                  <a:pt x="45" y="38"/>
                  <a:pt x="42" y="38"/>
                </a:cubicBezTo>
                <a:close/>
                <a:moveTo>
                  <a:pt x="26" y="38"/>
                </a:moveTo>
                <a:cubicBezTo>
                  <a:pt x="27" y="39"/>
                  <a:pt x="29" y="38"/>
                  <a:pt x="30" y="38"/>
                </a:cubicBezTo>
                <a:cubicBezTo>
                  <a:pt x="33" y="34"/>
                  <a:pt x="37" y="27"/>
                  <a:pt x="39" y="22"/>
                </a:cubicBezTo>
                <a:cubicBezTo>
                  <a:pt x="38" y="21"/>
                  <a:pt x="38" y="22"/>
                  <a:pt x="36" y="22"/>
                </a:cubicBezTo>
                <a:cubicBezTo>
                  <a:pt x="33" y="27"/>
                  <a:pt x="29" y="31"/>
                  <a:pt x="25" y="36"/>
                </a:cubicBezTo>
                <a:cubicBezTo>
                  <a:pt x="28" y="35"/>
                  <a:pt x="29" y="32"/>
                  <a:pt x="31" y="31"/>
                </a:cubicBezTo>
                <a:cubicBezTo>
                  <a:pt x="30" y="33"/>
                  <a:pt x="26" y="36"/>
                  <a:pt x="26" y="38"/>
                </a:cubicBezTo>
                <a:close/>
                <a:moveTo>
                  <a:pt x="18" y="6"/>
                </a:moveTo>
                <a:cubicBezTo>
                  <a:pt x="19" y="7"/>
                  <a:pt x="18" y="9"/>
                  <a:pt x="18" y="9"/>
                </a:cubicBezTo>
                <a:cubicBezTo>
                  <a:pt x="20" y="7"/>
                  <a:pt x="22" y="5"/>
                  <a:pt x="24" y="2"/>
                </a:cubicBezTo>
                <a:cubicBezTo>
                  <a:pt x="20" y="3"/>
                  <a:pt x="20" y="5"/>
                  <a:pt x="18" y="6"/>
                </a:cubicBezTo>
                <a:close/>
                <a:moveTo>
                  <a:pt x="19" y="12"/>
                </a:moveTo>
                <a:cubicBezTo>
                  <a:pt x="19" y="12"/>
                  <a:pt x="20" y="11"/>
                  <a:pt x="21" y="12"/>
                </a:cubicBezTo>
                <a:cubicBezTo>
                  <a:pt x="20" y="14"/>
                  <a:pt x="17" y="14"/>
                  <a:pt x="18" y="17"/>
                </a:cubicBezTo>
                <a:cubicBezTo>
                  <a:pt x="20" y="14"/>
                  <a:pt x="24" y="11"/>
                  <a:pt x="24" y="8"/>
                </a:cubicBezTo>
                <a:cubicBezTo>
                  <a:pt x="26" y="7"/>
                  <a:pt x="28" y="4"/>
                  <a:pt x="27" y="2"/>
                </a:cubicBezTo>
                <a:cubicBezTo>
                  <a:pt x="24" y="5"/>
                  <a:pt x="20" y="8"/>
                  <a:pt x="19" y="12"/>
                </a:cubicBezTo>
                <a:close/>
                <a:moveTo>
                  <a:pt x="28" y="8"/>
                </a:moveTo>
                <a:cubicBezTo>
                  <a:pt x="29" y="8"/>
                  <a:pt x="29" y="6"/>
                  <a:pt x="28" y="6"/>
                </a:cubicBezTo>
                <a:cubicBezTo>
                  <a:pt x="29" y="7"/>
                  <a:pt x="28" y="7"/>
                  <a:pt x="28" y="8"/>
                </a:cubicBezTo>
                <a:close/>
                <a:moveTo>
                  <a:pt x="22" y="15"/>
                </a:moveTo>
                <a:cubicBezTo>
                  <a:pt x="23" y="15"/>
                  <a:pt x="24" y="15"/>
                  <a:pt x="24" y="15"/>
                </a:cubicBezTo>
                <a:cubicBezTo>
                  <a:pt x="25" y="13"/>
                  <a:pt x="28" y="10"/>
                  <a:pt x="27" y="8"/>
                </a:cubicBezTo>
                <a:cubicBezTo>
                  <a:pt x="25" y="10"/>
                  <a:pt x="24" y="13"/>
                  <a:pt x="22" y="15"/>
                </a:cubicBezTo>
                <a:close/>
                <a:moveTo>
                  <a:pt x="27" y="13"/>
                </a:moveTo>
                <a:cubicBezTo>
                  <a:pt x="28" y="13"/>
                  <a:pt x="30" y="12"/>
                  <a:pt x="30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8" y="12"/>
                  <a:pt x="27" y="13"/>
                </a:cubicBezTo>
                <a:close/>
                <a:moveTo>
                  <a:pt x="26" y="18"/>
                </a:moveTo>
                <a:cubicBezTo>
                  <a:pt x="27" y="17"/>
                  <a:pt x="28" y="16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lose/>
                <a:moveTo>
                  <a:pt x="20" y="19"/>
                </a:moveTo>
                <a:cubicBezTo>
                  <a:pt x="21" y="19"/>
                  <a:pt x="20" y="20"/>
                  <a:pt x="21" y="20"/>
                </a:cubicBezTo>
                <a:cubicBezTo>
                  <a:pt x="21" y="18"/>
                  <a:pt x="23" y="18"/>
                  <a:pt x="23" y="16"/>
                </a:cubicBezTo>
                <a:cubicBezTo>
                  <a:pt x="22" y="17"/>
                  <a:pt x="21" y="19"/>
                  <a:pt x="20" y="19"/>
                </a:cubicBezTo>
                <a:close/>
                <a:moveTo>
                  <a:pt x="25" y="30"/>
                </a:moveTo>
                <a:cubicBezTo>
                  <a:pt x="29" y="28"/>
                  <a:pt x="32" y="24"/>
                  <a:pt x="35" y="21"/>
                </a:cubicBezTo>
                <a:cubicBezTo>
                  <a:pt x="28" y="21"/>
                  <a:pt x="28" y="27"/>
                  <a:pt x="25" y="30"/>
                </a:cubicBezTo>
                <a:close/>
                <a:moveTo>
                  <a:pt x="24" y="36"/>
                </a:moveTo>
                <a:cubicBezTo>
                  <a:pt x="26" y="33"/>
                  <a:pt x="27" y="31"/>
                  <a:pt x="29" y="29"/>
                </a:cubicBezTo>
                <a:cubicBezTo>
                  <a:pt x="29" y="28"/>
                  <a:pt x="30" y="27"/>
                  <a:pt x="30" y="26"/>
                </a:cubicBezTo>
                <a:cubicBezTo>
                  <a:pt x="28" y="29"/>
                  <a:pt x="26" y="32"/>
                  <a:pt x="22" y="34"/>
                </a:cubicBezTo>
                <a:cubicBezTo>
                  <a:pt x="22" y="37"/>
                  <a:pt x="20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21" y="32"/>
                  <a:pt x="26" y="28"/>
                  <a:pt x="29" y="22"/>
                </a:cubicBezTo>
                <a:cubicBezTo>
                  <a:pt x="26" y="21"/>
                  <a:pt x="25" y="24"/>
                  <a:pt x="23" y="25"/>
                </a:cubicBezTo>
                <a:cubicBezTo>
                  <a:pt x="21" y="26"/>
                  <a:pt x="21" y="29"/>
                  <a:pt x="19" y="30"/>
                </a:cubicBezTo>
                <a:cubicBezTo>
                  <a:pt x="18" y="34"/>
                  <a:pt x="15" y="36"/>
                  <a:pt x="14" y="39"/>
                </a:cubicBezTo>
                <a:cubicBezTo>
                  <a:pt x="18" y="40"/>
                  <a:pt x="22" y="39"/>
                  <a:pt x="24" y="36"/>
                </a:cubicBezTo>
                <a:close/>
                <a:moveTo>
                  <a:pt x="38" y="29"/>
                </a:moveTo>
                <a:cubicBezTo>
                  <a:pt x="40" y="27"/>
                  <a:pt x="42" y="25"/>
                  <a:pt x="43" y="23"/>
                </a:cubicBezTo>
                <a:cubicBezTo>
                  <a:pt x="41" y="21"/>
                  <a:pt x="38" y="27"/>
                  <a:pt x="38" y="29"/>
                </a:cubicBezTo>
                <a:close/>
                <a:moveTo>
                  <a:pt x="7" y="31"/>
                </a:moveTo>
                <a:cubicBezTo>
                  <a:pt x="7" y="32"/>
                  <a:pt x="8" y="31"/>
                  <a:pt x="8" y="32"/>
                </a:cubicBezTo>
                <a:cubicBezTo>
                  <a:pt x="6" y="35"/>
                  <a:pt x="4" y="36"/>
                  <a:pt x="4" y="40"/>
                </a:cubicBezTo>
                <a:cubicBezTo>
                  <a:pt x="4" y="40"/>
                  <a:pt x="5" y="40"/>
                  <a:pt x="5" y="40"/>
                </a:cubicBezTo>
                <a:cubicBezTo>
                  <a:pt x="9" y="34"/>
                  <a:pt x="13" y="29"/>
                  <a:pt x="17" y="23"/>
                </a:cubicBezTo>
                <a:cubicBezTo>
                  <a:pt x="17" y="23"/>
                  <a:pt x="17" y="23"/>
                  <a:pt x="16" y="23"/>
                </a:cubicBezTo>
                <a:cubicBezTo>
                  <a:pt x="12" y="24"/>
                  <a:pt x="11" y="29"/>
                  <a:pt x="7" y="31"/>
                </a:cubicBezTo>
                <a:close/>
                <a:moveTo>
                  <a:pt x="14" y="30"/>
                </a:moveTo>
                <a:cubicBezTo>
                  <a:pt x="16" y="29"/>
                  <a:pt x="17" y="27"/>
                  <a:pt x="18" y="27"/>
                </a:cubicBezTo>
                <a:cubicBezTo>
                  <a:pt x="15" y="32"/>
                  <a:pt x="11" y="34"/>
                  <a:pt x="8" y="39"/>
                </a:cubicBezTo>
                <a:cubicBezTo>
                  <a:pt x="13" y="40"/>
                  <a:pt x="13" y="33"/>
                  <a:pt x="17" y="32"/>
                </a:cubicBezTo>
                <a:cubicBezTo>
                  <a:pt x="17" y="29"/>
                  <a:pt x="19" y="28"/>
                  <a:pt x="20" y="26"/>
                </a:cubicBezTo>
                <a:cubicBezTo>
                  <a:pt x="19" y="26"/>
                  <a:pt x="19" y="27"/>
                  <a:pt x="19" y="26"/>
                </a:cubicBezTo>
                <a:cubicBezTo>
                  <a:pt x="20" y="25"/>
                  <a:pt x="21" y="24"/>
                  <a:pt x="21" y="23"/>
                </a:cubicBezTo>
                <a:cubicBezTo>
                  <a:pt x="17" y="23"/>
                  <a:pt x="15" y="28"/>
                  <a:pt x="14" y="30"/>
                </a:cubicBezTo>
                <a:close/>
                <a:moveTo>
                  <a:pt x="2" y="33"/>
                </a:moveTo>
                <a:cubicBezTo>
                  <a:pt x="3" y="33"/>
                  <a:pt x="3" y="34"/>
                  <a:pt x="4" y="33"/>
                </a:cubicBezTo>
                <a:cubicBezTo>
                  <a:pt x="6" y="30"/>
                  <a:pt x="9" y="28"/>
                  <a:pt x="11" y="24"/>
                </a:cubicBezTo>
                <a:cubicBezTo>
                  <a:pt x="7" y="25"/>
                  <a:pt x="2" y="27"/>
                  <a:pt x="3" y="30"/>
                </a:cubicBezTo>
                <a:cubicBezTo>
                  <a:pt x="3" y="30"/>
                  <a:pt x="2" y="30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3" y="31"/>
                  <a:pt x="3" y="32"/>
                </a:cubicBezTo>
                <a:cubicBezTo>
                  <a:pt x="2" y="31"/>
                  <a:pt x="3" y="32"/>
                  <a:pt x="2" y="33"/>
                </a:cubicBezTo>
                <a:cubicBezTo>
                  <a:pt x="2" y="31"/>
                  <a:pt x="2" y="32"/>
                  <a:pt x="2" y="33"/>
                </a:cubicBezTo>
                <a:close/>
                <a:moveTo>
                  <a:pt x="39" y="34"/>
                </a:moveTo>
                <a:cubicBezTo>
                  <a:pt x="40" y="34"/>
                  <a:pt x="40" y="32"/>
                  <a:pt x="42" y="32"/>
                </a:cubicBezTo>
                <a:cubicBezTo>
                  <a:pt x="41" y="33"/>
                  <a:pt x="39" y="34"/>
                  <a:pt x="39" y="37"/>
                </a:cubicBezTo>
                <a:cubicBezTo>
                  <a:pt x="40" y="37"/>
                  <a:pt x="40" y="36"/>
                  <a:pt x="41" y="37"/>
                </a:cubicBezTo>
                <a:cubicBezTo>
                  <a:pt x="43" y="33"/>
                  <a:pt x="46" y="29"/>
                  <a:pt x="45" y="26"/>
                </a:cubicBezTo>
                <a:cubicBezTo>
                  <a:pt x="42" y="28"/>
                  <a:pt x="41" y="31"/>
                  <a:pt x="39" y="34"/>
                </a:cubicBezTo>
                <a:close/>
                <a:moveTo>
                  <a:pt x="34" y="37"/>
                </a:moveTo>
                <a:cubicBezTo>
                  <a:pt x="37" y="35"/>
                  <a:pt x="38" y="30"/>
                  <a:pt x="42" y="27"/>
                </a:cubicBezTo>
                <a:cubicBezTo>
                  <a:pt x="42" y="27"/>
                  <a:pt x="41" y="27"/>
                  <a:pt x="41" y="27"/>
                </a:cubicBezTo>
                <a:cubicBezTo>
                  <a:pt x="38" y="30"/>
                  <a:pt x="35" y="33"/>
                  <a:pt x="34" y="37"/>
                </a:cubicBezTo>
                <a:close/>
                <a:moveTo>
                  <a:pt x="44" y="36"/>
                </a:moveTo>
                <a:cubicBezTo>
                  <a:pt x="46" y="36"/>
                  <a:pt x="46" y="34"/>
                  <a:pt x="46" y="32"/>
                </a:cubicBezTo>
                <a:cubicBezTo>
                  <a:pt x="45" y="33"/>
                  <a:pt x="44" y="34"/>
                  <a:pt x="44" y="3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0533" y="941705"/>
            <a:ext cx="190500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DAY n</a:t>
            </a:r>
          </a:p>
        </p:txBody>
      </p:sp>
      <p:sp>
        <p:nvSpPr>
          <p:cNvPr id="29" name="圆角矩形标注 28"/>
          <p:cNvSpPr/>
          <p:nvPr/>
        </p:nvSpPr>
        <p:spPr>
          <a:xfrm>
            <a:off x="609283" y="1989455"/>
            <a:ext cx="1974850" cy="13563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0233" y="2068195"/>
            <a:ext cx="1993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Who wants to answer this question?</a:t>
            </a:r>
          </a:p>
        </p:txBody>
      </p:sp>
      <p:sp>
        <p:nvSpPr>
          <p:cNvPr id="31" name="椭圆形标注 30"/>
          <p:cNvSpPr/>
          <p:nvPr/>
        </p:nvSpPr>
        <p:spPr>
          <a:xfrm>
            <a:off x="4347528" y="2394585"/>
            <a:ext cx="978535" cy="37211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7528" y="239839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33" name="椭圆形标注 32"/>
          <p:cNvSpPr/>
          <p:nvPr/>
        </p:nvSpPr>
        <p:spPr>
          <a:xfrm rot="21300000">
            <a:off x="4397693" y="3232150"/>
            <a:ext cx="985520" cy="4400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 rot="21300000">
            <a:off x="4405313" y="3242310"/>
            <a:ext cx="124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35" name="椭圆形标注 34"/>
          <p:cNvSpPr/>
          <p:nvPr/>
        </p:nvSpPr>
        <p:spPr>
          <a:xfrm>
            <a:off x="4347528" y="4547235"/>
            <a:ext cx="1125220" cy="4273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372928" y="4577080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41" name="椭圆形标注 40"/>
          <p:cNvSpPr/>
          <p:nvPr/>
        </p:nvSpPr>
        <p:spPr>
          <a:xfrm>
            <a:off x="3348673" y="1132840"/>
            <a:ext cx="581660" cy="43434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426778" y="1111885"/>
            <a:ext cx="73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 . .</a:t>
            </a:r>
            <a:r>
              <a:rPr lang="en-US" altLang="zh-CN"/>
              <a:t> </a:t>
            </a:r>
          </a:p>
        </p:txBody>
      </p:sp>
      <p:sp>
        <p:nvSpPr>
          <p:cNvPr id="43" name="矩形 42"/>
          <p:cNvSpPr/>
          <p:nvPr/>
        </p:nvSpPr>
        <p:spPr>
          <a:xfrm>
            <a:off x="5066031" y="750570"/>
            <a:ext cx="123380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α</a:t>
            </a:r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=1</a:t>
            </a:r>
          </a:p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β=1/4</a:t>
            </a:r>
          </a:p>
          <a:p>
            <a:pPr algn="ctr"/>
            <a:r>
              <a:rPr lang="en-US" altLang="zh-C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0" name="Freeform 15"/>
          <p:cNvSpPr>
            <a:spLocks noEditPoints="1"/>
          </p:cNvSpPr>
          <p:nvPr/>
        </p:nvSpPr>
        <p:spPr bwMode="auto">
          <a:xfrm>
            <a:off x="10648793" y="2623820"/>
            <a:ext cx="901065" cy="971550"/>
          </a:xfrm>
          <a:custGeom>
            <a:avLst/>
            <a:gdLst>
              <a:gd name="T0" fmla="*/ 40 w 50"/>
              <a:gd name="T1" fmla="*/ 40 h 43"/>
              <a:gd name="T2" fmla="*/ 35 w 50"/>
              <a:gd name="T3" fmla="*/ 40 h 43"/>
              <a:gd name="T4" fmla="*/ 2 w 50"/>
              <a:gd name="T5" fmla="*/ 27 h 43"/>
              <a:gd name="T6" fmla="*/ 16 w 50"/>
              <a:gd name="T7" fmla="*/ 9 h 43"/>
              <a:gd name="T8" fmla="*/ 27 w 50"/>
              <a:gd name="T9" fmla="*/ 0 h 43"/>
              <a:gd name="T10" fmla="*/ 31 w 50"/>
              <a:gd name="T11" fmla="*/ 19 h 43"/>
              <a:gd name="T12" fmla="*/ 47 w 50"/>
              <a:gd name="T13" fmla="*/ 22 h 43"/>
              <a:gd name="T14" fmla="*/ 48 w 50"/>
              <a:gd name="T15" fmla="*/ 34 h 43"/>
              <a:gd name="T16" fmla="*/ 42 w 50"/>
              <a:gd name="T17" fmla="*/ 38 h 43"/>
              <a:gd name="T18" fmla="*/ 30 w 50"/>
              <a:gd name="T19" fmla="*/ 38 h 43"/>
              <a:gd name="T20" fmla="*/ 36 w 50"/>
              <a:gd name="T21" fmla="*/ 22 h 43"/>
              <a:gd name="T22" fmla="*/ 31 w 50"/>
              <a:gd name="T23" fmla="*/ 31 h 43"/>
              <a:gd name="T24" fmla="*/ 18 w 50"/>
              <a:gd name="T25" fmla="*/ 6 h 43"/>
              <a:gd name="T26" fmla="*/ 24 w 50"/>
              <a:gd name="T27" fmla="*/ 2 h 43"/>
              <a:gd name="T28" fmla="*/ 19 w 50"/>
              <a:gd name="T29" fmla="*/ 12 h 43"/>
              <a:gd name="T30" fmla="*/ 18 w 50"/>
              <a:gd name="T31" fmla="*/ 17 h 43"/>
              <a:gd name="T32" fmla="*/ 27 w 50"/>
              <a:gd name="T33" fmla="*/ 2 h 43"/>
              <a:gd name="T34" fmla="*/ 28 w 50"/>
              <a:gd name="T35" fmla="*/ 8 h 43"/>
              <a:gd name="T36" fmla="*/ 28 w 50"/>
              <a:gd name="T37" fmla="*/ 8 h 43"/>
              <a:gd name="T38" fmla="*/ 24 w 50"/>
              <a:gd name="T39" fmla="*/ 15 h 43"/>
              <a:gd name="T40" fmla="*/ 22 w 50"/>
              <a:gd name="T41" fmla="*/ 15 h 43"/>
              <a:gd name="T42" fmla="*/ 30 w 50"/>
              <a:gd name="T43" fmla="*/ 11 h 43"/>
              <a:gd name="T44" fmla="*/ 27 w 50"/>
              <a:gd name="T45" fmla="*/ 13 h 43"/>
              <a:gd name="T46" fmla="*/ 29 w 50"/>
              <a:gd name="T47" fmla="*/ 14 h 43"/>
              <a:gd name="T48" fmla="*/ 26 w 50"/>
              <a:gd name="T49" fmla="*/ 18 h 43"/>
              <a:gd name="T50" fmla="*/ 21 w 50"/>
              <a:gd name="T51" fmla="*/ 20 h 43"/>
              <a:gd name="T52" fmla="*/ 20 w 50"/>
              <a:gd name="T53" fmla="*/ 19 h 43"/>
              <a:gd name="T54" fmla="*/ 35 w 50"/>
              <a:gd name="T55" fmla="*/ 21 h 43"/>
              <a:gd name="T56" fmla="*/ 24 w 50"/>
              <a:gd name="T57" fmla="*/ 36 h 43"/>
              <a:gd name="T58" fmla="*/ 30 w 50"/>
              <a:gd name="T59" fmla="*/ 26 h 43"/>
              <a:gd name="T60" fmla="*/ 18 w 50"/>
              <a:gd name="T61" fmla="*/ 38 h 43"/>
              <a:gd name="T62" fmla="*/ 29 w 50"/>
              <a:gd name="T63" fmla="*/ 22 h 43"/>
              <a:gd name="T64" fmla="*/ 19 w 50"/>
              <a:gd name="T65" fmla="*/ 30 h 43"/>
              <a:gd name="T66" fmla="*/ 24 w 50"/>
              <a:gd name="T67" fmla="*/ 36 h 43"/>
              <a:gd name="T68" fmla="*/ 43 w 50"/>
              <a:gd name="T69" fmla="*/ 23 h 43"/>
              <a:gd name="T70" fmla="*/ 7 w 50"/>
              <a:gd name="T71" fmla="*/ 31 h 43"/>
              <a:gd name="T72" fmla="*/ 4 w 50"/>
              <a:gd name="T73" fmla="*/ 40 h 43"/>
              <a:gd name="T74" fmla="*/ 17 w 50"/>
              <a:gd name="T75" fmla="*/ 23 h 43"/>
              <a:gd name="T76" fmla="*/ 7 w 50"/>
              <a:gd name="T77" fmla="*/ 31 h 43"/>
              <a:gd name="T78" fmla="*/ 18 w 50"/>
              <a:gd name="T79" fmla="*/ 27 h 43"/>
              <a:gd name="T80" fmla="*/ 17 w 50"/>
              <a:gd name="T81" fmla="*/ 32 h 43"/>
              <a:gd name="T82" fmla="*/ 19 w 50"/>
              <a:gd name="T83" fmla="*/ 26 h 43"/>
              <a:gd name="T84" fmla="*/ 14 w 50"/>
              <a:gd name="T85" fmla="*/ 30 h 43"/>
              <a:gd name="T86" fmla="*/ 4 w 50"/>
              <a:gd name="T87" fmla="*/ 33 h 43"/>
              <a:gd name="T88" fmla="*/ 3 w 50"/>
              <a:gd name="T89" fmla="*/ 30 h 43"/>
              <a:gd name="T90" fmla="*/ 2 w 50"/>
              <a:gd name="T91" fmla="*/ 31 h 43"/>
              <a:gd name="T92" fmla="*/ 2 w 50"/>
              <a:gd name="T93" fmla="*/ 33 h 43"/>
              <a:gd name="T94" fmla="*/ 39 w 50"/>
              <a:gd name="T95" fmla="*/ 34 h 43"/>
              <a:gd name="T96" fmla="*/ 39 w 50"/>
              <a:gd name="T97" fmla="*/ 37 h 43"/>
              <a:gd name="T98" fmla="*/ 45 w 50"/>
              <a:gd name="T99" fmla="*/ 26 h 43"/>
              <a:gd name="T100" fmla="*/ 34 w 50"/>
              <a:gd name="T101" fmla="*/ 37 h 43"/>
              <a:gd name="T102" fmla="*/ 41 w 50"/>
              <a:gd name="T103" fmla="*/ 27 h 43"/>
              <a:gd name="T104" fmla="*/ 44 w 50"/>
              <a:gd name="T105" fmla="*/ 36 h 43"/>
              <a:gd name="T106" fmla="*/ 44 w 50"/>
              <a:gd name="T10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" h="43">
                <a:moveTo>
                  <a:pt x="42" y="38"/>
                </a:moveTo>
                <a:cubicBezTo>
                  <a:pt x="41" y="38"/>
                  <a:pt x="42" y="40"/>
                  <a:pt x="40" y="40"/>
                </a:cubicBezTo>
                <a:cubicBezTo>
                  <a:pt x="40" y="39"/>
                  <a:pt x="39" y="40"/>
                  <a:pt x="40" y="39"/>
                </a:cubicBezTo>
                <a:cubicBezTo>
                  <a:pt x="38" y="39"/>
                  <a:pt x="36" y="39"/>
                  <a:pt x="35" y="40"/>
                </a:cubicBezTo>
                <a:cubicBezTo>
                  <a:pt x="24" y="39"/>
                  <a:pt x="12" y="43"/>
                  <a:pt x="2" y="41"/>
                </a:cubicBezTo>
                <a:cubicBezTo>
                  <a:pt x="1" y="37"/>
                  <a:pt x="0" y="31"/>
                  <a:pt x="2" y="27"/>
                </a:cubicBezTo>
                <a:cubicBezTo>
                  <a:pt x="6" y="23"/>
                  <a:pt x="11" y="22"/>
                  <a:pt x="18" y="20"/>
                </a:cubicBezTo>
                <a:cubicBezTo>
                  <a:pt x="16" y="17"/>
                  <a:pt x="16" y="13"/>
                  <a:pt x="16" y="9"/>
                </a:cubicBezTo>
                <a:cubicBezTo>
                  <a:pt x="16" y="9"/>
                  <a:pt x="16" y="8"/>
                  <a:pt x="15" y="8"/>
                </a:cubicBezTo>
                <a:cubicBezTo>
                  <a:pt x="17" y="3"/>
                  <a:pt x="21" y="0"/>
                  <a:pt x="27" y="0"/>
                </a:cubicBezTo>
                <a:cubicBezTo>
                  <a:pt x="28" y="4"/>
                  <a:pt x="33" y="6"/>
                  <a:pt x="31" y="10"/>
                </a:cubicBezTo>
                <a:cubicBezTo>
                  <a:pt x="33" y="12"/>
                  <a:pt x="31" y="16"/>
                  <a:pt x="31" y="19"/>
                </a:cubicBezTo>
                <a:cubicBezTo>
                  <a:pt x="34" y="19"/>
                  <a:pt x="41" y="20"/>
                  <a:pt x="43" y="19"/>
                </a:cubicBezTo>
                <a:cubicBezTo>
                  <a:pt x="44" y="20"/>
                  <a:pt x="45" y="22"/>
                  <a:pt x="47" y="22"/>
                </a:cubicBezTo>
                <a:cubicBezTo>
                  <a:pt x="47" y="23"/>
                  <a:pt x="47" y="23"/>
                  <a:pt x="47" y="24"/>
                </a:cubicBezTo>
                <a:cubicBezTo>
                  <a:pt x="50" y="26"/>
                  <a:pt x="48" y="32"/>
                  <a:pt x="48" y="34"/>
                </a:cubicBezTo>
                <a:cubicBezTo>
                  <a:pt x="48" y="34"/>
                  <a:pt x="48" y="33"/>
                  <a:pt x="48" y="34"/>
                </a:cubicBezTo>
                <a:cubicBezTo>
                  <a:pt x="48" y="37"/>
                  <a:pt x="45" y="38"/>
                  <a:pt x="42" y="38"/>
                </a:cubicBezTo>
                <a:close/>
                <a:moveTo>
                  <a:pt x="26" y="38"/>
                </a:moveTo>
                <a:cubicBezTo>
                  <a:pt x="27" y="39"/>
                  <a:pt x="29" y="38"/>
                  <a:pt x="30" y="38"/>
                </a:cubicBezTo>
                <a:cubicBezTo>
                  <a:pt x="33" y="34"/>
                  <a:pt x="37" y="27"/>
                  <a:pt x="39" y="22"/>
                </a:cubicBezTo>
                <a:cubicBezTo>
                  <a:pt x="38" y="21"/>
                  <a:pt x="38" y="22"/>
                  <a:pt x="36" y="22"/>
                </a:cubicBezTo>
                <a:cubicBezTo>
                  <a:pt x="33" y="27"/>
                  <a:pt x="29" y="31"/>
                  <a:pt x="25" y="36"/>
                </a:cubicBezTo>
                <a:cubicBezTo>
                  <a:pt x="28" y="35"/>
                  <a:pt x="29" y="32"/>
                  <a:pt x="31" y="31"/>
                </a:cubicBezTo>
                <a:cubicBezTo>
                  <a:pt x="30" y="33"/>
                  <a:pt x="26" y="36"/>
                  <a:pt x="26" y="38"/>
                </a:cubicBezTo>
                <a:close/>
                <a:moveTo>
                  <a:pt x="18" y="6"/>
                </a:moveTo>
                <a:cubicBezTo>
                  <a:pt x="19" y="7"/>
                  <a:pt x="18" y="9"/>
                  <a:pt x="18" y="9"/>
                </a:cubicBezTo>
                <a:cubicBezTo>
                  <a:pt x="20" y="7"/>
                  <a:pt x="22" y="5"/>
                  <a:pt x="24" y="2"/>
                </a:cubicBezTo>
                <a:cubicBezTo>
                  <a:pt x="20" y="3"/>
                  <a:pt x="20" y="5"/>
                  <a:pt x="18" y="6"/>
                </a:cubicBezTo>
                <a:close/>
                <a:moveTo>
                  <a:pt x="19" y="12"/>
                </a:moveTo>
                <a:cubicBezTo>
                  <a:pt x="19" y="12"/>
                  <a:pt x="20" y="11"/>
                  <a:pt x="21" y="12"/>
                </a:cubicBezTo>
                <a:cubicBezTo>
                  <a:pt x="20" y="14"/>
                  <a:pt x="17" y="14"/>
                  <a:pt x="18" y="17"/>
                </a:cubicBezTo>
                <a:cubicBezTo>
                  <a:pt x="20" y="14"/>
                  <a:pt x="24" y="11"/>
                  <a:pt x="24" y="8"/>
                </a:cubicBezTo>
                <a:cubicBezTo>
                  <a:pt x="26" y="7"/>
                  <a:pt x="28" y="4"/>
                  <a:pt x="27" y="2"/>
                </a:cubicBezTo>
                <a:cubicBezTo>
                  <a:pt x="24" y="5"/>
                  <a:pt x="20" y="8"/>
                  <a:pt x="19" y="12"/>
                </a:cubicBezTo>
                <a:close/>
                <a:moveTo>
                  <a:pt x="28" y="8"/>
                </a:moveTo>
                <a:cubicBezTo>
                  <a:pt x="29" y="8"/>
                  <a:pt x="29" y="6"/>
                  <a:pt x="28" y="6"/>
                </a:cubicBezTo>
                <a:cubicBezTo>
                  <a:pt x="29" y="7"/>
                  <a:pt x="28" y="7"/>
                  <a:pt x="28" y="8"/>
                </a:cubicBezTo>
                <a:close/>
                <a:moveTo>
                  <a:pt x="22" y="15"/>
                </a:moveTo>
                <a:cubicBezTo>
                  <a:pt x="23" y="15"/>
                  <a:pt x="24" y="15"/>
                  <a:pt x="24" y="15"/>
                </a:cubicBezTo>
                <a:cubicBezTo>
                  <a:pt x="25" y="13"/>
                  <a:pt x="28" y="10"/>
                  <a:pt x="27" y="8"/>
                </a:cubicBezTo>
                <a:cubicBezTo>
                  <a:pt x="25" y="10"/>
                  <a:pt x="24" y="13"/>
                  <a:pt x="22" y="15"/>
                </a:cubicBezTo>
                <a:close/>
                <a:moveTo>
                  <a:pt x="27" y="13"/>
                </a:moveTo>
                <a:cubicBezTo>
                  <a:pt x="28" y="13"/>
                  <a:pt x="30" y="12"/>
                  <a:pt x="30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8" y="12"/>
                  <a:pt x="27" y="13"/>
                </a:cubicBezTo>
                <a:close/>
                <a:moveTo>
                  <a:pt x="26" y="18"/>
                </a:moveTo>
                <a:cubicBezTo>
                  <a:pt x="27" y="17"/>
                  <a:pt x="28" y="16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lose/>
                <a:moveTo>
                  <a:pt x="20" y="19"/>
                </a:moveTo>
                <a:cubicBezTo>
                  <a:pt x="21" y="19"/>
                  <a:pt x="20" y="20"/>
                  <a:pt x="21" y="20"/>
                </a:cubicBezTo>
                <a:cubicBezTo>
                  <a:pt x="21" y="18"/>
                  <a:pt x="23" y="18"/>
                  <a:pt x="23" y="16"/>
                </a:cubicBezTo>
                <a:cubicBezTo>
                  <a:pt x="22" y="17"/>
                  <a:pt x="21" y="19"/>
                  <a:pt x="20" y="19"/>
                </a:cubicBezTo>
                <a:close/>
                <a:moveTo>
                  <a:pt x="25" y="30"/>
                </a:moveTo>
                <a:cubicBezTo>
                  <a:pt x="29" y="28"/>
                  <a:pt x="32" y="24"/>
                  <a:pt x="35" y="21"/>
                </a:cubicBezTo>
                <a:cubicBezTo>
                  <a:pt x="28" y="21"/>
                  <a:pt x="28" y="27"/>
                  <a:pt x="25" y="30"/>
                </a:cubicBezTo>
                <a:close/>
                <a:moveTo>
                  <a:pt x="24" y="36"/>
                </a:moveTo>
                <a:cubicBezTo>
                  <a:pt x="26" y="33"/>
                  <a:pt x="27" y="31"/>
                  <a:pt x="29" y="29"/>
                </a:cubicBezTo>
                <a:cubicBezTo>
                  <a:pt x="29" y="28"/>
                  <a:pt x="30" y="27"/>
                  <a:pt x="30" y="26"/>
                </a:cubicBezTo>
                <a:cubicBezTo>
                  <a:pt x="28" y="29"/>
                  <a:pt x="26" y="32"/>
                  <a:pt x="22" y="34"/>
                </a:cubicBezTo>
                <a:cubicBezTo>
                  <a:pt x="22" y="37"/>
                  <a:pt x="20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21" y="32"/>
                  <a:pt x="26" y="28"/>
                  <a:pt x="29" y="22"/>
                </a:cubicBezTo>
                <a:cubicBezTo>
                  <a:pt x="26" y="21"/>
                  <a:pt x="25" y="24"/>
                  <a:pt x="23" y="25"/>
                </a:cubicBezTo>
                <a:cubicBezTo>
                  <a:pt x="21" y="26"/>
                  <a:pt x="21" y="29"/>
                  <a:pt x="19" y="30"/>
                </a:cubicBezTo>
                <a:cubicBezTo>
                  <a:pt x="18" y="34"/>
                  <a:pt x="15" y="36"/>
                  <a:pt x="14" y="39"/>
                </a:cubicBezTo>
                <a:cubicBezTo>
                  <a:pt x="18" y="40"/>
                  <a:pt x="22" y="39"/>
                  <a:pt x="24" y="36"/>
                </a:cubicBezTo>
                <a:close/>
                <a:moveTo>
                  <a:pt x="38" y="29"/>
                </a:moveTo>
                <a:cubicBezTo>
                  <a:pt x="40" y="27"/>
                  <a:pt x="42" y="25"/>
                  <a:pt x="43" y="23"/>
                </a:cubicBezTo>
                <a:cubicBezTo>
                  <a:pt x="41" y="21"/>
                  <a:pt x="38" y="27"/>
                  <a:pt x="38" y="29"/>
                </a:cubicBezTo>
                <a:close/>
                <a:moveTo>
                  <a:pt x="7" y="31"/>
                </a:moveTo>
                <a:cubicBezTo>
                  <a:pt x="7" y="32"/>
                  <a:pt x="8" y="31"/>
                  <a:pt x="8" y="32"/>
                </a:cubicBezTo>
                <a:cubicBezTo>
                  <a:pt x="6" y="35"/>
                  <a:pt x="4" y="36"/>
                  <a:pt x="4" y="40"/>
                </a:cubicBezTo>
                <a:cubicBezTo>
                  <a:pt x="4" y="40"/>
                  <a:pt x="5" y="40"/>
                  <a:pt x="5" y="40"/>
                </a:cubicBezTo>
                <a:cubicBezTo>
                  <a:pt x="9" y="34"/>
                  <a:pt x="13" y="29"/>
                  <a:pt x="17" y="23"/>
                </a:cubicBezTo>
                <a:cubicBezTo>
                  <a:pt x="17" y="23"/>
                  <a:pt x="17" y="23"/>
                  <a:pt x="16" y="23"/>
                </a:cubicBezTo>
                <a:cubicBezTo>
                  <a:pt x="12" y="24"/>
                  <a:pt x="11" y="29"/>
                  <a:pt x="7" y="31"/>
                </a:cubicBezTo>
                <a:close/>
                <a:moveTo>
                  <a:pt x="14" y="30"/>
                </a:moveTo>
                <a:cubicBezTo>
                  <a:pt x="16" y="29"/>
                  <a:pt x="17" y="27"/>
                  <a:pt x="18" y="27"/>
                </a:cubicBezTo>
                <a:cubicBezTo>
                  <a:pt x="15" y="32"/>
                  <a:pt x="11" y="34"/>
                  <a:pt x="8" y="39"/>
                </a:cubicBezTo>
                <a:cubicBezTo>
                  <a:pt x="13" y="40"/>
                  <a:pt x="13" y="33"/>
                  <a:pt x="17" y="32"/>
                </a:cubicBezTo>
                <a:cubicBezTo>
                  <a:pt x="17" y="29"/>
                  <a:pt x="19" y="28"/>
                  <a:pt x="20" y="26"/>
                </a:cubicBezTo>
                <a:cubicBezTo>
                  <a:pt x="19" y="26"/>
                  <a:pt x="19" y="27"/>
                  <a:pt x="19" y="26"/>
                </a:cubicBezTo>
                <a:cubicBezTo>
                  <a:pt x="20" y="25"/>
                  <a:pt x="21" y="24"/>
                  <a:pt x="21" y="23"/>
                </a:cubicBezTo>
                <a:cubicBezTo>
                  <a:pt x="17" y="23"/>
                  <a:pt x="15" y="28"/>
                  <a:pt x="14" y="30"/>
                </a:cubicBezTo>
                <a:close/>
                <a:moveTo>
                  <a:pt x="2" y="33"/>
                </a:moveTo>
                <a:cubicBezTo>
                  <a:pt x="3" y="33"/>
                  <a:pt x="3" y="34"/>
                  <a:pt x="4" y="33"/>
                </a:cubicBezTo>
                <a:cubicBezTo>
                  <a:pt x="6" y="30"/>
                  <a:pt x="9" y="28"/>
                  <a:pt x="11" y="24"/>
                </a:cubicBezTo>
                <a:cubicBezTo>
                  <a:pt x="7" y="25"/>
                  <a:pt x="2" y="27"/>
                  <a:pt x="3" y="30"/>
                </a:cubicBezTo>
                <a:cubicBezTo>
                  <a:pt x="3" y="30"/>
                  <a:pt x="2" y="30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3" y="31"/>
                  <a:pt x="3" y="32"/>
                </a:cubicBezTo>
                <a:cubicBezTo>
                  <a:pt x="2" y="31"/>
                  <a:pt x="3" y="32"/>
                  <a:pt x="2" y="33"/>
                </a:cubicBezTo>
                <a:cubicBezTo>
                  <a:pt x="2" y="31"/>
                  <a:pt x="2" y="32"/>
                  <a:pt x="2" y="33"/>
                </a:cubicBezTo>
                <a:close/>
                <a:moveTo>
                  <a:pt x="39" y="34"/>
                </a:moveTo>
                <a:cubicBezTo>
                  <a:pt x="40" y="34"/>
                  <a:pt x="40" y="32"/>
                  <a:pt x="42" y="32"/>
                </a:cubicBezTo>
                <a:cubicBezTo>
                  <a:pt x="41" y="33"/>
                  <a:pt x="39" y="34"/>
                  <a:pt x="39" y="37"/>
                </a:cubicBezTo>
                <a:cubicBezTo>
                  <a:pt x="40" y="37"/>
                  <a:pt x="40" y="36"/>
                  <a:pt x="41" y="37"/>
                </a:cubicBezTo>
                <a:cubicBezTo>
                  <a:pt x="43" y="33"/>
                  <a:pt x="46" y="29"/>
                  <a:pt x="45" y="26"/>
                </a:cubicBezTo>
                <a:cubicBezTo>
                  <a:pt x="42" y="28"/>
                  <a:pt x="41" y="31"/>
                  <a:pt x="39" y="34"/>
                </a:cubicBezTo>
                <a:close/>
                <a:moveTo>
                  <a:pt x="34" y="37"/>
                </a:moveTo>
                <a:cubicBezTo>
                  <a:pt x="37" y="35"/>
                  <a:pt x="38" y="30"/>
                  <a:pt x="42" y="27"/>
                </a:cubicBezTo>
                <a:cubicBezTo>
                  <a:pt x="42" y="27"/>
                  <a:pt x="41" y="27"/>
                  <a:pt x="41" y="27"/>
                </a:cubicBezTo>
                <a:cubicBezTo>
                  <a:pt x="38" y="30"/>
                  <a:pt x="35" y="33"/>
                  <a:pt x="34" y="37"/>
                </a:cubicBezTo>
                <a:close/>
                <a:moveTo>
                  <a:pt x="44" y="36"/>
                </a:moveTo>
                <a:cubicBezTo>
                  <a:pt x="46" y="36"/>
                  <a:pt x="46" y="34"/>
                  <a:pt x="46" y="32"/>
                </a:cubicBezTo>
                <a:cubicBezTo>
                  <a:pt x="45" y="33"/>
                  <a:pt x="44" y="34"/>
                  <a:pt x="44" y="3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9913463" y="1049655"/>
            <a:ext cx="1974850" cy="13563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94413" y="1128395"/>
            <a:ext cx="1993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Who wants to answer this question?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665563" y="1684020"/>
            <a:ext cx="697230" cy="671195"/>
            <a:chOff x="7371" y="4772"/>
            <a:chExt cx="1098" cy="1057"/>
          </a:xfrm>
          <a:solidFill>
            <a:schemeClr val="accent2"/>
          </a:solidFill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7744" y="4772"/>
              <a:ext cx="353" cy="510"/>
            </a:xfrm>
            <a:custGeom>
              <a:avLst/>
              <a:gdLst>
                <a:gd name="T0" fmla="*/ 10 w 18"/>
                <a:gd name="T1" fmla="*/ 26 h 26"/>
                <a:gd name="T2" fmla="*/ 3 w 18"/>
                <a:gd name="T3" fmla="*/ 21 h 26"/>
                <a:gd name="T4" fmla="*/ 14 w 18"/>
                <a:gd name="T5" fmla="*/ 1 h 26"/>
                <a:gd name="T6" fmla="*/ 18 w 18"/>
                <a:gd name="T7" fmla="*/ 13 h 26"/>
                <a:gd name="T8" fmla="*/ 13 w 18"/>
                <a:gd name="T9" fmla="*/ 24 h 26"/>
                <a:gd name="T10" fmla="*/ 10 w 18"/>
                <a:gd name="T11" fmla="*/ 26 h 26"/>
                <a:gd name="T12" fmla="*/ 4 w 18"/>
                <a:gd name="T13" fmla="*/ 17 h 26"/>
                <a:gd name="T14" fmla="*/ 12 w 18"/>
                <a:gd name="T15" fmla="*/ 7 h 26"/>
                <a:gd name="T16" fmla="*/ 14 w 18"/>
                <a:gd name="T17" fmla="*/ 5 h 26"/>
                <a:gd name="T18" fmla="*/ 14 w 18"/>
                <a:gd name="T19" fmla="*/ 4 h 26"/>
                <a:gd name="T20" fmla="*/ 9 w 18"/>
                <a:gd name="T21" fmla="*/ 8 h 26"/>
                <a:gd name="T22" fmla="*/ 4 w 18"/>
                <a:gd name="T23" fmla="*/ 14 h 26"/>
                <a:gd name="T24" fmla="*/ 9 w 18"/>
                <a:gd name="T25" fmla="*/ 11 h 26"/>
                <a:gd name="T26" fmla="*/ 4 w 18"/>
                <a:gd name="T27" fmla="*/ 17 h 26"/>
                <a:gd name="T28" fmla="*/ 6 w 18"/>
                <a:gd name="T29" fmla="*/ 8 h 26"/>
                <a:gd name="T30" fmla="*/ 4 w 18"/>
                <a:gd name="T31" fmla="*/ 11 h 26"/>
                <a:gd name="T32" fmla="*/ 11 w 18"/>
                <a:gd name="T33" fmla="*/ 3 h 26"/>
                <a:gd name="T34" fmla="*/ 9 w 18"/>
                <a:gd name="T35" fmla="*/ 3 h 26"/>
                <a:gd name="T36" fmla="*/ 6 w 18"/>
                <a:gd name="T37" fmla="*/ 8 h 26"/>
                <a:gd name="T38" fmla="*/ 15 w 18"/>
                <a:gd name="T39" fmla="*/ 8 h 26"/>
                <a:gd name="T40" fmla="*/ 6 w 18"/>
                <a:gd name="T41" fmla="*/ 21 h 26"/>
                <a:gd name="T42" fmla="*/ 10 w 18"/>
                <a:gd name="T43" fmla="*/ 17 h 26"/>
                <a:gd name="T44" fmla="*/ 14 w 18"/>
                <a:gd name="T45" fmla="*/ 11 h 26"/>
                <a:gd name="T46" fmla="*/ 16 w 18"/>
                <a:gd name="T47" fmla="*/ 9 h 26"/>
                <a:gd name="T48" fmla="*/ 15 w 18"/>
                <a:gd name="T4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6">
                  <a:moveTo>
                    <a:pt x="10" y="26"/>
                  </a:moveTo>
                  <a:cubicBezTo>
                    <a:pt x="7" y="25"/>
                    <a:pt x="5" y="23"/>
                    <a:pt x="3" y="21"/>
                  </a:cubicBezTo>
                  <a:cubicBezTo>
                    <a:pt x="0" y="12"/>
                    <a:pt x="3" y="0"/>
                    <a:pt x="14" y="1"/>
                  </a:cubicBezTo>
                  <a:cubicBezTo>
                    <a:pt x="17" y="4"/>
                    <a:pt x="17" y="8"/>
                    <a:pt x="18" y="13"/>
                  </a:cubicBezTo>
                  <a:cubicBezTo>
                    <a:pt x="17" y="18"/>
                    <a:pt x="16" y="22"/>
                    <a:pt x="13" y="24"/>
                  </a:cubicBezTo>
                  <a:cubicBezTo>
                    <a:pt x="12" y="25"/>
                    <a:pt x="10" y="25"/>
                    <a:pt x="10" y="26"/>
                  </a:cubicBezTo>
                  <a:close/>
                  <a:moveTo>
                    <a:pt x="4" y="17"/>
                  </a:moveTo>
                  <a:cubicBezTo>
                    <a:pt x="7" y="14"/>
                    <a:pt x="12" y="11"/>
                    <a:pt x="12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11" y="7"/>
                    <a:pt x="9" y="8"/>
                  </a:cubicBezTo>
                  <a:cubicBezTo>
                    <a:pt x="8" y="10"/>
                    <a:pt x="6" y="12"/>
                    <a:pt x="4" y="14"/>
                  </a:cubicBezTo>
                  <a:cubicBezTo>
                    <a:pt x="6" y="14"/>
                    <a:pt x="7" y="11"/>
                    <a:pt x="9" y="11"/>
                  </a:cubicBezTo>
                  <a:cubicBezTo>
                    <a:pt x="8" y="14"/>
                    <a:pt x="4" y="15"/>
                    <a:pt x="4" y="17"/>
                  </a:cubicBezTo>
                  <a:close/>
                  <a:moveTo>
                    <a:pt x="6" y="8"/>
                  </a:moveTo>
                  <a:cubicBezTo>
                    <a:pt x="4" y="7"/>
                    <a:pt x="4" y="10"/>
                    <a:pt x="4" y="11"/>
                  </a:cubicBezTo>
                  <a:cubicBezTo>
                    <a:pt x="6" y="8"/>
                    <a:pt x="9" y="6"/>
                    <a:pt x="11" y="3"/>
                  </a:cubicBezTo>
                  <a:cubicBezTo>
                    <a:pt x="10" y="3"/>
                    <a:pt x="9" y="2"/>
                    <a:pt x="9" y="3"/>
                  </a:cubicBezTo>
                  <a:cubicBezTo>
                    <a:pt x="9" y="4"/>
                    <a:pt x="5" y="5"/>
                    <a:pt x="6" y="8"/>
                  </a:cubicBezTo>
                  <a:close/>
                  <a:moveTo>
                    <a:pt x="15" y="8"/>
                  </a:moveTo>
                  <a:cubicBezTo>
                    <a:pt x="11" y="12"/>
                    <a:pt x="8" y="16"/>
                    <a:pt x="6" y="21"/>
                  </a:cubicBezTo>
                  <a:cubicBezTo>
                    <a:pt x="8" y="23"/>
                    <a:pt x="9" y="18"/>
                    <a:pt x="10" y="17"/>
                  </a:cubicBezTo>
                  <a:cubicBezTo>
                    <a:pt x="11" y="15"/>
                    <a:pt x="13" y="14"/>
                    <a:pt x="14" y="11"/>
                  </a:cubicBezTo>
                  <a:cubicBezTo>
                    <a:pt x="14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7371" y="5359"/>
              <a:ext cx="1098" cy="470"/>
            </a:xfrm>
            <a:custGeom>
              <a:avLst/>
              <a:gdLst>
                <a:gd name="T0" fmla="*/ 56 w 56"/>
                <a:gd name="T1" fmla="*/ 8 h 24"/>
                <a:gd name="T2" fmla="*/ 53 w 56"/>
                <a:gd name="T3" fmla="*/ 23 h 24"/>
                <a:gd name="T4" fmla="*/ 51 w 56"/>
                <a:gd name="T5" fmla="*/ 18 h 24"/>
                <a:gd name="T6" fmla="*/ 49 w 56"/>
                <a:gd name="T7" fmla="*/ 19 h 24"/>
                <a:gd name="T8" fmla="*/ 42 w 56"/>
                <a:gd name="T9" fmla="*/ 19 h 24"/>
                <a:gd name="T10" fmla="*/ 40 w 56"/>
                <a:gd name="T11" fmla="*/ 20 h 24"/>
                <a:gd name="T12" fmla="*/ 36 w 56"/>
                <a:gd name="T13" fmla="*/ 19 h 24"/>
                <a:gd name="T14" fmla="*/ 25 w 56"/>
                <a:gd name="T15" fmla="*/ 20 h 24"/>
                <a:gd name="T16" fmla="*/ 5 w 56"/>
                <a:gd name="T17" fmla="*/ 24 h 24"/>
                <a:gd name="T18" fmla="*/ 1 w 56"/>
                <a:gd name="T19" fmla="*/ 22 h 24"/>
                <a:gd name="T20" fmla="*/ 2 w 56"/>
                <a:gd name="T21" fmla="*/ 11 h 24"/>
                <a:gd name="T22" fmla="*/ 41 w 56"/>
                <a:gd name="T23" fmla="*/ 0 h 24"/>
                <a:gd name="T24" fmla="*/ 34 w 56"/>
                <a:gd name="T25" fmla="*/ 10 h 24"/>
                <a:gd name="T26" fmla="*/ 37 w 56"/>
                <a:gd name="T27" fmla="*/ 13 h 24"/>
                <a:gd name="T28" fmla="*/ 36 w 56"/>
                <a:gd name="T29" fmla="*/ 17 h 24"/>
                <a:gd name="T30" fmla="*/ 48 w 56"/>
                <a:gd name="T31" fmla="*/ 3 h 24"/>
                <a:gd name="T32" fmla="*/ 35 w 56"/>
                <a:gd name="T33" fmla="*/ 7 h 24"/>
                <a:gd name="T34" fmla="*/ 33 w 56"/>
                <a:gd name="T35" fmla="*/ 2 h 24"/>
                <a:gd name="T36" fmla="*/ 20 w 56"/>
                <a:gd name="T37" fmla="*/ 18 h 24"/>
                <a:gd name="T38" fmla="*/ 22 w 56"/>
                <a:gd name="T39" fmla="*/ 19 h 24"/>
                <a:gd name="T40" fmla="*/ 34 w 56"/>
                <a:gd name="T41" fmla="*/ 7 h 24"/>
                <a:gd name="T42" fmla="*/ 37 w 56"/>
                <a:gd name="T43" fmla="*/ 2 h 24"/>
                <a:gd name="T44" fmla="*/ 26 w 56"/>
                <a:gd name="T45" fmla="*/ 3 h 24"/>
                <a:gd name="T46" fmla="*/ 17 w 56"/>
                <a:gd name="T47" fmla="*/ 15 h 24"/>
                <a:gd name="T48" fmla="*/ 14 w 56"/>
                <a:gd name="T49" fmla="*/ 19 h 24"/>
                <a:gd name="T50" fmla="*/ 31 w 56"/>
                <a:gd name="T51" fmla="*/ 3 h 24"/>
                <a:gd name="T52" fmla="*/ 19 w 56"/>
                <a:gd name="T53" fmla="*/ 4 h 24"/>
                <a:gd name="T54" fmla="*/ 13 w 56"/>
                <a:gd name="T55" fmla="*/ 14 h 24"/>
                <a:gd name="T56" fmla="*/ 12 w 56"/>
                <a:gd name="T57" fmla="*/ 20 h 24"/>
                <a:gd name="T58" fmla="*/ 23 w 56"/>
                <a:gd name="T59" fmla="*/ 3 h 24"/>
                <a:gd name="T60" fmla="*/ 49 w 56"/>
                <a:gd name="T61" fmla="*/ 4 h 24"/>
                <a:gd name="T62" fmla="*/ 43 w 56"/>
                <a:gd name="T63" fmla="*/ 17 h 24"/>
                <a:gd name="T64" fmla="*/ 50 w 56"/>
                <a:gd name="T65" fmla="*/ 4 h 24"/>
                <a:gd name="T66" fmla="*/ 11 w 56"/>
                <a:gd name="T67" fmla="*/ 8 h 24"/>
                <a:gd name="T68" fmla="*/ 17 w 56"/>
                <a:gd name="T69" fmla="*/ 5 h 24"/>
                <a:gd name="T70" fmla="*/ 3 w 56"/>
                <a:gd name="T71" fmla="*/ 13 h 24"/>
                <a:gd name="T72" fmla="*/ 10 w 56"/>
                <a:gd name="T73" fmla="*/ 7 h 24"/>
                <a:gd name="T74" fmla="*/ 45 w 56"/>
                <a:gd name="T75" fmla="*/ 16 h 24"/>
                <a:gd name="T76" fmla="*/ 45 w 56"/>
                <a:gd name="T77" fmla="*/ 16 h 24"/>
                <a:gd name="T78" fmla="*/ 13 w 56"/>
                <a:gd name="T79" fmla="*/ 10 h 24"/>
                <a:gd name="T80" fmla="*/ 29 w 56"/>
                <a:gd name="T81" fmla="*/ 18 h 24"/>
                <a:gd name="T82" fmla="*/ 29 w 56"/>
                <a:gd name="T83" fmla="*/ 18 h 24"/>
                <a:gd name="T84" fmla="*/ 51 w 56"/>
                <a:gd name="T85" fmla="*/ 16 h 24"/>
                <a:gd name="T86" fmla="*/ 52 w 56"/>
                <a:gd name="T8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24">
                  <a:moveTo>
                    <a:pt x="54" y="8"/>
                  </a:moveTo>
                  <a:cubicBezTo>
                    <a:pt x="54" y="8"/>
                    <a:pt x="55" y="7"/>
                    <a:pt x="56" y="8"/>
                  </a:cubicBezTo>
                  <a:cubicBezTo>
                    <a:pt x="56" y="9"/>
                    <a:pt x="55" y="9"/>
                    <a:pt x="54" y="10"/>
                  </a:cubicBezTo>
                  <a:cubicBezTo>
                    <a:pt x="55" y="14"/>
                    <a:pt x="55" y="20"/>
                    <a:pt x="53" y="23"/>
                  </a:cubicBezTo>
                  <a:cubicBezTo>
                    <a:pt x="51" y="22"/>
                    <a:pt x="52" y="20"/>
                    <a:pt x="53" y="18"/>
                  </a:cubicBezTo>
                  <a:cubicBezTo>
                    <a:pt x="52" y="18"/>
                    <a:pt x="52" y="18"/>
                    <a:pt x="51" y="18"/>
                  </a:cubicBezTo>
                  <a:cubicBezTo>
                    <a:pt x="50" y="18"/>
                    <a:pt x="50" y="19"/>
                    <a:pt x="50" y="20"/>
                  </a:cubicBezTo>
                  <a:cubicBezTo>
                    <a:pt x="49" y="20"/>
                    <a:pt x="49" y="19"/>
                    <a:pt x="49" y="19"/>
                  </a:cubicBezTo>
                  <a:cubicBezTo>
                    <a:pt x="47" y="19"/>
                    <a:pt x="44" y="19"/>
                    <a:pt x="43" y="20"/>
                  </a:cubicBezTo>
                  <a:cubicBezTo>
                    <a:pt x="42" y="20"/>
                    <a:pt x="42" y="19"/>
                    <a:pt x="42" y="19"/>
                  </a:cubicBezTo>
                  <a:cubicBezTo>
                    <a:pt x="40" y="19"/>
                    <a:pt x="39" y="19"/>
                    <a:pt x="38" y="19"/>
                  </a:cubicBezTo>
                  <a:cubicBezTo>
                    <a:pt x="38" y="20"/>
                    <a:pt x="40" y="19"/>
                    <a:pt x="40" y="20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6" y="21"/>
                    <a:pt x="36" y="19"/>
                  </a:cubicBezTo>
                  <a:cubicBezTo>
                    <a:pt x="33" y="20"/>
                    <a:pt x="28" y="20"/>
                    <a:pt x="26" y="21"/>
                  </a:cubicBezTo>
                  <a:cubicBezTo>
                    <a:pt x="25" y="21"/>
                    <a:pt x="25" y="20"/>
                    <a:pt x="25" y="20"/>
                  </a:cubicBezTo>
                  <a:cubicBezTo>
                    <a:pt x="21" y="22"/>
                    <a:pt x="15" y="20"/>
                    <a:pt x="12" y="23"/>
                  </a:cubicBezTo>
                  <a:cubicBezTo>
                    <a:pt x="9" y="22"/>
                    <a:pt x="7" y="23"/>
                    <a:pt x="5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2"/>
                    <a:pt x="1" y="23"/>
                    <a:pt x="1" y="22"/>
                  </a:cubicBezTo>
                  <a:cubicBezTo>
                    <a:pt x="0" y="22"/>
                    <a:pt x="1" y="21"/>
                    <a:pt x="1" y="20"/>
                  </a:cubicBezTo>
                  <a:cubicBezTo>
                    <a:pt x="1" y="16"/>
                    <a:pt x="1" y="14"/>
                    <a:pt x="2" y="11"/>
                  </a:cubicBezTo>
                  <a:cubicBezTo>
                    <a:pt x="4" y="7"/>
                    <a:pt x="10" y="6"/>
                    <a:pt x="14" y="3"/>
                  </a:cubicBezTo>
                  <a:cubicBezTo>
                    <a:pt x="20" y="3"/>
                    <a:pt x="32" y="0"/>
                    <a:pt x="41" y="0"/>
                  </a:cubicBezTo>
                  <a:cubicBezTo>
                    <a:pt x="48" y="0"/>
                    <a:pt x="54" y="1"/>
                    <a:pt x="54" y="8"/>
                  </a:cubicBezTo>
                  <a:close/>
                  <a:moveTo>
                    <a:pt x="34" y="10"/>
                  </a:moveTo>
                  <a:cubicBezTo>
                    <a:pt x="37" y="9"/>
                    <a:pt x="40" y="2"/>
                    <a:pt x="42" y="6"/>
                  </a:cubicBezTo>
                  <a:cubicBezTo>
                    <a:pt x="40" y="8"/>
                    <a:pt x="38" y="11"/>
                    <a:pt x="37" y="13"/>
                  </a:cubicBezTo>
                  <a:cubicBezTo>
                    <a:pt x="39" y="12"/>
                    <a:pt x="40" y="9"/>
                    <a:pt x="42" y="8"/>
                  </a:cubicBezTo>
                  <a:cubicBezTo>
                    <a:pt x="40" y="11"/>
                    <a:pt x="37" y="13"/>
                    <a:pt x="36" y="17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41" y="13"/>
                    <a:pt x="44" y="8"/>
                    <a:pt x="48" y="3"/>
                  </a:cubicBezTo>
                  <a:cubicBezTo>
                    <a:pt x="45" y="2"/>
                    <a:pt x="43" y="2"/>
                    <a:pt x="40" y="1"/>
                  </a:cubicBezTo>
                  <a:cubicBezTo>
                    <a:pt x="39" y="4"/>
                    <a:pt x="37" y="7"/>
                    <a:pt x="35" y="7"/>
                  </a:cubicBezTo>
                  <a:cubicBezTo>
                    <a:pt x="36" y="8"/>
                    <a:pt x="34" y="9"/>
                    <a:pt x="34" y="10"/>
                  </a:cubicBezTo>
                  <a:close/>
                  <a:moveTo>
                    <a:pt x="33" y="2"/>
                  </a:moveTo>
                  <a:cubicBezTo>
                    <a:pt x="32" y="4"/>
                    <a:pt x="30" y="7"/>
                    <a:pt x="28" y="8"/>
                  </a:cubicBezTo>
                  <a:cubicBezTo>
                    <a:pt x="27" y="12"/>
                    <a:pt x="22" y="14"/>
                    <a:pt x="20" y="18"/>
                  </a:cubicBezTo>
                  <a:cubicBezTo>
                    <a:pt x="23" y="17"/>
                    <a:pt x="24" y="13"/>
                    <a:pt x="27" y="12"/>
                  </a:cubicBezTo>
                  <a:cubicBezTo>
                    <a:pt x="25" y="14"/>
                    <a:pt x="23" y="17"/>
                    <a:pt x="22" y="19"/>
                  </a:cubicBezTo>
                  <a:cubicBezTo>
                    <a:pt x="22" y="19"/>
                    <a:pt x="24" y="19"/>
                    <a:pt x="25" y="19"/>
                  </a:cubicBezTo>
                  <a:cubicBezTo>
                    <a:pt x="28" y="14"/>
                    <a:pt x="31" y="11"/>
                    <a:pt x="34" y="7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4" y="4"/>
                    <a:pt x="36" y="3"/>
                    <a:pt x="37" y="2"/>
                  </a:cubicBezTo>
                  <a:cubicBezTo>
                    <a:pt x="36" y="2"/>
                    <a:pt x="35" y="2"/>
                    <a:pt x="33" y="2"/>
                  </a:cubicBezTo>
                  <a:close/>
                  <a:moveTo>
                    <a:pt x="26" y="3"/>
                  </a:moveTo>
                  <a:cubicBezTo>
                    <a:pt x="26" y="3"/>
                    <a:pt x="26" y="3"/>
                    <a:pt x="26" y="4"/>
                  </a:cubicBezTo>
                  <a:cubicBezTo>
                    <a:pt x="23" y="8"/>
                    <a:pt x="19" y="11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8"/>
                    <a:pt x="15" y="17"/>
                    <a:pt x="14" y="19"/>
                  </a:cubicBezTo>
                  <a:cubicBezTo>
                    <a:pt x="15" y="19"/>
                    <a:pt x="16" y="20"/>
                    <a:pt x="18" y="19"/>
                  </a:cubicBezTo>
                  <a:cubicBezTo>
                    <a:pt x="21" y="12"/>
                    <a:pt x="27" y="8"/>
                    <a:pt x="31" y="3"/>
                  </a:cubicBezTo>
                  <a:cubicBezTo>
                    <a:pt x="28" y="2"/>
                    <a:pt x="27" y="3"/>
                    <a:pt x="26" y="3"/>
                  </a:cubicBezTo>
                  <a:close/>
                  <a:moveTo>
                    <a:pt x="19" y="4"/>
                  </a:moveTo>
                  <a:cubicBezTo>
                    <a:pt x="19" y="5"/>
                    <a:pt x="18" y="5"/>
                    <a:pt x="18" y="7"/>
                  </a:cubicBezTo>
                  <a:cubicBezTo>
                    <a:pt x="16" y="9"/>
                    <a:pt x="15" y="12"/>
                    <a:pt x="13" y="14"/>
                  </a:cubicBezTo>
                  <a:cubicBezTo>
                    <a:pt x="12" y="16"/>
                    <a:pt x="9" y="18"/>
                    <a:pt x="8" y="20"/>
                  </a:cubicBezTo>
                  <a:cubicBezTo>
                    <a:pt x="9" y="21"/>
                    <a:pt x="10" y="20"/>
                    <a:pt x="12" y="20"/>
                  </a:cubicBezTo>
                  <a:cubicBezTo>
                    <a:pt x="14" y="17"/>
                    <a:pt x="16" y="13"/>
                    <a:pt x="19" y="11"/>
                  </a:cubicBezTo>
                  <a:cubicBezTo>
                    <a:pt x="20" y="7"/>
                    <a:pt x="23" y="7"/>
                    <a:pt x="23" y="3"/>
                  </a:cubicBezTo>
                  <a:cubicBezTo>
                    <a:pt x="22" y="3"/>
                    <a:pt x="21" y="4"/>
                    <a:pt x="19" y="4"/>
                  </a:cubicBezTo>
                  <a:close/>
                  <a:moveTo>
                    <a:pt x="49" y="4"/>
                  </a:moveTo>
                  <a:cubicBezTo>
                    <a:pt x="46" y="8"/>
                    <a:pt x="43" y="13"/>
                    <a:pt x="40" y="17"/>
                  </a:cubicBezTo>
                  <a:cubicBezTo>
                    <a:pt x="41" y="17"/>
                    <a:pt x="42" y="17"/>
                    <a:pt x="43" y="17"/>
                  </a:cubicBezTo>
                  <a:cubicBezTo>
                    <a:pt x="45" y="13"/>
                    <a:pt x="49" y="10"/>
                    <a:pt x="51" y="5"/>
                  </a:cubicBezTo>
                  <a:cubicBezTo>
                    <a:pt x="51" y="5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lose/>
                  <a:moveTo>
                    <a:pt x="11" y="8"/>
                  </a:moveTo>
                  <a:cubicBezTo>
                    <a:pt x="9" y="11"/>
                    <a:pt x="7" y="15"/>
                    <a:pt x="6" y="17"/>
                  </a:cubicBezTo>
                  <a:cubicBezTo>
                    <a:pt x="9" y="13"/>
                    <a:pt x="13" y="9"/>
                    <a:pt x="17" y="5"/>
                  </a:cubicBezTo>
                  <a:cubicBezTo>
                    <a:pt x="13" y="5"/>
                    <a:pt x="12" y="6"/>
                    <a:pt x="11" y="8"/>
                  </a:cubicBezTo>
                  <a:close/>
                  <a:moveTo>
                    <a:pt x="3" y="13"/>
                  </a:moveTo>
                  <a:cubicBezTo>
                    <a:pt x="4" y="14"/>
                    <a:pt x="3" y="15"/>
                    <a:pt x="3" y="16"/>
                  </a:cubicBezTo>
                  <a:cubicBezTo>
                    <a:pt x="6" y="15"/>
                    <a:pt x="8" y="10"/>
                    <a:pt x="10" y="7"/>
                  </a:cubicBezTo>
                  <a:cubicBezTo>
                    <a:pt x="7" y="8"/>
                    <a:pt x="4" y="10"/>
                    <a:pt x="3" y="13"/>
                  </a:cubicBezTo>
                  <a:close/>
                  <a:moveTo>
                    <a:pt x="45" y="16"/>
                  </a:moveTo>
                  <a:cubicBezTo>
                    <a:pt x="49" y="20"/>
                    <a:pt x="54" y="10"/>
                    <a:pt x="51" y="9"/>
                  </a:cubicBezTo>
                  <a:cubicBezTo>
                    <a:pt x="49" y="11"/>
                    <a:pt x="47" y="14"/>
                    <a:pt x="45" y="16"/>
                  </a:cubicBezTo>
                  <a:close/>
                  <a:moveTo>
                    <a:pt x="5" y="20"/>
                  </a:moveTo>
                  <a:cubicBezTo>
                    <a:pt x="8" y="18"/>
                    <a:pt x="12" y="14"/>
                    <a:pt x="13" y="10"/>
                  </a:cubicBezTo>
                  <a:cubicBezTo>
                    <a:pt x="10" y="13"/>
                    <a:pt x="7" y="16"/>
                    <a:pt x="5" y="20"/>
                  </a:cubicBezTo>
                  <a:close/>
                  <a:moveTo>
                    <a:pt x="29" y="18"/>
                  </a:moveTo>
                  <a:cubicBezTo>
                    <a:pt x="33" y="18"/>
                    <a:pt x="34" y="13"/>
                    <a:pt x="36" y="11"/>
                  </a:cubicBezTo>
                  <a:cubicBezTo>
                    <a:pt x="33" y="12"/>
                    <a:pt x="31" y="15"/>
                    <a:pt x="29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6"/>
                    <a:pt x="53" y="16"/>
                  </a:cubicBezTo>
                  <a:cubicBezTo>
                    <a:pt x="53" y="16"/>
                    <a:pt x="53" y="15"/>
                    <a:pt x="52" y="14"/>
                  </a:cubicBezTo>
                  <a:cubicBezTo>
                    <a:pt x="52" y="15"/>
                    <a:pt x="52" y="15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7665563" y="2741930"/>
            <a:ext cx="622300" cy="535305"/>
          </a:xfrm>
          <a:custGeom>
            <a:avLst/>
            <a:gdLst>
              <a:gd name="T0" fmla="*/ 40 w 50"/>
              <a:gd name="T1" fmla="*/ 40 h 43"/>
              <a:gd name="T2" fmla="*/ 35 w 50"/>
              <a:gd name="T3" fmla="*/ 40 h 43"/>
              <a:gd name="T4" fmla="*/ 2 w 50"/>
              <a:gd name="T5" fmla="*/ 27 h 43"/>
              <a:gd name="T6" fmla="*/ 16 w 50"/>
              <a:gd name="T7" fmla="*/ 9 h 43"/>
              <a:gd name="T8" fmla="*/ 27 w 50"/>
              <a:gd name="T9" fmla="*/ 0 h 43"/>
              <a:gd name="T10" fmla="*/ 31 w 50"/>
              <a:gd name="T11" fmla="*/ 19 h 43"/>
              <a:gd name="T12" fmla="*/ 47 w 50"/>
              <a:gd name="T13" fmla="*/ 22 h 43"/>
              <a:gd name="T14" fmla="*/ 48 w 50"/>
              <a:gd name="T15" fmla="*/ 34 h 43"/>
              <a:gd name="T16" fmla="*/ 42 w 50"/>
              <a:gd name="T17" fmla="*/ 38 h 43"/>
              <a:gd name="T18" fmla="*/ 30 w 50"/>
              <a:gd name="T19" fmla="*/ 38 h 43"/>
              <a:gd name="T20" fmla="*/ 36 w 50"/>
              <a:gd name="T21" fmla="*/ 22 h 43"/>
              <a:gd name="T22" fmla="*/ 31 w 50"/>
              <a:gd name="T23" fmla="*/ 31 h 43"/>
              <a:gd name="T24" fmla="*/ 18 w 50"/>
              <a:gd name="T25" fmla="*/ 6 h 43"/>
              <a:gd name="T26" fmla="*/ 24 w 50"/>
              <a:gd name="T27" fmla="*/ 2 h 43"/>
              <a:gd name="T28" fmla="*/ 19 w 50"/>
              <a:gd name="T29" fmla="*/ 12 h 43"/>
              <a:gd name="T30" fmla="*/ 18 w 50"/>
              <a:gd name="T31" fmla="*/ 17 h 43"/>
              <a:gd name="T32" fmla="*/ 27 w 50"/>
              <a:gd name="T33" fmla="*/ 2 h 43"/>
              <a:gd name="T34" fmla="*/ 28 w 50"/>
              <a:gd name="T35" fmla="*/ 8 h 43"/>
              <a:gd name="T36" fmla="*/ 28 w 50"/>
              <a:gd name="T37" fmla="*/ 8 h 43"/>
              <a:gd name="T38" fmla="*/ 24 w 50"/>
              <a:gd name="T39" fmla="*/ 15 h 43"/>
              <a:gd name="T40" fmla="*/ 22 w 50"/>
              <a:gd name="T41" fmla="*/ 15 h 43"/>
              <a:gd name="T42" fmla="*/ 30 w 50"/>
              <a:gd name="T43" fmla="*/ 11 h 43"/>
              <a:gd name="T44" fmla="*/ 27 w 50"/>
              <a:gd name="T45" fmla="*/ 13 h 43"/>
              <a:gd name="T46" fmla="*/ 29 w 50"/>
              <a:gd name="T47" fmla="*/ 14 h 43"/>
              <a:gd name="T48" fmla="*/ 26 w 50"/>
              <a:gd name="T49" fmla="*/ 18 h 43"/>
              <a:gd name="T50" fmla="*/ 21 w 50"/>
              <a:gd name="T51" fmla="*/ 20 h 43"/>
              <a:gd name="T52" fmla="*/ 20 w 50"/>
              <a:gd name="T53" fmla="*/ 19 h 43"/>
              <a:gd name="T54" fmla="*/ 35 w 50"/>
              <a:gd name="T55" fmla="*/ 21 h 43"/>
              <a:gd name="T56" fmla="*/ 24 w 50"/>
              <a:gd name="T57" fmla="*/ 36 h 43"/>
              <a:gd name="T58" fmla="*/ 30 w 50"/>
              <a:gd name="T59" fmla="*/ 26 h 43"/>
              <a:gd name="T60" fmla="*/ 18 w 50"/>
              <a:gd name="T61" fmla="*/ 38 h 43"/>
              <a:gd name="T62" fmla="*/ 29 w 50"/>
              <a:gd name="T63" fmla="*/ 22 h 43"/>
              <a:gd name="T64" fmla="*/ 19 w 50"/>
              <a:gd name="T65" fmla="*/ 30 h 43"/>
              <a:gd name="T66" fmla="*/ 24 w 50"/>
              <a:gd name="T67" fmla="*/ 36 h 43"/>
              <a:gd name="T68" fmla="*/ 43 w 50"/>
              <a:gd name="T69" fmla="*/ 23 h 43"/>
              <a:gd name="T70" fmla="*/ 7 w 50"/>
              <a:gd name="T71" fmla="*/ 31 h 43"/>
              <a:gd name="T72" fmla="*/ 4 w 50"/>
              <a:gd name="T73" fmla="*/ 40 h 43"/>
              <a:gd name="T74" fmla="*/ 17 w 50"/>
              <a:gd name="T75" fmla="*/ 23 h 43"/>
              <a:gd name="T76" fmla="*/ 7 w 50"/>
              <a:gd name="T77" fmla="*/ 31 h 43"/>
              <a:gd name="T78" fmla="*/ 18 w 50"/>
              <a:gd name="T79" fmla="*/ 27 h 43"/>
              <a:gd name="T80" fmla="*/ 17 w 50"/>
              <a:gd name="T81" fmla="*/ 32 h 43"/>
              <a:gd name="T82" fmla="*/ 19 w 50"/>
              <a:gd name="T83" fmla="*/ 26 h 43"/>
              <a:gd name="T84" fmla="*/ 14 w 50"/>
              <a:gd name="T85" fmla="*/ 30 h 43"/>
              <a:gd name="T86" fmla="*/ 4 w 50"/>
              <a:gd name="T87" fmla="*/ 33 h 43"/>
              <a:gd name="T88" fmla="*/ 3 w 50"/>
              <a:gd name="T89" fmla="*/ 30 h 43"/>
              <a:gd name="T90" fmla="*/ 2 w 50"/>
              <a:gd name="T91" fmla="*/ 31 h 43"/>
              <a:gd name="T92" fmla="*/ 2 w 50"/>
              <a:gd name="T93" fmla="*/ 33 h 43"/>
              <a:gd name="T94" fmla="*/ 39 w 50"/>
              <a:gd name="T95" fmla="*/ 34 h 43"/>
              <a:gd name="T96" fmla="*/ 39 w 50"/>
              <a:gd name="T97" fmla="*/ 37 h 43"/>
              <a:gd name="T98" fmla="*/ 45 w 50"/>
              <a:gd name="T99" fmla="*/ 26 h 43"/>
              <a:gd name="T100" fmla="*/ 34 w 50"/>
              <a:gd name="T101" fmla="*/ 37 h 43"/>
              <a:gd name="T102" fmla="*/ 41 w 50"/>
              <a:gd name="T103" fmla="*/ 27 h 43"/>
              <a:gd name="T104" fmla="*/ 44 w 50"/>
              <a:gd name="T105" fmla="*/ 36 h 43"/>
              <a:gd name="T106" fmla="*/ 44 w 50"/>
              <a:gd name="T10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" h="43">
                <a:moveTo>
                  <a:pt x="42" y="38"/>
                </a:moveTo>
                <a:cubicBezTo>
                  <a:pt x="41" y="38"/>
                  <a:pt x="42" y="40"/>
                  <a:pt x="40" y="40"/>
                </a:cubicBezTo>
                <a:cubicBezTo>
                  <a:pt x="40" y="39"/>
                  <a:pt x="39" y="40"/>
                  <a:pt x="40" y="39"/>
                </a:cubicBezTo>
                <a:cubicBezTo>
                  <a:pt x="38" y="39"/>
                  <a:pt x="36" y="39"/>
                  <a:pt x="35" y="40"/>
                </a:cubicBezTo>
                <a:cubicBezTo>
                  <a:pt x="24" y="39"/>
                  <a:pt x="12" y="43"/>
                  <a:pt x="2" y="41"/>
                </a:cubicBezTo>
                <a:cubicBezTo>
                  <a:pt x="1" y="37"/>
                  <a:pt x="0" y="31"/>
                  <a:pt x="2" y="27"/>
                </a:cubicBezTo>
                <a:cubicBezTo>
                  <a:pt x="6" y="23"/>
                  <a:pt x="11" y="22"/>
                  <a:pt x="18" y="20"/>
                </a:cubicBezTo>
                <a:cubicBezTo>
                  <a:pt x="16" y="17"/>
                  <a:pt x="16" y="13"/>
                  <a:pt x="16" y="9"/>
                </a:cubicBezTo>
                <a:cubicBezTo>
                  <a:pt x="16" y="9"/>
                  <a:pt x="16" y="8"/>
                  <a:pt x="15" y="8"/>
                </a:cubicBezTo>
                <a:cubicBezTo>
                  <a:pt x="17" y="3"/>
                  <a:pt x="21" y="0"/>
                  <a:pt x="27" y="0"/>
                </a:cubicBezTo>
                <a:cubicBezTo>
                  <a:pt x="28" y="4"/>
                  <a:pt x="33" y="6"/>
                  <a:pt x="31" y="10"/>
                </a:cubicBezTo>
                <a:cubicBezTo>
                  <a:pt x="33" y="12"/>
                  <a:pt x="31" y="16"/>
                  <a:pt x="31" y="19"/>
                </a:cubicBezTo>
                <a:cubicBezTo>
                  <a:pt x="34" y="19"/>
                  <a:pt x="41" y="20"/>
                  <a:pt x="43" y="19"/>
                </a:cubicBezTo>
                <a:cubicBezTo>
                  <a:pt x="44" y="20"/>
                  <a:pt x="45" y="22"/>
                  <a:pt x="47" y="22"/>
                </a:cubicBezTo>
                <a:cubicBezTo>
                  <a:pt x="47" y="23"/>
                  <a:pt x="47" y="23"/>
                  <a:pt x="47" y="24"/>
                </a:cubicBezTo>
                <a:cubicBezTo>
                  <a:pt x="50" y="26"/>
                  <a:pt x="48" y="32"/>
                  <a:pt x="48" y="34"/>
                </a:cubicBezTo>
                <a:cubicBezTo>
                  <a:pt x="48" y="34"/>
                  <a:pt x="48" y="33"/>
                  <a:pt x="48" y="34"/>
                </a:cubicBezTo>
                <a:cubicBezTo>
                  <a:pt x="48" y="37"/>
                  <a:pt x="45" y="38"/>
                  <a:pt x="42" y="38"/>
                </a:cubicBezTo>
                <a:close/>
                <a:moveTo>
                  <a:pt x="26" y="38"/>
                </a:moveTo>
                <a:cubicBezTo>
                  <a:pt x="27" y="39"/>
                  <a:pt x="29" y="38"/>
                  <a:pt x="30" y="38"/>
                </a:cubicBezTo>
                <a:cubicBezTo>
                  <a:pt x="33" y="34"/>
                  <a:pt x="37" y="27"/>
                  <a:pt x="39" y="22"/>
                </a:cubicBezTo>
                <a:cubicBezTo>
                  <a:pt x="38" y="21"/>
                  <a:pt x="38" y="22"/>
                  <a:pt x="36" y="22"/>
                </a:cubicBezTo>
                <a:cubicBezTo>
                  <a:pt x="33" y="27"/>
                  <a:pt x="29" y="31"/>
                  <a:pt x="25" y="36"/>
                </a:cubicBezTo>
                <a:cubicBezTo>
                  <a:pt x="28" y="35"/>
                  <a:pt x="29" y="32"/>
                  <a:pt x="31" y="31"/>
                </a:cubicBezTo>
                <a:cubicBezTo>
                  <a:pt x="30" y="33"/>
                  <a:pt x="26" y="36"/>
                  <a:pt x="26" y="38"/>
                </a:cubicBezTo>
                <a:close/>
                <a:moveTo>
                  <a:pt x="18" y="6"/>
                </a:moveTo>
                <a:cubicBezTo>
                  <a:pt x="19" y="7"/>
                  <a:pt x="18" y="9"/>
                  <a:pt x="18" y="9"/>
                </a:cubicBezTo>
                <a:cubicBezTo>
                  <a:pt x="20" y="7"/>
                  <a:pt x="22" y="5"/>
                  <a:pt x="24" y="2"/>
                </a:cubicBezTo>
                <a:cubicBezTo>
                  <a:pt x="20" y="3"/>
                  <a:pt x="20" y="5"/>
                  <a:pt x="18" y="6"/>
                </a:cubicBezTo>
                <a:close/>
                <a:moveTo>
                  <a:pt x="19" y="12"/>
                </a:moveTo>
                <a:cubicBezTo>
                  <a:pt x="19" y="12"/>
                  <a:pt x="20" y="11"/>
                  <a:pt x="21" y="12"/>
                </a:cubicBezTo>
                <a:cubicBezTo>
                  <a:pt x="20" y="14"/>
                  <a:pt x="17" y="14"/>
                  <a:pt x="18" y="17"/>
                </a:cubicBezTo>
                <a:cubicBezTo>
                  <a:pt x="20" y="14"/>
                  <a:pt x="24" y="11"/>
                  <a:pt x="24" y="8"/>
                </a:cubicBezTo>
                <a:cubicBezTo>
                  <a:pt x="26" y="7"/>
                  <a:pt x="28" y="4"/>
                  <a:pt x="27" y="2"/>
                </a:cubicBezTo>
                <a:cubicBezTo>
                  <a:pt x="24" y="5"/>
                  <a:pt x="20" y="8"/>
                  <a:pt x="19" y="12"/>
                </a:cubicBezTo>
                <a:close/>
                <a:moveTo>
                  <a:pt x="28" y="8"/>
                </a:moveTo>
                <a:cubicBezTo>
                  <a:pt x="29" y="8"/>
                  <a:pt x="29" y="6"/>
                  <a:pt x="28" y="6"/>
                </a:cubicBezTo>
                <a:cubicBezTo>
                  <a:pt x="29" y="7"/>
                  <a:pt x="28" y="7"/>
                  <a:pt x="28" y="8"/>
                </a:cubicBezTo>
                <a:close/>
                <a:moveTo>
                  <a:pt x="22" y="15"/>
                </a:moveTo>
                <a:cubicBezTo>
                  <a:pt x="23" y="15"/>
                  <a:pt x="24" y="15"/>
                  <a:pt x="24" y="15"/>
                </a:cubicBezTo>
                <a:cubicBezTo>
                  <a:pt x="25" y="13"/>
                  <a:pt x="28" y="10"/>
                  <a:pt x="27" y="8"/>
                </a:cubicBezTo>
                <a:cubicBezTo>
                  <a:pt x="25" y="10"/>
                  <a:pt x="24" y="13"/>
                  <a:pt x="22" y="15"/>
                </a:cubicBezTo>
                <a:close/>
                <a:moveTo>
                  <a:pt x="27" y="13"/>
                </a:moveTo>
                <a:cubicBezTo>
                  <a:pt x="28" y="13"/>
                  <a:pt x="30" y="12"/>
                  <a:pt x="30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8" y="12"/>
                  <a:pt x="27" y="13"/>
                </a:cubicBezTo>
                <a:close/>
                <a:moveTo>
                  <a:pt x="26" y="18"/>
                </a:moveTo>
                <a:cubicBezTo>
                  <a:pt x="27" y="17"/>
                  <a:pt x="28" y="16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lose/>
                <a:moveTo>
                  <a:pt x="20" y="19"/>
                </a:moveTo>
                <a:cubicBezTo>
                  <a:pt x="21" y="19"/>
                  <a:pt x="20" y="20"/>
                  <a:pt x="21" y="20"/>
                </a:cubicBezTo>
                <a:cubicBezTo>
                  <a:pt x="21" y="18"/>
                  <a:pt x="23" y="18"/>
                  <a:pt x="23" y="16"/>
                </a:cubicBezTo>
                <a:cubicBezTo>
                  <a:pt x="22" y="17"/>
                  <a:pt x="21" y="19"/>
                  <a:pt x="20" y="19"/>
                </a:cubicBezTo>
                <a:close/>
                <a:moveTo>
                  <a:pt x="25" y="30"/>
                </a:moveTo>
                <a:cubicBezTo>
                  <a:pt x="29" y="28"/>
                  <a:pt x="32" y="24"/>
                  <a:pt x="35" y="21"/>
                </a:cubicBezTo>
                <a:cubicBezTo>
                  <a:pt x="28" y="21"/>
                  <a:pt x="28" y="27"/>
                  <a:pt x="25" y="30"/>
                </a:cubicBezTo>
                <a:close/>
                <a:moveTo>
                  <a:pt x="24" y="36"/>
                </a:moveTo>
                <a:cubicBezTo>
                  <a:pt x="26" y="33"/>
                  <a:pt x="27" y="31"/>
                  <a:pt x="29" y="29"/>
                </a:cubicBezTo>
                <a:cubicBezTo>
                  <a:pt x="29" y="28"/>
                  <a:pt x="30" y="27"/>
                  <a:pt x="30" y="26"/>
                </a:cubicBezTo>
                <a:cubicBezTo>
                  <a:pt x="28" y="29"/>
                  <a:pt x="26" y="32"/>
                  <a:pt x="22" y="34"/>
                </a:cubicBezTo>
                <a:cubicBezTo>
                  <a:pt x="22" y="37"/>
                  <a:pt x="20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21" y="32"/>
                  <a:pt x="26" y="28"/>
                  <a:pt x="29" y="22"/>
                </a:cubicBezTo>
                <a:cubicBezTo>
                  <a:pt x="26" y="21"/>
                  <a:pt x="25" y="24"/>
                  <a:pt x="23" y="25"/>
                </a:cubicBezTo>
                <a:cubicBezTo>
                  <a:pt x="21" y="26"/>
                  <a:pt x="21" y="29"/>
                  <a:pt x="19" y="30"/>
                </a:cubicBezTo>
                <a:cubicBezTo>
                  <a:pt x="18" y="34"/>
                  <a:pt x="15" y="36"/>
                  <a:pt x="14" y="39"/>
                </a:cubicBezTo>
                <a:cubicBezTo>
                  <a:pt x="18" y="40"/>
                  <a:pt x="22" y="39"/>
                  <a:pt x="24" y="36"/>
                </a:cubicBezTo>
                <a:close/>
                <a:moveTo>
                  <a:pt x="38" y="29"/>
                </a:moveTo>
                <a:cubicBezTo>
                  <a:pt x="40" y="27"/>
                  <a:pt x="42" y="25"/>
                  <a:pt x="43" y="23"/>
                </a:cubicBezTo>
                <a:cubicBezTo>
                  <a:pt x="41" y="21"/>
                  <a:pt x="38" y="27"/>
                  <a:pt x="38" y="29"/>
                </a:cubicBezTo>
                <a:close/>
                <a:moveTo>
                  <a:pt x="7" y="31"/>
                </a:moveTo>
                <a:cubicBezTo>
                  <a:pt x="7" y="32"/>
                  <a:pt x="8" y="31"/>
                  <a:pt x="8" y="32"/>
                </a:cubicBezTo>
                <a:cubicBezTo>
                  <a:pt x="6" y="35"/>
                  <a:pt x="4" y="36"/>
                  <a:pt x="4" y="40"/>
                </a:cubicBezTo>
                <a:cubicBezTo>
                  <a:pt x="4" y="40"/>
                  <a:pt x="5" y="40"/>
                  <a:pt x="5" y="40"/>
                </a:cubicBezTo>
                <a:cubicBezTo>
                  <a:pt x="9" y="34"/>
                  <a:pt x="13" y="29"/>
                  <a:pt x="17" y="23"/>
                </a:cubicBezTo>
                <a:cubicBezTo>
                  <a:pt x="17" y="23"/>
                  <a:pt x="17" y="23"/>
                  <a:pt x="16" y="23"/>
                </a:cubicBezTo>
                <a:cubicBezTo>
                  <a:pt x="12" y="24"/>
                  <a:pt x="11" y="29"/>
                  <a:pt x="7" y="31"/>
                </a:cubicBezTo>
                <a:close/>
                <a:moveTo>
                  <a:pt x="14" y="30"/>
                </a:moveTo>
                <a:cubicBezTo>
                  <a:pt x="16" y="29"/>
                  <a:pt x="17" y="27"/>
                  <a:pt x="18" y="27"/>
                </a:cubicBezTo>
                <a:cubicBezTo>
                  <a:pt x="15" y="32"/>
                  <a:pt x="11" y="34"/>
                  <a:pt x="8" y="39"/>
                </a:cubicBezTo>
                <a:cubicBezTo>
                  <a:pt x="13" y="40"/>
                  <a:pt x="13" y="33"/>
                  <a:pt x="17" y="32"/>
                </a:cubicBezTo>
                <a:cubicBezTo>
                  <a:pt x="17" y="29"/>
                  <a:pt x="19" y="28"/>
                  <a:pt x="20" y="26"/>
                </a:cubicBezTo>
                <a:cubicBezTo>
                  <a:pt x="19" y="26"/>
                  <a:pt x="19" y="27"/>
                  <a:pt x="19" y="26"/>
                </a:cubicBezTo>
                <a:cubicBezTo>
                  <a:pt x="20" y="25"/>
                  <a:pt x="21" y="24"/>
                  <a:pt x="21" y="23"/>
                </a:cubicBezTo>
                <a:cubicBezTo>
                  <a:pt x="17" y="23"/>
                  <a:pt x="15" y="28"/>
                  <a:pt x="14" y="30"/>
                </a:cubicBezTo>
                <a:close/>
                <a:moveTo>
                  <a:pt x="2" y="33"/>
                </a:moveTo>
                <a:cubicBezTo>
                  <a:pt x="3" y="33"/>
                  <a:pt x="3" y="34"/>
                  <a:pt x="4" y="33"/>
                </a:cubicBezTo>
                <a:cubicBezTo>
                  <a:pt x="6" y="30"/>
                  <a:pt x="9" y="28"/>
                  <a:pt x="11" y="24"/>
                </a:cubicBezTo>
                <a:cubicBezTo>
                  <a:pt x="7" y="25"/>
                  <a:pt x="2" y="27"/>
                  <a:pt x="3" y="30"/>
                </a:cubicBezTo>
                <a:cubicBezTo>
                  <a:pt x="3" y="30"/>
                  <a:pt x="2" y="30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3" y="31"/>
                  <a:pt x="3" y="32"/>
                </a:cubicBezTo>
                <a:cubicBezTo>
                  <a:pt x="2" y="31"/>
                  <a:pt x="3" y="32"/>
                  <a:pt x="2" y="33"/>
                </a:cubicBezTo>
                <a:cubicBezTo>
                  <a:pt x="2" y="31"/>
                  <a:pt x="2" y="32"/>
                  <a:pt x="2" y="33"/>
                </a:cubicBezTo>
                <a:close/>
                <a:moveTo>
                  <a:pt x="39" y="34"/>
                </a:moveTo>
                <a:cubicBezTo>
                  <a:pt x="40" y="34"/>
                  <a:pt x="40" y="32"/>
                  <a:pt x="42" y="32"/>
                </a:cubicBezTo>
                <a:cubicBezTo>
                  <a:pt x="41" y="33"/>
                  <a:pt x="39" y="34"/>
                  <a:pt x="39" y="37"/>
                </a:cubicBezTo>
                <a:cubicBezTo>
                  <a:pt x="40" y="37"/>
                  <a:pt x="40" y="36"/>
                  <a:pt x="41" y="37"/>
                </a:cubicBezTo>
                <a:cubicBezTo>
                  <a:pt x="43" y="33"/>
                  <a:pt x="46" y="29"/>
                  <a:pt x="45" y="26"/>
                </a:cubicBezTo>
                <a:cubicBezTo>
                  <a:pt x="42" y="28"/>
                  <a:pt x="41" y="31"/>
                  <a:pt x="39" y="34"/>
                </a:cubicBezTo>
                <a:close/>
                <a:moveTo>
                  <a:pt x="34" y="37"/>
                </a:moveTo>
                <a:cubicBezTo>
                  <a:pt x="37" y="35"/>
                  <a:pt x="38" y="30"/>
                  <a:pt x="42" y="27"/>
                </a:cubicBezTo>
                <a:cubicBezTo>
                  <a:pt x="42" y="27"/>
                  <a:pt x="41" y="27"/>
                  <a:pt x="41" y="27"/>
                </a:cubicBezTo>
                <a:cubicBezTo>
                  <a:pt x="38" y="30"/>
                  <a:pt x="35" y="33"/>
                  <a:pt x="34" y="37"/>
                </a:cubicBezTo>
                <a:close/>
                <a:moveTo>
                  <a:pt x="44" y="36"/>
                </a:moveTo>
                <a:cubicBezTo>
                  <a:pt x="46" y="36"/>
                  <a:pt x="46" y="34"/>
                  <a:pt x="46" y="32"/>
                </a:cubicBezTo>
                <a:cubicBezTo>
                  <a:pt x="45" y="33"/>
                  <a:pt x="44" y="34"/>
                  <a:pt x="44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8659338" y="2804795"/>
            <a:ext cx="622300" cy="584200"/>
          </a:xfrm>
          <a:custGeom>
            <a:avLst/>
            <a:gdLst>
              <a:gd name="T0" fmla="*/ 46 w 50"/>
              <a:gd name="T1" fmla="*/ 28 h 47"/>
              <a:gd name="T2" fmla="*/ 46 w 50"/>
              <a:gd name="T3" fmla="*/ 43 h 47"/>
              <a:gd name="T4" fmla="*/ 43 w 50"/>
              <a:gd name="T5" fmla="*/ 41 h 47"/>
              <a:gd name="T6" fmla="*/ 0 w 50"/>
              <a:gd name="T7" fmla="*/ 45 h 47"/>
              <a:gd name="T8" fmla="*/ 4 w 50"/>
              <a:gd name="T9" fmla="*/ 32 h 47"/>
              <a:gd name="T10" fmla="*/ 19 w 50"/>
              <a:gd name="T11" fmla="*/ 21 h 47"/>
              <a:gd name="T12" fmla="*/ 31 w 50"/>
              <a:gd name="T13" fmla="*/ 2 h 47"/>
              <a:gd name="T14" fmla="*/ 34 w 50"/>
              <a:gd name="T15" fmla="*/ 23 h 47"/>
              <a:gd name="T16" fmla="*/ 21 w 50"/>
              <a:gd name="T17" fmla="*/ 27 h 47"/>
              <a:gd name="T18" fmla="*/ 23 w 50"/>
              <a:gd name="T19" fmla="*/ 27 h 47"/>
              <a:gd name="T20" fmla="*/ 16 w 50"/>
              <a:gd name="T21" fmla="*/ 39 h 47"/>
              <a:gd name="T22" fmla="*/ 12 w 50"/>
              <a:gd name="T23" fmla="*/ 42 h 47"/>
              <a:gd name="T24" fmla="*/ 26 w 50"/>
              <a:gd name="T25" fmla="*/ 4 h 47"/>
              <a:gd name="T26" fmla="*/ 28 w 50"/>
              <a:gd name="T27" fmla="*/ 6 h 47"/>
              <a:gd name="T28" fmla="*/ 28 w 50"/>
              <a:gd name="T29" fmla="*/ 6 h 47"/>
              <a:gd name="T30" fmla="*/ 31 w 50"/>
              <a:gd name="T31" fmla="*/ 10 h 47"/>
              <a:gd name="T32" fmla="*/ 27 w 50"/>
              <a:gd name="T33" fmla="*/ 13 h 47"/>
              <a:gd name="T34" fmla="*/ 22 w 50"/>
              <a:gd name="T35" fmla="*/ 16 h 47"/>
              <a:gd name="T36" fmla="*/ 27 w 50"/>
              <a:gd name="T37" fmla="*/ 9 h 47"/>
              <a:gd name="T38" fmla="*/ 27 w 50"/>
              <a:gd name="T39" fmla="*/ 14 h 47"/>
              <a:gd name="T40" fmla="*/ 23 w 50"/>
              <a:gd name="T41" fmla="*/ 21 h 47"/>
              <a:gd name="T42" fmla="*/ 26 w 50"/>
              <a:gd name="T43" fmla="*/ 17 h 47"/>
              <a:gd name="T44" fmla="*/ 30 w 50"/>
              <a:gd name="T45" fmla="*/ 16 h 47"/>
              <a:gd name="T46" fmla="*/ 30 w 50"/>
              <a:gd name="T47" fmla="*/ 16 h 47"/>
              <a:gd name="T48" fmla="*/ 33 w 50"/>
              <a:gd name="T49" fmla="*/ 17 h 47"/>
              <a:gd name="T50" fmla="*/ 24 w 50"/>
              <a:gd name="T51" fmla="*/ 25 h 47"/>
              <a:gd name="T52" fmla="*/ 24 w 50"/>
              <a:gd name="T53" fmla="*/ 25 h 47"/>
              <a:gd name="T54" fmla="*/ 29 w 50"/>
              <a:gd name="T55" fmla="*/ 30 h 47"/>
              <a:gd name="T56" fmla="*/ 29 w 50"/>
              <a:gd name="T57" fmla="*/ 34 h 47"/>
              <a:gd name="T58" fmla="*/ 26 w 50"/>
              <a:gd name="T59" fmla="*/ 41 h 47"/>
              <a:gd name="T60" fmla="*/ 30 w 50"/>
              <a:gd name="T61" fmla="*/ 32 h 47"/>
              <a:gd name="T62" fmla="*/ 30 w 50"/>
              <a:gd name="T63" fmla="*/ 37 h 47"/>
              <a:gd name="T64" fmla="*/ 32 w 50"/>
              <a:gd name="T65" fmla="*/ 26 h 47"/>
              <a:gd name="T66" fmla="*/ 8 w 50"/>
              <a:gd name="T67" fmla="*/ 43 h 47"/>
              <a:gd name="T68" fmla="*/ 18 w 50"/>
              <a:gd name="T69" fmla="*/ 27 h 47"/>
              <a:gd name="T70" fmla="*/ 15 w 50"/>
              <a:gd name="T71" fmla="*/ 31 h 47"/>
              <a:gd name="T72" fmla="*/ 24 w 50"/>
              <a:gd name="T73" fmla="*/ 32 h 47"/>
              <a:gd name="T74" fmla="*/ 24 w 50"/>
              <a:gd name="T75" fmla="*/ 32 h 47"/>
              <a:gd name="T76" fmla="*/ 35 w 50"/>
              <a:gd name="T77" fmla="*/ 38 h 47"/>
              <a:gd name="T78" fmla="*/ 41 w 50"/>
              <a:gd name="T79" fmla="*/ 29 h 47"/>
              <a:gd name="T80" fmla="*/ 6 w 50"/>
              <a:gd name="T81" fmla="*/ 37 h 47"/>
              <a:gd name="T82" fmla="*/ 6 w 50"/>
              <a:gd name="T83" fmla="*/ 32 h 47"/>
              <a:gd name="T84" fmla="*/ 21 w 50"/>
              <a:gd name="T85" fmla="*/ 42 h 47"/>
              <a:gd name="T86" fmla="*/ 18 w 50"/>
              <a:gd name="T87" fmla="*/ 42 h 47"/>
              <a:gd name="T88" fmla="*/ 46 w 50"/>
              <a:gd name="T89" fmla="*/ 32 h 47"/>
              <a:gd name="T90" fmla="*/ 29 w 50"/>
              <a:gd name="T91" fmla="*/ 39 h 47"/>
              <a:gd name="T92" fmla="*/ 32 w 50"/>
              <a:gd name="T93" fmla="*/ 40 h 47"/>
              <a:gd name="T94" fmla="*/ 29 w 50"/>
              <a:gd name="T95" fmla="*/ 39 h 47"/>
              <a:gd name="T96" fmla="*/ 46 w 50"/>
              <a:gd name="T97" fmla="*/ 3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47">
                <a:moveTo>
                  <a:pt x="34" y="23"/>
                </a:moveTo>
                <a:cubicBezTo>
                  <a:pt x="38" y="25"/>
                  <a:pt x="43" y="25"/>
                  <a:pt x="46" y="28"/>
                </a:cubicBezTo>
                <a:cubicBezTo>
                  <a:pt x="48" y="32"/>
                  <a:pt x="50" y="36"/>
                  <a:pt x="48" y="41"/>
                </a:cubicBezTo>
                <a:cubicBezTo>
                  <a:pt x="47" y="41"/>
                  <a:pt x="47" y="43"/>
                  <a:pt x="46" y="43"/>
                </a:cubicBezTo>
                <a:cubicBezTo>
                  <a:pt x="45" y="42"/>
                  <a:pt x="46" y="40"/>
                  <a:pt x="45" y="39"/>
                </a:cubicBezTo>
                <a:cubicBezTo>
                  <a:pt x="44" y="40"/>
                  <a:pt x="43" y="40"/>
                  <a:pt x="43" y="41"/>
                </a:cubicBezTo>
                <a:cubicBezTo>
                  <a:pt x="31" y="41"/>
                  <a:pt x="16" y="43"/>
                  <a:pt x="4" y="45"/>
                </a:cubicBezTo>
                <a:cubicBezTo>
                  <a:pt x="2" y="46"/>
                  <a:pt x="0" y="47"/>
                  <a:pt x="0" y="45"/>
                </a:cubicBezTo>
                <a:cubicBezTo>
                  <a:pt x="0" y="43"/>
                  <a:pt x="2" y="43"/>
                  <a:pt x="3" y="43"/>
                </a:cubicBezTo>
                <a:cubicBezTo>
                  <a:pt x="4" y="40"/>
                  <a:pt x="3" y="35"/>
                  <a:pt x="4" y="32"/>
                </a:cubicBezTo>
                <a:cubicBezTo>
                  <a:pt x="6" y="27"/>
                  <a:pt x="16" y="27"/>
                  <a:pt x="21" y="24"/>
                </a:cubicBezTo>
                <a:cubicBezTo>
                  <a:pt x="21" y="23"/>
                  <a:pt x="20" y="23"/>
                  <a:pt x="19" y="21"/>
                </a:cubicBezTo>
                <a:cubicBezTo>
                  <a:pt x="19" y="17"/>
                  <a:pt x="18" y="10"/>
                  <a:pt x="20" y="5"/>
                </a:cubicBezTo>
                <a:cubicBezTo>
                  <a:pt x="21" y="2"/>
                  <a:pt x="26" y="0"/>
                  <a:pt x="31" y="2"/>
                </a:cubicBezTo>
                <a:cubicBezTo>
                  <a:pt x="34" y="2"/>
                  <a:pt x="33" y="6"/>
                  <a:pt x="36" y="7"/>
                </a:cubicBezTo>
                <a:cubicBezTo>
                  <a:pt x="35" y="11"/>
                  <a:pt x="36" y="18"/>
                  <a:pt x="34" y="23"/>
                </a:cubicBezTo>
                <a:close/>
                <a:moveTo>
                  <a:pt x="23" y="27"/>
                </a:moveTo>
                <a:cubicBezTo>
                  <a:pt x="23" y="27"/>
                  <a:pt x="22" y="27"/>
                  <a:pt x="21" y="27"/>
                </a:cubicBezTo>
                <a:cubicBezTo>
                  <a:pt x="19" y="29"/>
                  <a:pt x="16" y="32"/>
                  <a:pt x="15" y="35"/>
                </a:cubicBezTo>
                <a:cubicBezTo>
                  <a:pt x="18" y="32"/>
                  <a:pt x="21" y="30"/>
                  <a:pt x="23" y="27"/>
                </a:cubicBezTo>
                <a:close/>
                <a:moveTo>
                  <a:pt x="12" y="42"/>
                </a:moveTo>
                <a:cubicBezTo>
                  <a:pt x="14" y="43"/>
                  <a:pt x="15" y="40"/>
                  <a:pt x="16" y="39"/>
                </a:cubicBezTo>
                <a:cubicBezTo>
                  <a:pt x="19" y="36"/>
                  <a:pt x="22" y="33"/>
                  <a:pt x="24" y="28"/>
                </a:cubicBezTo>
                <a:cubicBezTo>
                  <a:pt x="18" y="32"/>
                  <a:pt x="15" y="36"/>
                  <a:pt x="12" y="42"/>
                </a:cubicBezTo>
                <a:close/>
                <a:moveTo>
                  <a:pt x="22" y="10"/>
                </a:moveTo>
                <a:cubicBezTo>
                  <a:pt x="24" y="8"/>
                  <a:pt x="25" y="5"/>
                  <a:pt x="26" y="4"/>
                </a:cubicBezTo>
                <a:cubicBezTo>
                  <a:pt x="24" y="5"/>
                  <a:pt x="21" y="8"/>
                  <a:pt x="22" y="10"/>
                </a:cubicBezTo>
                <a:close/>
                <a:moveTo>
                  <a:pt x="28" y="6"/>
                </a:moveTo>
                <a:cubicBezTo>
                  <a:pt x="29" y="6"/>
                  <a:pt x="29" y="5"/>
                  <a:pt x="30" y="4"/>
                </a:cubicBezTo>
                <a:cubicBezTo>
                  <a:pt x="29" y="3"/>
                  <a:pt x="28" y="5"/>
                  <a:pt x="28" y="6"/>
                </a:cubicBezTo>
                <a:close/>
                <a:moveTo>
                  <a:pt x="27" y="13"/>
                </a:moveTo>
                <a:cubicBezTo>
                  <a:pt x="28" y="13"/>
                  <a:pt x="29" y="11"/>
                  <a:pt x="31" y="10"/>
                </a:cubicBezTo>
                <a:cubicBezTo>
                  <a:pt x="32" y="8"/>
                  <a:pt x="34" y="7"/>
                  <a:pt x="32" y="6"/>
                </a:cubicBezTo>
                <a:cubicBezTo>
                  <a:pt x="30" y="8"/>
                  <a:pt x="28" y="11"/>
                  <a:pt x="27" y="13"/>
                </a:cubicBezTo>
                <a:close/>
                <a:moveTo>
                  <a:pt x="27" y="9"/>
                </a:moveTo>
                <a:cubicBezTo>
                  <a:pt x="25" y="11"/>
                  <a:pt x="23" y="13"/>
                  <a:pt x="22" y="16"/>
                </a:cubicBezTo>
                <a:cubicBezTo>
                  <a:pt x="25" y="14"/>
                  <a:pt x="26" y="10"/>
                  <a:pt x="28" y="7"/>
                </a:cubicBezTo>
                <a:cubicBezTo>
                  <a:pt x="27" y="7"/>
                  <a:pt x="27" y="8"/>
                  <a:pt x="27" y="9"/>
                </a:cubicBezTo>
                <a:close/>
                <a:moveTo>
                  <a:pt x="25" y="17"/>
                </a:moveTo>
                <a:cubicBezTo>
                  <a:pt x="26" y="16"/>
                  <a:pt x="26" y="15"/>
                  <a:pt x="27" y="14"/>
                </a:cubicBezTo>
                <a:cubicBezTo>
                  <a:pt x="26" y="14"/>
                  <a:pt x="24" y="15"/>
                  <a:pt x="25" y="17"/>
                </a:cubicBezTo>
                <a:close/>
                <a:moveTo>
                  <a:pt x="23" y="21"/>
                </a:moveTo>
                <a:cubicBezTo>
                  <a:pt x="25" y="19"/>
                  <a:pt x="27" y="16"/>
                  <a:pt x="28" y="14"/>
                </a:cubicBezTo>
                <a:cubicBezTo>
                  <a:pt x="27" y="15"/>
                  <a:pt x="25" y="16"/>
                  <a:pt x="26" y="17"/>
                </a:cubicBezTo>
                <a:cubicBezTo>
                  <a:pt x="24" y="18"/>
                  <a:pt x="23" y="19"/>
                  <a:pt x="23" y="21"/>
                </a:cubicBezTo>
                <a:close/>
                <a:moveTo>
                  <a:pt x="30" y="16"/>
                </a:moveTo>
                <a:cubicBezTo>
                  <a:pt x="29" y="17"/>
                  <a:pt x="28" y="18"/>
                  <a:pt x="27" y="20"/>
                </a:cubicBezTo>
                <a:cubicBezTo>
                  <a:pt x="29" y="20"/>
                  <a:pt x="30" y="17"/>
                  <a:pt x="30" y="16"/>
                </a:cubicBezTo>
                <a:close/>
                <a:moveTo>
                  <a:pt x="29" y="24"/>
                </a:moveTo>
                <a:cubicBezTo>
                  <a:pt x="33" y="24"/>
                  <a:pt x="33" y="19"/>
                  <a:pt x="33" y="17"/>
                </a:cubicBezTo>
                <a:cubicBezTo>
                  <a:pt x="32" y="19"/>
                  <a:pt x="30" y="22"/>
                  <a:pt x="29" y="24"/>
                </a:cubicBezTo>
                <a:close/>
                <a:moveTo>
                  <a:pt x="24" y="25"/>
                </a:moveTo>
                <a:cubicBezTo>
                  <a:pt x="26" y="25"/>
                  <a:pt x="27" y="25"/>
                  <a:pt x="27" y="23"/>
                </a:cubicBezTo>
                <a:cubicBezTo>
                  <a:pt x="26" y="24"/>
                  <a:pt x="25" y="24"/>
                  <a:pt x="24" y="25"/>
                </a:cubicBezTo>
                <a:close/>
                <a:moveTo>
                  <a:pt x="32" y="26"/>
                </a:moveTo>
                <a:cubicBezTo>
                  <a:pt x="32" y="27"/>
                  <a:pt x="31" y="30"/>
                  <a:pt x="29" y="30"/>
                </a:cubicBezTo>
                <a:cubicBezTo>
                  <a:pt x="29" y="31"/>
                  <a:pt x="28" y="34"/>
                  <a:pt x="26" y="35"/>
                </a:cubicBezTo>
                <a:cubicBezTo>
                  <a:pt x="27" y="36"/>
                  <a:pt x="28" y="33"/>
                  <a:pt x="29" y="34"/>
                </a:cubicBezTo>
                <a:cubicBezTo>
                  <a:pt x="27" y="36"/>
                  <a:pt x="25" y="39"/>
                  <a:pt x="23" y="41"/>
                </a:cubicBezTo>
                <a:cubicBezTo>
                  <a:pt x="24" y="41"/>
                  <a:pt x="25" y="41"/>
                  <a:pt x="26" y="41"/>
                </a:cubicBezTo>
                <a:cubicBezTo>
                  <a:pt x="27" y="37"/>
                  <a:pt x="29" y="36"/>
                  <a:pt x="31" y="33"/>
                </a:cubicBezTo>
                <a:cubicBezTo>
                  <a:pt x="30" y="32"/>
                  <a:pt x="30" y="33"/>
                  <a:pt x="30" y="32"/>
                </a:cubicBezTo>
                <a:cubicBezTo>
                  <a:pt x="32" y="31"/>
                  <a:pt x="33" y="28"/>
                  <a:pt x="36" y="27"/>
                </a:cubicBezTo>
                <a:cubicBezTo>
                  <a:pt x="36" y="31"/>
                  <a:pt x="32" y="34"/>
                  <a:pt x="30" y="37"/>
                </a:cubicBezTo>
                <a:cubicBezTo>
                  <a:pt x="34" y="34"/>
                  <a:pt x="36" y="30"/>
                  <a:pt x="40" y="27"/>
                </a:cubicBezTo>
                <a:cubicBezTo>
                  <a:pt x="37" y="27"/>
                  <a:pt x="35" y="26"/>
                  <a:pt x="32" y="26"/>
                </a:cubicBezTo>
                <a:close/>
                <a:moveTo>
                  <a:pt x="6" y="43"/>
                </a:moveTo>
                <a:cubicBezTo>
                  <a:pt x="7" y="43"/>
                  <a:pt x="8" y="43"/>
                  <a:pt x="8" y="43"/>
                </a:cubicBezTo>
                <a:cubicBezTo>
                  <a:pt x="10" y="38"/>
                  <a:pt x="14" y="35"/>
                  <a:pt x="16" y="30"/>
                </a:cubicBezTo>
                <a:cubicBezTo>
                  <a:pt x="17" y="30"/>
                  <a:pt x="18" y="28"/>
                  <a:pt x="18" y="27"/>
                </a:cubicBezTo>
                <a:cubicBezTo>
                  <a:pt x="11" y="29"/>
                  <a:pt x="9" y="34"/>
                  <a:pt x="7" y="39"/>
                </a:cubicBezTo>
                <a:cubicBezTo>
                  <a:pt x="10" y="37"/>
                  <a:pt x="12" y="34"/>
                  <a:pt x="15" y="31"/>
                </a:cubicBezTo>
                <a:cubicBezTo>
                  <a:pt x="12" y="36"/>
                  <a:pt x="8" y="39"/>
                  <a:pt x="6" y="43"/>
                </a:cubicBezTo>
                <a:close/>
                <a:moveTo>
                  <a:pt x="24" y="32"/>
                </a:moveTo>
                <a:cubicBezTo>
                  <a:pt x="26" y="32"/>
                  <a:pt x="27" y="30"/>
                  <a:pt x="28" y="28"/>
                </a:cubicBezTo>
                <a:cubicBezTo>
                  <a:pt x="25" y="29"/>
                  <a:pt x="25" y="31"/>
                  <a:pt x="24" y="32"/>
                </a:cubicBezTo>
                <a:close/>
                <a:moveTo>
                  <a:pt x="41" y="29"/>
                </a:moveTo>
                <a:cubicBezTo>
                  <a:pt x="40" y="32"/>
                  <a:pt x="36" y="35"/>
                  <a:pt x="35" y="38"/>
                </a:cubicBezTo>
                <a:cubicBezTo>
                  <a:pt x="38" y="35"/>
                  <a:pt x="41" y="33"/>
                  <a:pt x="43" y="29"/>
                </a:cubicBezTo>
                <a:cubicBezTo>
                  <a:pt x="43" y="29"/>
                  <a:pt x="42" y="29"/>
                  <a:pt x="41" y="29"/>
                </a:cubicBezTo>
                <a:close/>
                <a:moveTo>
                  <a:pt x="6" y="32"/>
                </a:moveTo>
                <a:cubicBezTo>
                  <a:pt x="6" y="34"/>
                  <a:pt x="5" y="36"/>
                  <a:pt x="6" y="37"/>
                </a:cubicBezTo>
                <a:cubicBezTo>
                  <a:pt x="8" y="35"/>
                  <a:pt x="9" y="32"/>
                  <a:pt x="11" y="30"/>
                </a:cubicBezTo>
                <a:cubicBezTo>
                  <a:pt x="8" y="30"/>
                  <a:pt x="8" y="31"/>
                  <a:pt x="6" y="32"/>
                </a:cubicBezTo>
                <a:close/>
                <a:moveTo>
                  <a:pt x="18" y="42"/>
                </a:moveTo>
                <a:cubicBezTo>
                  <a:pt x="19" y="42"/>
                  <a:pt x="20" y="42"/>
                  <a:pt x="21" y="42"/>
                </a:cubicBezTo>
                <a:cubicBezTo>
                  <a:pt x="21" y="37"/>
                  <a:pt x="26" y="34"/>
                  <a:pt x="28" y="30"/>
                </a:cubicBezTo>
                <a:cubicBezTo>
                  <a:pt x="23" y="33"/>
                  <a:pt x="21" y="38"/>
                  <a:pt x="18" y="42"/>
                </a:cubicBezTo>
                <a:close/>
                <a:moveTo>
                  <a:pt x="41" y="36"/>
                </a:moveTo>
                <a:cubicBezTo>
                  <a:pt x="43" y="35"/>
                  <a:pt x="44" y="33"/>
                  <a:pt x="46" y="32"/>
                </a:cubicBezTo>
                <a:cubicBezTo>
                  <a:pt x="44" y="30"/>
                  <a:pt x="42" y="34"/>
                  <a:pt x="41" y="36"/>
                </a:cubicBezTo>
                <a:close/>
                <a:moveTo>
                  <a:pt x="29" y="39"/>
                </a:moveTo>
                <a:cubicBezTo>
                  <a:pt x="30" y="40"/>
                  <a:pt x="30" y="40"/>
                  <a:pt x="30" y="40"/>
                </a:cubicBezTo>
                <a:cubicBezTo>
                  <a:pt x="31" y="40"/>
                  <a:pt x="31" y="40"/>
                  <a:pt x="32" y="40"/>
                </a:cubicBezTo>
                <a:cubicBezTo>
                  <a:pt x="32" y="37"/>
                  <a:pt x="35" y="35"/>
                  <a:pt x="36" y="32"/>
                </a:cubicBezTo>
                <a:cubicBezTo>
                  <a:pt x="34" y="35"/>
                  <a:pt x="32" y="37"/>
                  <a:pt x="29" y="39"/>
                </a:cubicBezTo>
                <a:close/>
                <a:moveTo>
                  <a:pt x="43" y="37"/>
                </a:moveTo>
                <a:cubicBezTo>
                  <a:pt x="45" y="37"/>
                  <a:pt x="47" y="35"/>
                  <a:pt x="46" y="34"/>
                </a:cubicBezTo>
                <a:cubicBezTo>
                  <a:pt x="45" y="35"/>
                  <a:pt x="44" y="36"/>
                  <a:pt x="43" y="3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749508" y="1772285"/>
            <a:ext cx="684530" cy="633730"/>
            <a:chOff x="9274" y="7377"/>
            <a:chExt cx="1078" cy="998"/>
          </a:xfrm>
          <a:solidFill>
            <a:schemeClr val="accent2"/>
          </a:solidFill>
        </p:grpSpPr>
        <p:sp>
          <p:nvSpPr>
            <p:cNvPr id="36" name="Freeform 10"/>
            <p:cNvSpPr/>
            <p:nvPr/>
          </p:nvSpPr>
          <p:spPr bwMode="auto">
            <a:xfrm>
              <a:off x="9566" y="8179"/>
              <a:ext cx="40" cy="2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9274" y="7377"/>
              <a:ext cx="1078" cy="998"/>
            </a:xfrm>
            <a:custGeom>
              <a:avLst/>
              <a:gdLst>
                <a:gd name="T0" fmla="*/ 33 w 55"/>
                <a:gd name="T1" fmla="*/ 5 h 51"/>
                <a:gd name="T2" fmla="*/ 42 w 55"/>
                <a:gd name="T3" fmla="*/ 26 h 51"/>
                <a:gd name="T4" fmla="*/ 53 w 55"/>
                <a:gd name="T5" fmla="*/ 36 h 51"/>
                <a:gd name="T6" fmla="*/ 53 w 55"/>
                <a:gd name="T7" fmla="*/ 40 h 51"/>
                <a:gd name="T8" fmla="*/ 47 w 55"/>
                <a:gd name="T9" fmla="*/ 50 h 51"/>
                <a:gd name="T10" fmla="*/ 47 w 55"/>
                <a:gd name="T11" fmla="*/ 45 h 51"/>
                <a:gd name="T12" fmla="*/ 42 w 55"/>
                <a:gd name="T13" fmla="*/ 45 h 51"/>
                <a:gd name="T14" fmla="*/ 7 w 55"/>
                <a:gd name="T15" fmla="*/ 48 h 51"/>
                <a:gd name="T16" fmla="*/ 3 w 55"/>
                <a:gd name="T17" fmla="*/ 47 h 51"/>
                <a:gd name="T18" fmla="*/ 22 w 55"/>
                <a:gd name="T19" fmla="*/ 27 h 51"/>
                <a:gd name="T20" fmla="*/ 17 w 55"/>
                <a:gd name="T21" fmla="*/ 19 h 51"/>
                <a:gd name="T22" fmla="*/ 20 w 55"/>
                <a:gd name="T23" fmla="*/ 7 h 51"/>
                <a:gd name="T24" fmla="*/ 33 w 55"/>
                <a:gd name="T25" fmla="*/ 4 h 51"/>
                <a:gd name="T26" fmla="*/ 31 w 55"/>
                <a:gd name="T27" fmla="*/ 5 h 51"/>
                <a:gd name="T28" fmla="*/ 19 w 55"/>
                <a:gd name="T29" fmla="*/ 16 h 51"/>
                <a:gd name="T30" fmla="*/ 20 w 55"/>
                <a:gd name="T31" fmla="*/ 19 h 51"/>
                <a:gd name="T32" fmla="*/ 26 w 55"/>
                <a:gd name="T33" fmla="*/ 3 h 51"/>
                <a:gd name="T34" fmla="*/ 27 w 55"/>
                <a:gd name="T35" fmla="*/ 15 h 51"/>
                <a:gd name="T36" fmla="*/ 26 w 55"/>
                <a:gd name="T37" fmla="*/ 16 h 51"/>
                <a:gd name="T38" fmla="*/ 24 w 55"/>
                <a:gd name="T39" fmla="*/ 23 h 51"/>
                <a:gd name="T40" fmla="*/ 32 w 55"/>
                <a:gd name="T41" fmla="*/ 8 h 51"/>
                <a:gd name="T42" fmla="*/ 27 w 55"/>
                <a:gd name="T43" fmla="*/ 15 h 51"/>
                <a:gd name="T44" fmla="*/ 33 w 55"/>
                <a:gd name="T45" fmla="*/ 12 h 51"/>
                <a:gd name="T46" fmla="*/ 26 w 55"/>
                <a:gd name="T47" fmla="*/ 22 h 51"/>
                <a:gd name="T48" fmla="*/ 26 w 55"/>
                <a:gd name="T49" fmla="*/ 22 h 51"/>
                <a:gd name="T50" fmla="*/ 25 w 55"/>
                <a:gd name="T51" fmla="*/ 23 h 51"/>
                <a:gd name="T52" fmla="*/ 21 w 55"/>
                <a:gd name="T53" fmla="*/ 33 h 51"/>
                <a:gd name="T54" fmla="*/ 15 w 55"/>
                <a:gd name="T55" fmla="*/ 43 h 51"/>
                <a:gd name="T56" fmla="*/ 15 w 55"/>
                <a:gd name="T57" fmla="*/ 46 h 51"/>
                <a:gd name="T58" fmla="*/ 24 w 55"/>
                <a:gd name="T59" fmla="*/ 29 h 51"/>
                <a:gd name="T60" fmla="*/ 24 w 55"/>
                <a:gd name="T61" fmla="*/ 37 h 51"/>
                <a:gd name="T62" fmla="*/ 33 w 55"/>
                <a:gd name="T63" fmla="*/ 29 h 51"/>
                <a:gd name="T64" fmla="*/ 25 w 55"/>
                <a:gd name="T65" fmla="*/ 40 h 51"/>
                <a:gd name="T66" fmla="*/ 21 w 55"/>
                <a:gd name="T67" fmla="*/ 46 h 51"/>
                <a:gd name="T68" fmla="*/ 30 w 55"/>
                <a:gd name="T69" fmla="*/ 32 h 51"/>
                <a:gd name="T70" fmla="*/ 28 w 55"/>
                <a:gd name="T71" fmla="*/ 40 h 51"/>
                <a:gd name="T72" fmla="*/ 36 w 55"/>
                <a:gd name="T73" fmla="*/ 29 h 51"/>
                <a:gd name="T74" fmla="*/ 7 w 55"/>
                <a:gd name="T75" fmla="*/ 43 h 51"/>
                <a:gd name="T76" fmla="*/ 8 w 55"/>
                <a:gd name="T77" fmla="*/ 46 h 51"/>
                <a:gd name="T78" fmla="*/ 18 w 55"/>
                <a:gd name="T79" fmla="*/ 30 h 51"/>
                <a:gd name="T80" fmla="*/ 43 w 55"/>
                <a:gd name="T81" fmla="*/ 30 h 51"/>
                <a:gd name="T82" fmla="*/ 45 w 55"/>
                <a:gd name="T83" fmla="*/ 32 h 51"/>
                <a:gd name="T84" fmla="*/ 49 w 55"/>
                <a:gd name="T85" fmla="*/ 33 h 51"/>
                <a:gd name="T86" fmla="*/ 45 w 55"/>
                <a:gd name="T87" fmla="*/ 32 h 51"/>
                <a:gd name="T88" fmla="*/ 14 w 55"/>
                <a:gd name="T89" fmla="*/ 30 h 51"/>
                <a:gd name="T90" fmla="*/ 31 w 55"/>
                <a:gd name="T91" fmla="*/ 44 h 51"/>
                <a:gd name="T92" fmla="*/ 43 w 55"/>
                <a:gd name="T93" fmla="*/ 32 h 51"/>
                <a:gd name="T94" fmla="*/ 31 w 55"/>
                <a:gd name="T95" fmla="*/ 44 h 51"/>
                <a:gd name="T96" fmla="*/ 35 w 55"/>
                <a:gd name="T97" fmla="*/ 34 h 51"/>
                <a:gd name="T98" fmla="*/ 39 w 55"/>
                <a:gd name="T99" fmla="*/ 44 h 51"/>
                <a:gd name="T100" fmla="*/ 39 w 55"/>
                <a:gd name="T101" fmla="*/ 44 h 51"/>
                <a:gd name="T102" fmla="*/ 47 w 55"/>
                <a:gd name="T103" fmla="*/ 41 h 51"/>
                <a:gd name="T104" fmla="*/ 49 w 55"/>
                <a:gd name="T105" fmla="*/ 43 h 51"/>
                <a:gd name="T106" fmla="*/ 47 w 55"/>
                <a:gd name="T107" fmla="*/ 38 h 51"/>
                <a:gd name="T108" fmla="*/ 25 w 55"/>
                <a:gd name="T109" fmla="*/ 45 h 51"/>
                <a:gd name="T110" fmla="*/ 32 w 55"/>
                <a:gd name="T111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" h="51">
                  <a:moveTo>
                    <a:pt x="33" y="4"/>
                  </a:moveTo>
                  <a:cubicBezTo>
                    <a:pt x="34" y="4"/>
                    <a:pt x="34" y="5"/>
                    <a:pt x="33" y="5"/>
                  </a:cubicBezTo>
                  <a:cubicBezTo>
                    <a:pt x="38" y="12"/>
                    <a:pt x="32" y="23"/>
                    <a:pt x="28" y="27"/>
                  </a:cubicBezTo>
                  <a:cubicBezTo>
                    <a:pt x="33" y="26"/>
                    <a:pt x="38" y="28"/>
                    <a:pt x="42" y="26"/>
                  </a:cubicBezTo>
                  <a:cubicBezTo>
                    <a:pt x="42" y="27"/>
                    <a:pt x="42" y="28"/>
                    <a:pt x="43" y="28"/>
                  </a:cubicBezTo>
                  <a:cubicBezTo>
                    <a:pt x="49" y="27"/>
                    <a:pt x="52" y="32"/>
                    <a:pt x="53" y="36"/>
                  </a:cubicBezTo>
                  <a:cubicBezTo>
                    <a:pt x="53" y="37"/>
                    <a:pt x="54" y="36"/>
                    <a:pt x="55" y="37"/>
                  </a:cubicBezTo>
                  <a:cubicBezTo>
                    <a:pt x="55" y="38"/>
                    <a:pt x="54" y="39"/>
                    <a:pt x="53" y="40"/>
                  </a:cubicBezTo>
                  <a:cubicBezTo>
                    <a:pt x="54" y="41"/>
                    <a:pt x="54" y="41"/>
                    <a:pt x="54" y="43"/>
                  </a:cubicBezTo>
                  <a:cubicBezTo>
                    <a:pt x="50" y="44"/>
                    <a:pt x="49" y="47"/>
                    <a:pt x="47" y="50"/>
                  </a:cubicBezTo>
                  <a:cubicBezTo>
                    <a:pt x="46" y="49"/>
                    <a:pt x="47" y="47"/>
                    <a:pt x="48" y="47"/>
                  </a:cubicBezTo>
                  <a:cubicBezTo>
                    <a:pt x="48" y="46"/>
                    <a:pt x="46" y="46"/>
                    <a:pt x="47" y="45"/>
                  </a:cubicBezTo>
                  <a:cubicBezTo>
                    <a:pt x="45" y="45"/>
                    <a:pt x="43" y="45"/>
                    <a:pt x="43" y="46"/>
                  </a:cubicBezTo>
                  <a:cubicBezTo>
                    <a:pt x="42" y="47"/>
                    <a:pt x="42" y="45"/>
                    <a:pt x="42" y="45"/>
                  </a:cubicBezTo>
                  <a:cubicBezTo>
                    <a:pt x="32" y="46"/>
                    <a:pt x="20" y="47"/>
                    <a:pt x="10" y="49"/>
                  </a:cubicBezTo>
                  <a:cubicBezTo>
                    <a:pt x="9" y="48"/>
                    <a:pt x="8" y="49"/>
                    <a:pt x="7" y="48"/>
                  </a:cubicBezTo>
                  <a:cubicBezTo>
                    <a:pt x="6" y="49"/>
                    <a:pt x="1" y="51"/>
                    <a:pt x="0" y="48"/>
                  </a:cubicBezTo>
                  <a:cubicBezTo>
                    <a:pt x="1" y="47"/>
                    <a:pt x="2" y="47"/>
                    <a:pt x="3" y="47"/>
                  </a:cubicBezTo>
                  <a:cubicBezTo>
                    <a:pt x="5" y="41"/>
                    <a:pt x="3" y="35"/>
                    <a:pt x="8" y="31"/>
                  </a:cubicBezTo>
                  <a:cubicBezTo>
                    <a:pt x="11" y="29"/>
                    <a:pt x="17" y="28"/>
                    <a:pt x="22" y="27"/>
                  </a:cubicBezTo>
                  <a:cubicBezTo>
                    <a:pt x="22" y="25"/>
                    <a:pt x="20" y="24"/>
                    <a:pt x="19" y="24"/>
                  </a:cubicBezTo>
                  <a:cubicBezTo>
                    <a:pt x="19" y="22"/>
                    <a:pt x="18" y="21"/>
                    <a:pt x="17" y="19"/>
                  </a:cubicBezTo>
                  <a:cubicBezTo>
                    <a:pt x="17" y="15"/>
                    <a:pt x="15" y="10"/>
                    <a:pt x="18" y="7"/>
                  </a:cubicBezTo>
                  <a:cubicBezTo>
                    <a:pt x="19" y="6"/>
                    <a:pt x="19" y="7"/>
                    <a:pt x="20" y="7"/>
                  </a:cubicBezTo>
                  <a:cubicBezTo>
                    <a:pt x="21" y="3"/>
                    <a:pt x="24" y="0"/>
                    <a:pt x="29" y="1"/>
                  </a:cubicBezTo>
                  <a:cubicBezTo>
                    <a:pt x="30" y="1"/>
                    <a:pt x="31" y="3"/>
                    <a:pt x="33" y="4"/>
                  </a:cubicBezTo>
                  <a:close/>
                  <a:moveTo>
                    <a:pt x="20" y="19"/>
                  </a:moveTo>
                  <a:cubicBezTo>
                    <a:pt x="24" y="15"/>
                    <a:pt x="29" y="10"/>
                    <a:pt x="31" y="5"/>
                  </a:cubicBezTo>
                  <a:cubicBezTo>
                    <a:pt x="30" y="4"/>
                    <a:pt x="30" y="4"/>
                    <a:pt x="29" y="4"/>
                  </a:cubicBezTo>
                  <a:cubicBezTo>
                    <a:pt x="26" y="8"/>
                    <a:pt x="23" y="12"/>
                    <a:pt x="19" y="16"/>
                  </a:cubicBezTo>
                  <a:cubicBezTo>
                    <a:pt x="22" y="17"/>
                    <a:pt x="23" y="12"/>
                    <a:pt x="25" y="12"/>
                  </a:cubicBezTo>
                  <a:cubicBezTo>
                    <a:pt x="24" y="14"/>
                    <a:pt x="20" y="16"/>
                    <a:pt x="20" y="19"/>
                  </a:cubicBezTo>
                  <a:close/>
                  <a:moveTo>
                    <a:pt x="20" y="12"/>
                  </a:moveTo>
                  <a:cubicBezTo>
                    <a:pt x="23" y="10"/>
                    <a:pt x="26" y="6"/>
                    <a:pt x="26" y="3"/>
                  </a:cubicBezTo>
                  <a:cubicBezTo>
                    <a:pt x="22" y="4"/>
                    <a:pt x="21" y="9"/>
                    <a:pt x="20" y="12"/>
                  </a:cubicBezTo>
                  <a:close/>
                  <a:moveTo>
                    <a:pt x="27" y="15"/>
                  </a:moveTo>
                  <a:cubicBezTo>
                    <a:pt x="27" y="16"/>
                    <a:pt x="25" y="15"/>
                    <a:pt x="25" y="16"/>
                  </a:cubicBezTo>
                  <a:cubicBezTo>
                    <a:pt x="25" y="17"/>
                    <a:pt x="25" y="16"/>
                    <a:pt x="26" y="16"/>
                  </a:cubicBezTo>
                  <a:cubicBezTo>
                    <a:pt x="25" y="18"/>
                    <a:pt x="25" y="20"/>
                    <a:pt x="23" y="20"/>
                  </a:cubicBezTo>
                  <a:cubicBezTo>
                    <a:pt x="23" y="22"/>
                    <a:pt x="22" y="22"/>
                    <a:pt x="24" y="23"/>
                  </a:cubicBezTo>
                  <a:cubicBezTo>
                    <a:pt x="26" y="20"/>
                    <a:pt x="29" y="15"/>
                    <a:pt x="31" y="11"/>
                  </a:cubicBezTo>
                  <a:cubicBezTo>
                    <a:pt x="31" y="10"/>
                    <a:pt x="33" y="10"/>
                    <a:pt x="32" y="8"/>
                  </a:cubicBezTo>
                  <a:cubicBezTo>
                    <a:pt x="32" y="8"/>
                    <a:pt x="32" y="7"/>
                    <a:pt x="32" y="7"/>
                  </a:cubicBezTo>
                  <a:cubicBezTo>
                    <a:pt x="30" y="10"/>
                    <a:pt x="28" y="12"/>
                    <a:pt x="27" y="15"/>
                  </a:cubicBezTo>
                  <a:close/>
                  <a:moveTo>
                    <a:pt x="26" y="22"/>
                  </a:moveTo>
                  <a:cubicBezTo>
                    <a:pt x="31" y="20"/>
                    <a:pt x="32" y="16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5"/>
                    <a:pt x="28" y="17"/>
                    <a:pt x="26" y="22"/>
                  </a:cubicBezTo>
                  <a:close/>
                  <a:moveTo>
                    <a:pt x="25" y="23"/>
                  </a:moveTo>
                  <a:cubicBezTo>
                    <a:pt x="26" y="23"/>
                    <a:pt x="26" y="23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9"/>
                  </a:moveTo>
                  <a:cubicBezTo>
                    <a:pt x="24" y="30"/>
                    <a:pt x="23" y="33"/>
                    <a:pt x="21" y="33"/>
                  </a:cubicBezTo>
                  <a:cubicBezTo>
                    <a:pt x="19" y="38"/>
                    <a:pt x="14" y="40"/>
                    <a:pt x="13" y="44"/>
                  </a:cubicBezTo>
                  <a:cubicBezTo>
                    <a:pt x="14" y="44"/>
                    <a:pt x="14" y="42"/>
                    <a:pt x="15" y="43"/>
                  </a:cubicBezTo>
                  <a:cubicBezTo>
                    <a:pt x="14" y="44"/>
                    <a:pt x="13" y="45"/>
                    <a:pt x="13" y="46"/>
                  </a:cubicBezTo>
                  <a:cubicBezTo>
                    <a:pt x="14" y="46"/>
                    <a:pt x="15" y="46"/>
                    <a:pt x="15" y="46"/>
                  </a:cubicBezTo>
                  <a:cubicBezTo>
                    <a:pt x="19" y="40"/>
                    <a:pt x="25" y="35"/>
                    <a:pt x="28" y="29"/>
                  </a:cubicBezTo>
                  <a:cubicBezTo>
                    <a:pt x="27" y="28"/>
                    <a:pt x="26" y="29"/>
                    <a:pt x="24" y="29"/>
                  </a:cubicBezTo>
                  <a:close/>
                  <a:moveTo>
                    <a:pt x="33" y="29"/>
                  </a:moveTo>
                  <a:cubicBezTo>
                    <a:pt x="29" y="29"/>
                    <a:pt x="27" y="35"/>
                    <a:pt x="24" y="37"/>
                  </a:cubicBezTo>
                  <a:cubicBezTo>
                    <a:pt x="25" y="38"/>
                    <a:pt x="22" y="40"/>
                    <a:pt x="23" y="40"/>
                  </a:cubicBezTo>
                  <a:cubicBezTo>
                    <a:pt x="26" y="36"/>
                    <a:pt x="29" y="33"/>
                    <a:pt x="33" y="29"/>
                  </a:cubicBezTo>
                  <a:close/>
                  <a:moveTo>
                    <a:pt x="30" y="32"/>
                  </a:moveTo>
                  <a:cubicBezTo>
                    <a:pt x="29" y="35"/>
                    <a:pt x="25" y="37"/>
                    <a:pt x="25" y="40"/>
                  </a:cubicBezTo>
                  <a:cubicBezTo>
                    <a:pt x="21" y="40"/>
                    <a:pt x="22" y="45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4" y="41"/>
                    <a:pt x="29" y="37"/>
                    <a:pt x="32" y="32"/>
                  </a:cubicBezTo>
                  <a:cubicBezTo>
                    <a:pt x="31" y="32"/>
                    <a:pt x="31" y="33"/>
                    <a:pt x="30" y="32"/>
                  </a:cubicBezTo>
                  <a:close/>
                  <a:moveTo>
                    <a:pt x="36" y="29"/>
                  </a:moveTo>
                  <a:cubicBezTo>
                    <a:pt x="33" y="32"/>
                    <a:pt x="31" y="36"/>
                    <a:pt x="28" y="40"/>
                  </a:cubicBezTo>
                  <a:cubicBezTo>
                    <a:pt x="32" y="37"/>
                    <a:pt x="35" y="33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18" y="30"/>
                  </a:moveTo>
                  <a:cubicBezTo>
                    <a:pt x="15" y="35"/>
                    <a:pt x="9" y="37"/>
                    <a:pt x="7" y="43"/>
                  </a:cubicBezTo>
                  <a:cubicBezTo>
                    <a:pt x="8" y="44"/>
                    <a:pt x="7" y="44"/>
                    <a:pt x="7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3" y="41"/>
                    <a:pt x="18" y="36"/>
                    <a:pt x="22" y="29"/>
                  </a:cubicBezTo>
                  <a:cubicBezTo>
                    <a:pt x="21" y="29"/>
                    <a:pt x="19" y="30"/>
                    <a:pt x="18" y="30"/>
                  </a:cubicBezTo>
                  <a:close/>
                  <a:moveTo>
                    <a:pt x="36" y="37"/>
                  </a:moveTo>
                  <a:cubicBezTo>
                    <a:pt x="38" y="34"/>
                    <a:pt x="41" y="32"/>
                    <a:pt x="43" y="30"/>
                  </a:cubicBezTo>
                  <a:cubicBezTo>
                    <a:pt x="39" y="28"/>
                    <a:pt x="37" y="34"/>
                    <a:pt x="36" y="37"/>
                  </a:cubicBezTo>
                  <a:close/>
                  <a:moveTo>
                    <a:pt x="45" y="32"/>
                  </a:moveTo>
                  <a:cubicBezTo>
                    <a:pt x="43" y="36"/>
                    <a:pt x="40" y="38"/>
                    <a:pt x="38" y="43"/>
                  </a:cubicBezTo>
                  <a:cubicBezTo>
                    <a:pt x="42" y="40"/>
                    <a:pt x="45" y="36"/>
                    <a:pt x="49" y="33"/>
                  </a:cubicBezTo>
                  <a:cubicBezTo>
                    <a:pt x="48" y="32"/>
                    <a:pt x="46" y="30"/>
                    <a:pt x="44" y="30"/>
                  </a:cubicBezTo>
                  <a:cubicBezTo>
                    <a:pt x="45" y="30"/>
                    <a:pt x="45" y="31"/>
                    <a:pt x="45" y="32"/>
                  </a:cubicBezTo>
                  <a:close/>
                  <a:moveTo>
                    <a:pt x="7" y="41"/>
                  </a:moveTo>
                  <a:cubicBezTo>
                    <a:pt x="9" y="38"/>
                    <a:pt x="13" y="34"/>
                    <a:pt x="14" y="30"/>
                  </a:cubicBezTo>
                  <a:cubicBezTo>
                    <a:pt x="10" y="32"/>
                    <a:pt x="5" y="35"/>
                    <a:pt x="7" y="41"/>
                  </a:cubicBezTo>
                  <a:close/>
                  <a:moveTo>
                    <a:pt x="31" y="44"/>
                  </a:moveTo>
                  <a:cubicBezTo>
                    <a:pt x="33" y="45"/>
                    <a:pt x="33" y="44"/>
                    <a:pt x="35" y="44"/>
                  </a:cubicBezTo>
                  <a:cubicBezTo>
                    <a:pt x="37" y="40"/>
                    <a:pt x="40" y="36"/>
                    <a:pt x="43" y="32"/>
                  </a:cubicBezTo>
                  <a:cubicBezTo>
                    <a:pt x="43" y="32"/>
                    <a:pt x="43" y="31"/>
                    <a:pt x="43" y="32"/>
                  </a:cubicBezTo>
                  <a:cubicBezTo>
                    <a:pt x="38" y="35"/>
                    <a:pt x="34" y="39"/>
                    <a:pt x="31" y="44"/>
                  </a:cubicBezTo>
                  <a:close/>
                  <a:moveTo>
                    <a:pt x="32" y="37"/>
                  </a:moveTo>
                  <a:cubicBezTo>
                    <a:pt x="34" y="36"/>
                    <a:pt x="34" y="35"/>
                    <a:pt x="35" y="34"/>
                  </a:cubicBezTo>
                  <a:cubicBezTo>
                    <a:pt x="34" y="35"/>
                    <a:pt x="33" y="36"/>
                    <a:pt x="32" y="37"/>
                  </a:cubicBezTo>
                  <a:close/>
                  <a:moveTo>
                    <a:pt x="39" y="44"/>
                  </a:moveTo>
                  <a:cubicBezTo>
                    <a:pt x="44" y="45"/>
                    <a:pt x="46" y="38"/>
                    <a:pt x="49" y="35"/>
                  </a:cubicBezTo>
                  <a:cubicBezTo>
                    <a:pt x="45" y="37"/>
                    <a:pt x="41" y="40"/>
                    <a:pt x="39" y="44"/>
                  </a:cubicBezTo>
                  <a:close/>
                  <a:moveTo>
                    <a:pt x="46" y="42"/>
                  </a:moveTo>
                  <a:cubicBezTo>
                    <a:pt x="46" y="42"/>
                    <a:pt x="46" y="41"/>
                    <a:pt x="47" y="41"/>
                  </a:cubicBezTo>
                  <a:cubicBezTo>
                    <a:pt x="47" y="42"/>
                    <a:pt x="46" y="42"/>
                    <a:pt x="46" y="43"/>
                  </a:cubicBezTo>
                  <a:cubicBezTo>
                    <a:pt x="47" y="43"/>
                    <a:pt x="48" y="43"/>
                    <a:pt x="49" y="43"/>
                  </a:cubicBezTo>
                  <a:cubicBezTo>
                    <a:pt x="51" y="41"/>
                    <a:pt x="52" y="38"/>
                    <a:pt x="50" y="36"/>
                  </a:cubicBezTo>
                  <a:cubicBezTo>
                    <a:pt x="49" y="36"/>
                    <a:pt x="49" y="38"/>
                    <a:pt x="47" y="38"/>
                  </a:cubicBezTo>
                  <a:cubicBezTo>
                    <a:pt x="48" y="40"/>
                    <a:pt x="45" y="41"/>
                    <a:pt x="46" y="42"/>
                  </a:cubicBezTo>
                  <a:close/>
                  <a:moveTo>
                    <a:pt x="25" y="45"/>
                  </a:moveTo>
                  <a:cubicBezTo>
                    <a:pt x="27" y="45"/>
                    <a:pt x="27" y="44"/>
                    <a:pt x="28" y="44"/>
                  </a:cubicBezTo>
                  <a:cubicBezTo>
                    <a:pt x="28" y="42"/>
                    <a:pt x="33" y="39"/>
                    <a:pt x="32" y="37"/>
                  </a:cubicBezTo>
                  <a:cubicBezTo>
                    <a:pt x="30" y="39"/>
                    <a:pt x="28" y="42"/>
                    <a:pt x="25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565868" y="3770630"/>
            <a:ext cx="671830" cy="609600"/>
            <a:chOff x="9136" y="3439"/>
            <a:chExt cx="1058" cy="960"/>
          </a:xfrm>
          <a:solidFill>
            <a:schemeClr val="accent2"/>
          </a:solidFill>
        </p:grpSpPr>
        <p:sp>
          <p:nvSpPr>
            <p:cNvPr id="40" name="Freeform 18"/>
            <p:cNvSpPr>
              <a:spLocks noEditPoints="1"/>
            </p:cNvSpPr>
            <p:nvPr/>
          </p:nvSpPr>
          <p:spPr bwMode="auto">
            <a:xfrm>
              <a:off x="9469" y="3439"/>
              <a:ext cx="373" cy="550"/>
            </a:xfrm>
            <a:custGeom>
              <a:avLst/>
              <a:gdLst>
                <a:gd name="T0" fmla="*/ 9 w 19"/>
                <a:gd name="T1" fmla="*/ 1 h 28"/>
                <a:gd name="T2" fmla="*/ 18 w 19"/>
                <a:gd name="T3" fmla="*/ 16 h 28"/>
                <a:gd name="T4" fmla="*/ 11 w 19"/>
                <a:gd name="T5" fmla="*/ 28 h 28"/>
                <a:gd name="T6" fmla="*/ 2 w 19"/>
                <a:gd name="T7" fmla="*/ 22 h 28"/>
                <a:gd name="T8" fmla="*/ 3 w 19"/>
                <a:gd name="T9" fmla="*/ 5 h 28"/>
                <a:gd name="T10" fmla="*/ 9 w 19"/>
                <a:gd name="T11" fmla="*/ 1 h 28"/>
                <a:gd name="T12" fmla="*/ 12 w 19"/>
                <a:gd name="T13" fmla="*/ 5 h 28"/>
                <a:gd name="T14" fmla="*/ 13 w 19"/>
                <a:gd name="T15" fmla="*/ 6 h 28"/>
                <a:gd name="T16" fmla="*/ 10 w 19"/>
                <a:gd name="T17" fmla="*/ 10 h 28"/>
                <a:gd name="T18" fmla="*/ 15 w 19"/>
                <a:gd name="T19" fmla="*/ 7 h 28"/>
                <a:gd name="T20" fmla="*/ 11 w 19"/>
                <a:gd name="T21" fmla="*/ 3 h 28"/>
                <a:gd name="T22" fmla="*/ 12 w 19"/>
                <a:gd name="T23" fmla="*/ 5 h 28"/>
                <a:gd name="T24" fmla="*/ 5 w 19"/>
                <a:gd name="T25" fmla="*/ 7 h 28"/>
                <a:gd name="T26" fmla="*/ 7 w 19"/>
                <a:gd name="T27" fmla="*/ 4 h 28"/>
                <a:gd name="T28" fmla="*/ 5 w 19"/>
                <a:gd name="T29" fmla="*/ 7 h 28"/>
                <a:gd name="T30" fmla="*/ 7 w 19"/>
                <a:gd name="T31" fmla="*/ 7 h 28"/>
                <a:gd name="T32" fmla="*/ 8 w 19"/>
                <a:gd name="T33" fmla="*/ 8 h 28"/>
                <a:gd name="T34" fmla="*/ 10 w 19"/>
                <a:gd name="T35" fmla="*/ 5 h 28"/>
                <a:gd name="T36" fmla="*/ 9 w 19"/>
                <a:gd name="T37" fmla="*/ 5 h 28"/>
                <a:gd name="T38" fmla="*/ 7 w 19"/>
                <a:gd name="T39" fmla="*/ 7 h 28"/>
                <a:gd name="T40" fmla="*/ 10 w 19"/>
                <a:gd name="T41" fmla="*/ 16 h 28"/>
                <a:gd name="T42" fmla="*/ 15 w 19"/>
                <a:gd name="T43" fmla="*/ 8 h 28"/>
                <a:gd name="T44" fmla="*/ 10 w 19"/>
                <a:gd name="T45" fmla="*/ 16 h 28"/>
                <a:gd name="T46" fmla="*/ 5 w 19"/>
                <a:gd name="T47" fmla="*/ 16 h 28"/>
                <a:gd name="T48" fmla="*/ 8 w 19"/>
                <a:gd name="T49" fmla="*/ 10 h 28"/>
                <a:gd name="T50" fmla="*/ 5 w 19"/>
                <a:gd name="T51" fmla="*/ 16 h 28"/>
                <a:gd name="T52" fmla="*/ 14 w 19"/>
                <a:gd name="T53" fmla="*/ 22 h 28"/>
                <a:gd name="T54" fmla="*/ 14 w 19"/>
                <a:gd name="T55" fmla="*/ 19 h 28"/>
                <a:gd name="T56" fmla="*/ 14 w 19"/>
                <a:gd name="T5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8">
                  <a:moveTo>
                    <a:pt x="9" y="1"/>
                  </a:moveTo>
                  <a:cubicBezTo>
                    <a:pt x="16" y="0"/>
                    <a:pt x="18" y="9"/>
                    <a:pt x="18" y="16"/>
                  </a:cubicBezTo>
                  <a:cubicBezTo>
                    <a:pt x="19" y="21"/>
                    <a:pt x="14" y="28"/>
                    <a:pt x="11" y="28"/>
                  </a:cubicBezTo>
                  <a:cubicBezTo>
                    <a:pt x="8" y="28"/>
                    <a:pt x="3" y="24"/>
                    <a:pt x="2" y="22"/>
                  </a:cubicBezTo>
                  <a:cubicBezTo>
                    <a:pt x="0" y="19"/>
                    <a:pt x="0" y="9"/>
                    <a:pt x="3" y="5"/>
                  </a:cubicBezTo>
                  <a:cubicBezTo>
                    <a:pt x="4" y="3"/>
                    <a:pt x="7" y="1"/>
                    <a:pt x="9" y="1"/>
                  </a:cubicBezTo>
                  <a:close/>
                  <a:moveTo>
                    <a:pt x="12" y="5"/>
                  </a:moveTo>
                  <a:cubicBezTo>
                    <a:pt x="12" y="5"/>
                    <a:pt x="13" y="5"/>
                    <a:pt x="13" y="6"/>
                  </a:cubicBezTo>
                  <a:cubicBezTo>
                    <a:pt x="12" y="7"/>
                    <a:pt x="11" y="9"/>
                    <a:pt x="10" y="10"/>
                  </a:cubicBezTo>
                  <a:cubicBezTo>
                    <a:pt x="12" y="10"/>
                    <a:pt x="12" y="6"/>
                    <a:pt x="15" y="7"/>
                  </a:cubicBezTo>
                  <a:cubicBezTo>
                    <a:pt x="14" y="6"/>
                    <a:pt x="13" y="4"/>
                    <a:pt x="11" y="3"/>
                  </a:cubicBezTo>
                  <a:cubicBezTo>
                    <a:pt x="11" y="4"/>
                    <a:pt x="12" y="5"/>
                    <a:pt x="12" y="5"/>
                  </a:cubicBezTo>
                  <a:close/>
                  <a:moveTo>
                    <a:pt x="5" y="7"/>
                  </a:moveTo>
                  <a:cubicBezTo>
                    <a:pt x="7" y="7"/>
                    <a:pt x="7" y="5"/>
                    <a:pt x="7" y="4"/>
                  </a:cubicBezTo>
                  <a:cubicBezTo>
                    <a:pt x="6" y="4"/>
                    <a:pt x="5" y="5"/>
                    <a:pt x="5" y="7"/>
                  </a:cubicBezTo>
                  <a:close/>
                  <a:moveTo>
                    <a:pt x="7" y="7"/>
                  </a:moveTo>
                  <a:cubicBezTo>
                    <a:pt x="8" y="7"/>
                    <a:pt x="7" y="8"/>
                    <a:pt x="8" y="8"/>
                  </a:cubicBezTo>
                  <a:cubicBezTo>
                    <a:pt x="8" y="7"/>
                    <a:pt x="10" y="7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0" y="16"/>
                  </a:moveTo>
                  <a:cubicBezTo>
                    <a:pt x="11" y="13"/>
                    <a:pt x="16" y="11"/>
                    <a:pt x="15" y="8"/>
                  </a:cubicBezTo>
                  <a:cubicBezTo>
                    <a:pt x="14" y="11"/>
                    <a:pt x="10" y="13"/>
                    <a:pt x="10" y="16"/>
                  </a:cubicBezTo>
                  <a:close/>
                  <a:moveTo>
                    <a:pt x="5" y="16"/>
                  </a:moveTo>
                  <a:cubicBezTo>
                    <a:pt x="7" y="15"/>
                    <a:pt x="8" y="11"/>
                    <a:pt x="8" y="10"/>
                  </a:cubicBezTo>
                  <a:cubicBezTo>
                    <a:pt x="7" y="12"/>
                    <a:pt x="4" y="13"/>
                    <a:pt x="5" y="16"/>
                  </a:cubicBezTo>
                  <a:close/>
                  <a:moveTo>
                    <a:pt x="14" y="22"/>
                  </a:moveTo>
                  <a:cubicBezTo>
                    <a:pt x="15" y="22"/>
                    <a:pt x="15" y="19"/>
                    <a:pt x="14" y="19"/>
                  </a:cubicBezTo>
                  <a:cubicBezTo>
                    <a:pt x="14" y="20"/>
                    <a:pt x="13" y="2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9"/>
            <p:cNvSpPr>
              <a:spLocks noEditPoints="1"/>
            </p:cNvSpPr>
            <p:nvPr/>
          </p:nvSpPr>
          <p:spPr bwMode="auto">
            <a:xfrm>
              <a:off x="9136" y="3989"/>
              <a:ext cx="1058" cy="410"/>
            </a:xfrm>
            <a:custGeom>
              <a:avLst/>
              <a:gdLst>
                <a:gd name="T0" fmla="*/ 53 w 54"/>
                <a:gd name="T1" fmla="*/ 15 h 21"/>
                <a:gd name="T2" fmla="*/ 48 w 54"/>
                <a:gd name="T3" fmla="*/ 16 h 21"/>
                <a:gd name="T4" fmla="*/ 34 w 54"/>
                <a:gd name="T5" fmla="*/ 17 h 21"/>
                <a:gd name="T6" fmla="*/ 12 w 54"/>
                <a:gd name="T7" fmla="*/ 19 h 21"/>
                <a:gd name="T8" fmla="*/ 1 w 54"/>
                <a:gd name="T9" fmla="*/ 19 h 21"/>
                <a:gd name="T10" fmla="*/ 20 w 54"/>
                <a:gd name="T11" fmla="*/ 1 h 21"/>
                <a:gd name="T12" fmla="*/ 27 w 54"/>
                <a:gd name="T13" fmla="*/ 0 h 21"/>
                <a:gd name="T14" fmla="*/ 47 w 54"/>
                <a:gd name="T15" fmla="*/ 2 h 21"/>
                <a:gd name="T16" fmla="*/ 27 w 54"/>
                <a:gd name="T17" fmla="*/ 3 h 21"/>
                <a:gd name="T18" fmla="*/ 30 w 54"/>
                <a:gd name="T19" fmla="*/ 3 h 21"/>
                <a:gd name="T20" fmla="*/ 15 w 54"/>
                <a:gd name="T21" fmla="*/ 17 h 21"/>
                <a:gd name="T22" fmla="*/ 22 w 54"/>
                <a:gd name="T23" fmla="*/ 7 h 21"/>
                <a:gd name="T24" fmla="*/ 25 w 54"/>
                <a:gd name="T25" fmla="*/ 3 h 21"/>
                <a:gd name="T26" fmla="*/ 6 w 54"/>
                <a:gd name="T27" fmla="*/ 11 h 21"/>
                <a:gd name="T28" fmla="*/ 14 w 54"/>
                <a:gd name="T29" fmla="*/ 6 h 21"/>
                <a:gd name="T30" fmla="*/ 20 w 54"/>
                <a:gd name="T31" fmla="*/ 4 h 21"/>
                <a:gd name="T32" fmla="*/ 15 w 54"/>
                <a:gd name="T33" fmla="*/ 13 h 21"/>
                <a:gd name="T34" fmla="*/ 15 w 54"/>
                <a:gd name="T35" fmla="*/ 17 h 21"/>
                <a:gd name="T36" fmla="*/ 34 w 54"/>
                <a:gd name="T37" fmla="*/ 3 h 21"/>
                <a:gd name="T38" fmla="*/ 31 w 54"/>
                <a:gd name="T39" fmla="*/ 6 h 21"/>
                <a:gd name="T40" fmla="*/ 40 w 54"/>
                <a:gd name="T41" fmla="*/ 3 h 21"/>
                <a:gd name="T42" fmla="*/ 42 w 54"/>
                <a:gd name="T43" fmla="*/ 4 h 21"/>
                <a:gd name="T44" fmla="*/ 45 w 54"/>
                <a:gd name="T45" fmla="*/ 4 h 21"/>
                <a:gd name="T46" fmla="*/ 33 w 54"/>
                <a:gd name="T47" fmla="*/ 6 h 21"/>
                <a:gd name="T48" fmla="*/ 31 w 54"/>
                <a:gd name="T49" fmla="*/ 8 h 21"/>
                <a:gd name="T50" fmla="*/ 26 w 54"/>
                <a:gd name="T51" fmla="*/ 15 h 21"/>
                <a:gd name="T52" fmla="*/ 35 w 54"/>
                <a:gd name="T53" fmla="*/ 4 h 21"/>
                <a:gd name="T54" fmla="*/ 38 w 54"/>
                <a:gd name="T55" fmla="*/ 15 h 21"/>
                <a:gd name="T56" fmla="*/ 45 w 54"/>
                <a:gd name="T57" fmla="*/ 5 h 21"/>
                <a:gd name="T58" fmla="*/ 22 w 54"/>
                <a:gd name="T59" fmla="*/ 13 h 21"/>
                <a:gd name="T60" fmla="*/ 22 w 54"/>
                <a:gd name="T61" fmla="*/ 16 h 21"/>
                <a:gd name="T62" fmla="*/ 28 w 54"/>
                <a:gd name="T63" fmla="*/ 6 h 21"/>
                <a:gd name="T64" fmla="*/ 44 w 54"/>
                <a:gd name="T65" fmla="*/ 10 h 21"/>
                <a:gd name="T66" fmla="*/ 48 w 54"/>
                <a:gd name="T67" fmla="*/ 6 h 21"/>
                <a:gd name="T68" fmla="*/ 44 w 54"/>
                <a:gd name="T69" fmla="*/ 10 h 21"/>
                <a:gd name="T70" fmla="*/ 39 w 54"/>
                <a:gd name="T71" fmla="*/ 6 h 21"/>
                <a:gd name="T72" fmla="*/ 32 w 54"/>
                <a:gd name="T73" fmla="*/ 15 h 21"/>
                <a:gd name="T74" fmla="*/ 7 w 54"/>
                <a:gd name="T75" fmla="*/ 7 h 21"/>
                <a:gd name="T76" fmla="*/ 4 w 54"/>
                <a:gd name="T77" fmla="*/ 18 h 21"/>
                <a:gd name="T78" fmla="*/ 4 w 54"/>
                <a:gd name="T79" fmla="*/ 18 h 21"/>
                <a:gd name="T80" fmla="*/ 49 w 54"/>
                <a:gd name="T81" fmla="*/ 13 h 21"/>
                <a:gd name="T82" fmla="*/ 48 w 54"/>
                <a:gd name="T83" fmla="*/ 13 h 21"/>
                <a:gd name="T84" fmla="*/ 46 w 54"/>
                <a:gd name="T85" fmla="*/ 10 h 21"/>
                <a:gd name="T86" fmla="*/ 8 w 54"/>
                <a:gd name="T87" fmla="*/ 18 h 21"/>
                <a:gd name="T88" fmla="*/ 8 w 54"/>
                <a:gd name="T8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1">
                  <a:moveTo>
                    <a:pt x="54" y="10"/>
                  </a:moveTo>
                  <a:cubicBezTo>
                    <a:pt x="54" y="12"/>
                    <a:pt x="52" y="13"/>
                    <a:pt x="53" y="15"/>
                  </a:cubicBezTo>
                  <a:cubicBezTo>
                    <a:pt x="51" y="14"/>
                    <a:pt x="51" y="17"/>
                    <a:pt x="50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6" y="16"/>
                    <a:pt x="42" y="15"/>
                    <a:pt x="41" y="17"/>
                  </a:cubicBezTo>
                  <a:cubicBezTo>
                    <a:pt x="39" y="16"/>
                    <a:pt x="36" y="16"/>
                    <a:pt x="34" y="17"/>
                  </a:cubicBezTo>
                  <a:cubicBezTo>
                    <a:pt x="29" y="16"/>
                    <a:pt x="22" y="18"/>
                    <a:pt x="17" y="19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20"/>
                    <a:pt x="6" y="21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7"/>
                    <a:pt x="1" y="16"/>
                    <a:pt x="0" y="14"/>
                  </a:cubicBezTo>
                  <a:cubicBezTo>
                    <a:pt x="1" y="5"/>
                    <a:pt x="9" y="2"/>
                    <a:pt x="20" y="1"/>
                  </a:cubicBezTo>
                  <a:cubicBezTo>
                    <a:pt x="21" y="1"/>
                    <a:pt x="23" y="1"/>
                    <a:pt x="24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9" y="0"/>
                    <a:pt x="34" y="1"/>
                    <a:pt x="38" y="2"/>
                  </a:cubicBezTo>
                  <a:cubicBezTo>
                    <a:pt x="41" y="2"/>
                    <a:pt x="44" y="1"/>
                    <a:pt x="47" y="2"/>
                  </a:cubicBezTo>
                  <a:cubicBezTo>
                    <a:pt x="50" y="4"/>
                    <a:pt x="52" y="8"/>
                    <a:pt x="54" y="10"/>
                  </a:cubicBezTo>
                  <a:close/>
                  <a:moveTo>
                    <a:pt x="27" y="3"/>
                  </a:moveTo>
                  <a:cubicBezTo>
                    <a:pt x="26" y="7"/>
                    <a:pt x="24" y="8"/>
                    <a:pt x="22" y="10"/>
                  </a:cubicBezTo>
                  <a:cubicBezTo>
                    <a:pt x="25" y="8"/>
                    <a:pt x="27" y="5"/>
                    <a:pt x="30" y="3"/>
                  </a:cubicBezTo>
                  <a:cubicBezTo>
                    <a:pt x="28" y="2"/>
                    <a:pt x="28" y="2"/>
                    <a:pt x="27" y="3"/>
                  </a:cubicBezTo>
                  <a:close/>
                  <a:moveTo>
                    <a:pt x="15" y="17"/>
                  </a:moveTo>
                  <a:cubicBezTo>
                    <a:pt x="17" y="16"/>
                    <a:pt x="18" y="13"/>
                    <a:pt x="20" y="11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1" y="7"/>
                    <a:pt x="21" y="8"/>
                    <a:pt x="21" y="7"/>
                  </a:cubicBezTo>
                  <a:cubicBezTo>
                    <a:pt x="22" y="6"/>
                    <a:pt x="24" y="5"/>
                    <a:pt x="25" y="3"/>
                  </a:cubicBezTo>
                  <a:cubicBezTo>
                    <a:pt x="19" y="3"/>
                    <a:pt x="14" y="4"/>
                    <a:pt x="10" y="5"/>
                  </a:cubicBezTo>
                  <a:cubicBezTo>
                    <a:pt x="9" y="8"/>
                    <a:pt x="7" y="9"/>
                    <a:pt x="6" y="11"/>
                  </a:cubicBezTo>
                  <a:cubicBezTo>
                    <a:pt x="9" y="9"/>
                    <a:pt x="10" y="6"/>
                    <a:pt x="13" y="5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8"/>
                    <a:pt x="11" y="10"/>
                    <a:pt x="12" y="11"/>
                  </a:cubicBezTo>
                  <a:cubicBezTo>
                    <a:pt x="14" y="8"/>
                    <a:pt x="17" y="6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17" y="13"/>
                    <a:pt x="18" y="9"/>
                    <a:pt x="21" y="8"/>
                  </a:cubicBezTo>
                  <a:cubicBezTo>
                    <a:pt x="19" y="11"/>
                    <a:pt x="15" y="14"/>
                    <a:pt x="15" y="17"/>
                  </a:cubicBezTo>
                  <a:close/>
                  <a:moveTo>
                    <a:pt x="31" y="6"/>
                  </a:moveTo>
                  <a:cubicBezTo>
                    <a:pt x="32" y="5"/>
                    <a:pt x="34" y="4"/>
                    <a:pt x="34" y="3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2" y="4"/>
                    <a:pt x="31" y="5"/>
                    <a:pt x="31" y="6"/>
                  </a:cubicBezTo>
                  <a:close/>
                  <a:moveTo>
                    <a:pt x="36" y="7"/>
                  </a:moveTo>
                  <a:cubicBezTo>
                    <a:pt x="38" y="6"/>
                    <a:pt x="39" y="4"/>
                    <a:pt x="40" y="3"/>
                  </a:cubicBezTo>
                  <a:cubicBezTo>
                    <a:pt x="37" y="3"/>
                    <a:pt x="37" y="5"/>
                    <a:pt x="36" y="7"/>
                  </a:cubicBezTo>
                  <a:close/>
                  <a:moveTo>
                    <a:pt x="42" y="4"/>
                  </a:moveTo>
                  <a:cubicBezTo>
                    <a:pt x="42" y="6"/>
                    <a:pt x="40" y="7"/>
                    <a:pt x="40" y="9"/>
                  </a:cubicBezTo>
                  <a:cubicBezTo>
                    <a:pt x="42" y="8"/>
                    <a:pt x="43" y="6"/>
                    <a:pt x="45" y="4"/>
                  </a:cubicBezTo>
                  <a:cubicBezTo>
                    <a:pt x="44" y="3"/>
                    <a:pt x="43" y="4"/>
                    <a:pt x="42" y="4"/>
                  </a:cubicBezTo>
                  <a:close/>
                  <a:moveTo>
                    <a:pt x="33" y="6"/>
                  </a:moveTo>
                  <a:cubicBezTo>
                    <a:pt x="33" y="6"/>
                    <a:pt x="33" y="5"/>
                    <a:pt x="32" y="5"/>
                  </a:cubicBezTo>
                  <a:cubicBezTo>
                    <a:pt x="33" y="7"/>
                    <a:pt x="31" y="7"/>
                    <a:pt x="31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9" y="11"/>
                    <a:pt x="26" y="13"/>
                    <a:pt x="26" y="15"/>
                  </a:cubicBezTo>
                  <a:cubicBezTo>
                    <a:pt x="27" y="16"/>
                    <a:pt x="27" y="15"/>
                    <a:pt x="28" y="15"/>
                  </a:cubicBezTo>
                  <a:cubicBezTo>
                    <a:pt x="30" y="11"/>
                    <a:pt x="34" y="9"/>
                    <a:pt x="35" y="4"/>
                  </a:cubicBezTo>
                  <a:cubicBezTo>
                    <a:pt x="34" y="3"/>
                    <a:pt x="33" y="5"/>
                    <a:pt x="33" y="6"/>
                  </a:cubicBezTo>
                  <a:close/>
                  <a:moveTo>
                    <a:pt x="38" y="15"/>
                  </a:moveTo>
                  <a:cubicBezTo>
                    <a:pt x="43" y="14"/>
                    <a:pt x="43" y="8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9"/>
                    <a:pt x="38" y="11"/>
                    <a:pt x="38" y="15"/>
                  </a:cubicBezTo>
                  <a:close/>
                  <a:moveTo>
                    <a:pt x="22" y="13"/>
                  </a:moveTo>
                  <a:cubicBezTo>
                    <a:pt x="21" y="13"/>
                    <a:pt x="20" y="15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4" y="12"/>
                    <a:pt x="26" y="9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8"/>
                    <a:pt x="24" y="10"/>
                    <a:pt x="22" y="13"/>
                  </a:cubicBezTo>
                  <a:close/>
                  <a:moveTo>
                    <a:pt x="44" y="10"/>
                  </a:moveTo>
                  <a:cubicBezTo>
                    <a:pt x="44" y="10"/>
                    <a:pt x="45" y="10"/>
                    <a:pt x="45" y="10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7"/>
                    <a:pt x="46" y="9"/>
                    <a:pt x="44" y="10"/>
                  </a:cubicBezTo>
                  <a:close/>
                  <a:moveTo>
                    <a:pt x="32" y="15"/>
                  </a:moveTo>
                  <a:cubicBezTo>
                    <a:pt x="37" y="15"/>
                    <a:pt x="37" y="9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6" y="9"/>
                    <a:pt x="33" y="11"/>
                    <a:pt x="32" y="15"/>
                  </a:cubicBezTo>
                  <a:close/>
                  <a:moveTo>
                    <a:pt x="3" y="14"/>
                  </a:moveTo>
                  <a:cubicBezTo>
                    <a:pt x="4" y="11"/>
                    <a:pt x="6" y="9"/>
                    <a:pt x="7" y="7"/>
                  </a:cubicBezTo>
                  <a:cubicBezTo>
                    <a:pt x="5" y="8"/>
                    <a:pt x="2" y="10"/>
                    <a:pt x="3" y="14"/>
                  </a:cubicBezTo>
                  <a:close/>
                  <a:moveTo>
                    <a:pt x="4" y="18"/>
                  </a:moveTo>
                  <a:cubicBezTo>
                    <a:pt x="7" y="16"/>
                    <a:pt x="9" y="11"/>
                    <a:pt x="10" y="9"/>
                  </a:cubicBezTo>
                  <a:cubicBezTo>
                    <a:pt x="8" y="11"/>
                    <a:pt x="6" y="15"/>
                    <a:pt x="4" y="18"/>
                  </a:cubicBezTo>
                  <a:close/>
                  <a:moveTo>
                    <a:pt x="48" y="13"/>
                  </a:moveTo>
                  <a:cubicBezTo>
                    <a:pt x="49" y="12"/>
                    <a:pt x="49" y="12"/>
                    <a:pt x="49" y="13"/>
                  </a:cubicBezTo>
                  <a:cubicBezTo>
                    <a:pt x="51" y="13"/>
                    <a:pt x="51" y="11"/>
                    <a:pt x="50" y="10"/>
                  </a:cubicBezTo>
                  <a:cubicBezTo>
                    <a:pt x="49" y="10"/>
                    <a:pt x="49" y="11"/>
                    <a:pt x="48" y="13"/>
                  </a:cubicBezTo>
                  <a:close/>
                  <a:moveTo>
                    <a:pt x="44" y="14"/>
                  </a:moveTo>
                  <a:cubicBezTo>
                    <a:pt x="45" y="12"/>
                    <a:pt x="48" y="11"/>
                    <a:pt x="46" y="10"/>
                  </a:cubicBezTo>
                  <a:cubicBezTo>
                    <a:pt x="46" y="11"/>
                    <a:pt x="44" y="12"/>
                    <a:pt x="44" y="14"/>
                  </a:cubicBezTo>
                  <a:close/>
                  <a:moveTo>
                    <a:pt x="8" y="18"/>
                  </a:moveTo>
                  <a:cubicBezTo>
                    <a:pt x="12" y="18"/>
                    <a:pt x="13" y="13"/>
                    <a:pt x="14" y="11"/>
                  </a:cubicBezTo>
                  <a:cubicBezTo>
                    <a:pt x="12" y="13"/>
                    <a:pt x="9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97438" y="3846830"/>
            <a:ext cx="596900" cy="646430"/>
            <a:chOff x="11096" y="4654"/>
            <a:chExt cx="940" cy="1018"/>
          </a:xfrm>
          <a:solidFill>
            <a:srgbClr val="0070C0"/>
          </a:solidFill>
        </p:grpSpPr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1096" y="5242"/>
              <a:ext cx="940" cy="430"/>
            </a:xfrm>
            <a:custGeom>
              <a:avLst/>
              <a:gdLst>
                <a:gd name="T0" fmla="*/ 45 w 48"/>
                <a:gd name="T1" fmla="*/ 5 h 22"/>
                <a:gd name="T2" fmla="*/ 46 w 48"/>
                <a:gd name="T3" fmla="*/ 7 h 22"/>
                <a:gd name="T4" fmla="*/ 44 w 48"/>
                <a:gd name="T5" fmla="*/ 20 h 22"/>
                <a:gd name="T6" fmla="*/ 25 w 48"/>
                <a:gd name="T7" fmla="*/ 19 h 22"/>
                <a:gd name="T8" fmla="*/ 5 w 48"/>
                <a:gd name="T9" fmla="*/ 20 h 22"/>
                <a:gd name="T10" fmla="*/ 4 w 48"/>
                <a:gd name="T11" fmla="*/ 6 h 22"/>
                <a:gd name="T12" fmla="*/ 22 w 48"/>
                <a:gd name="T13" fmla="*/ 2 h 22"/>
                <a:gd name="T14" fmla="*/ 44 w 48"/>
                <a:gd name="T15" fmla="*/ 2 h 22"/>
                <a:gd name="T16" fmla="*/ 35 w 48"/>
                <a:gd name="T17" fmla="*/ 3 h 22"/>
                <a:gd name="T18" fmla="*/ 34 w 48"/>
                <a:gd name="T19" fmla="*/ 7 h 22"/>
                <a:gd name="T20" fmla="*/ 40 w 48"/>
                <a:gd name="T21" fmla="*/ 4 h 22"/>
                <a:gd name="T22" fmla="*/ 34 w 48"/>
                <a:gd name="T23" fmla="*/ 7 h 22"/>
                <a:gd name="T24" fmla="*/ 20 w 48"/>
                <a:gd name="T25" fmla="*/ 17 h 22"/>
                <a:gd name="T26" fmla="*/ 18 w 48"/>
                <a:gd name="T27" fmla="*/ 17 h 22"/>
                <a:gd name="T28" fmla="*/ 26 w 48"/>
                <a:gd name="T29" fmla="*/ 4 h 22"/>
                <a:gd name="T30" fmla="*/ 29 w 48"/>
                <a:gd name="T31" fmla="*/ 3 h 22"/>
                <a:gd name="T32" fmla="*/ 19 w 48"/>
                <a:gd name="T33" fmla="*/ 9 h 22"/>
                <a:gd name="T34" fmla="*/ 23 w 48"/>
                <a:gd name="T35" fmla="*/ 4 h 22"/>
                <a:gd name="T36" fmla="*/ 18 w 48"/>
                <a:gd name="T37" fmla="*/ 7 h 22"/>
                <a:gd name="T38" fmla="*/ 23 w 48"/>
                <a:gd name="T39" fmla="*/ 4 h 22"/>
                <a:gd name="T40" fmla="*/ 16 w 48"/>
                <a:gd name="T41" fmla="*/ 5 h 22"/>
                <a:gd name="T42" fmla="*/ 8 w 48"/>
                <a:gd name="T43" fmla="*/ 11 h 22"/>
                <a:gd name="T44" fmla="*/ 6 w 48"/>
                <a:gd name="T45" fmla="*/ 14 h 22"/>
                <a:gd name="T46" fmla="*/ 11 w 48"/>
                <a:gd name="T47" fmla="*/ 5 h 22"/>
                <a:gd name="T48" fmla="*/ 39 w 48"/>
                <a:gd name="T49" fmla="*/ 10 h 22"/>
                <a:gd name="T50" fmla="*/ 39 w 48"/>
                <a:gd name="T51" fmla="*/ 10 h 22"/>
                <a:gd name="T52" fmla="*/ 25 w 48"/>
                <a:gd name="T53" fmla="*/ 17 h 22"/>
                <a:gd name="T54" fmla="*/ 33 w 48"/>
                <a:gd name="T55" fmla="*/ 6 h 22"/>
                <a:gd name="T56" fmla="*/ 10 w 48"/>
                <a:gd name="T57" fmla="*/ 13 h 22"/>
                <a:gd name="T58" fmla="*/ 7 w 48"/>
                <a:gd name="T59" fmla="*/ 18 h 22"/>
                <a:gd name="T60" fmla="*/ 15 w 48"/>
                <a:gd name="T61" fmla="*/ 7 h 22"/>
                <a:gd name="T62" fmla="*/ 35 w 48"/>
                <a:gd name="T63" fmla="*/ 16 h 22"/>
                <a:gd name="T64" fmla="*/ 43 w 48"/>
                <a:gd name="T65" fmla="*/ 8 h 22"/>
                <a:gd name="T66" fmla="*/ 35 w 48"/>
                <a:gd name="T67" fmla="*/ 16 h 22"/>
                <a:gd name="T68" fmla="*/ 32 w 48"/>
                <a:gd name="T69" fmla="*/ 17 h 22"/>
                <a:gd name="T70" fmla="*/ 29 w 48"/>
                <a:gd name="T71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22">
                  <a:moveTo>
                    <a:pt x="44" y="2"/>
                  </a:moveTo>
                  <a:cubicBezTo>
                    <a:pt x="45" y="3"/>
                    <a:pt x="44" y="4"/>
                    <a:pt x="45" y="5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5"/>
                    <a:pt x="46" y="6"/>
                    <a:pt x="46" y="7"/>
                  </a:cubicBezTo>
                  <a:cubicBezTo>
                    <a:pt x="46" y="10"/>
                    <a:pt x="48" y="11"/>
                    <a:pt x="46" y="12"/>
                  </a:cubicBezTo>
                  <a:cubicBezTo>
                    <a:pt x="48" y="14"/>
                    <a:pt x="47" y="19"/>
                    <a:pt x="44" y="20"/>
                  </a:cubicBezTo>
                  <a:cubicBezTo>
                    <a:pt x="43" y="20"/>
                    <a:pt x="43" y="18"/>
                    <a:pt x="42" y="18"/>
                  </a:cubicBezTo>
                  <a:cubicBezTo>
                    <a:pt x="35" y="19"/>
                    <a:pt x="31" y="18"/>
                    <a:pt x="25" y="19"/>
                  </a:cubicBezTo>
                  <a:cubicBezTo>
                    <a:pt x="19" y="18"/>
                    <a:pt x="10" y="18"/>
                    <a:pt x="7" y="22"/>
                  </a:cubicBezTo>
                  <a:cubicBezTo>
                    <a:pt x="6" y="22"/>
                    <a:pt x="6" y="21"/>
                    <a:pt x="5" y="20"/>
                  </a:cubicBezTo>
                  <a:cubicBezTo>
                    <a:pt x="4" y="21"/>
                    <a:pt x="3" y="21"/>
                    <a:pt x="1" y="21"/>
                  </a:cubicBezTo>
                  <a:cubicBezTo>
                    <a:pt x="1" y="15"/>
                    <a:pt x="0" y="9"/>
                    <a:pt x="4" y="6"/>
                  </a:cubicBezTo>
                  <a:cubicBezTo>
                    <a:pt x="8" y="4"/>
                    <a:pt x="14" y="3"/>
                    <a:pt x="19" y="2"/>
                  </a:cubicBezTo>
                  <a:cubicBezTo>
                    <a:pt x="20" y="2"/>
                    <a:pt x="21" y="2"/>
                    <a:pt x="22" y="2"/>
                  </a:cubicBezTo>
                  <a:cubicBezTo>
                    <a:pt x="29" y="2"/>
                    <a:pt x="37" y="0"/>
                    <a:pt x="42" y="2"/>
                  </a:cubicBezTo>
                  <a:cubicBezTo>
                    <a:pt x="43" y="2"/>
                    <a:pt x="43" y="2"/>
                    <a:pt x="44" y="2"/>
                  </a:cubicBezTo>
                  <a:close/>
                  <a:moveTo>
                    <a:pt x="27" y="11"/>
                  </a:moveTo>
                  <a:cubicBezTo>
                    <a:pt x="30" y="8"/>
                    <a:pt x="33" y="6"/>
                    <a:pt x="35" y="3"/>
                  </a:cubicBezTo>
                  <a:cubicBezTo>
                    <a:pt x="30" y="3"/>
                    <a:pt x="29" y="8"/>
                    <a:pt x="27" y="11"/>
                  </a:cubicBezTo>
                  <a:close/>
                  <a:moveTo>
                    <a:pt x="34" y="7"/>
                  </a:moveTo>
                  <a:cubicBezTo>
                    <a:pt x="33" y="10"/>
                    <a:pt x="29" y="13"/>
                    <a:pt x="28" y="15"/>
                  </a:cubicBezTo>
                  <a:cubicBezTo>
                    <a:pt x="33" y="12"/>
                    <a:pt x="37" y="8"/>
                    <a:pt x="40" y="4"/>
                  </a:cubicBezTo>
                  <a:cubicBezTo>
                    <a:pt x="39" y="3"/>
                    <a:pt x="38" y="4"/>
                    <a:pt x="38" y="3"/>
                  </a:cubicBezTo>
                  <a:cubicBezTo>
                    <a:pt x="37" y="5"/>
                    <a:pt x="35" y="7"/>
                    <a:pt x="34" y="7"/>
                  </a:cubicBezTo>
                  <a:close/>
                  <a:moveTo>
                    <a:pt x="18" y="17"/>
                  </a:moveTo>
                  <a:cubicBezTo>
                    <a:pt x="19" y="16"/>
                    <a:pt x="19" y="17"/>
                    <a:pt x="20" y="17"/>
                  </a:cubicBezTo>
                  <a:cubicBezTo>
                    <a:pt x="22" y="12"/>
                    <a:pt x="26" y="10"/>
                    <a:pt x="28" y="5"/>
                  </a:cubicBezTo>
                  <a:cubicBezTo>
                    <a:pt x="24" y="8"/>
                    <a:pt x="21" y="12"/>
                    <a:pt x="18" y="17"/>
                  </a:cubicBezTo>
                  <a:close/>
                  <a:moveTo>
                    <a:pt x="29" y="3"/>
                  </a:moveTo>
                  <a:cubicBezTo>
                    <a:pt x="27" y="3"/>
                    <a:pt x="27" y="3"/>
                    <a:pt x="26" y="4"/>
                  </a:cubicBezTo>
                  <a:cubicBezTo>
                    <a:pt x="25" y="7"/>
                    <a:pt x="21" y="9"/>
                    <a:pt x="20" y="12"/>
                  </a:cubicBezTo>
                  <a:cubicBezTo>
                    <a:pt x="23" y="9"/>
                    <a:pt x="26" y="6"/>
                    <a:pt x="29" y="3"/>
                  </a:cubicBezTo>
                  <a:close/>
                  <a:moveTo>
                    <a:pt x="11" y="17"/>
                  </a:moveTo>
                  <a:cubicBezTo>
                    <a:pt x="15" y="17"/>
                    <a:pt x="18" y="11"/>
                    <a:pt x="19" y="9"/>
                  </a:cubicBezTo>
                  <a:cubicBezTo>
                    <a:pt x="16" y="11"/>
                    <a:pt x="13" y="14"/>
                    <a:pt x="11" y="17"/>
                  </a:cubicBezTo>
                  <a:close/>
                  <a:moveTo>
                    <a:pt x="23" y="4"/>
                  </a:moveTo>
                  <a:cubicBezTo>
                    <a:pt x="21" y="4"/>
                    <a:pt x="20" y="4"/>
                    <a:pt x="19" y="4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8" y="8"/>
                    <a:pt x="14" y="11"/>
                    <a:pt x="15" y="12"/>
                  </a:cubicBezTo>
                  <a:cubicBezTo>
                    <a:pt x="17" y="9"/>
                    <a:pt x="20" y="6"/>
                    <a:pt x="23" y="4"/>
                  </a:cubicBezTo>
                  <a:close/>
                  <a:moveTo>
                    <a:pt x="6" y="14"/>
                  </a:moveTo>
                  <a:cubicBezTo>
                    <a:pt x="9" y="12"/>
                    <a:pt x="13" y="8"/>
                    <a:pt x="16" y="5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8" y="12"/>
                    <a:pt x="7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3" y="15"/>
                  </a:moveTo>
                  <a:cubicBezTo>
                    <a:pt x="5" y="11"/>
                    <a:pt x="10" y="9"/>
                    <a:pt x="11" y="5"/>
                  </a:cubicBezTo>
                  <a:cubicBezTo>
                    <a:pt x="7" y="6"/>
                    <a:pt x="1" y="10"/>
                    <a:pt x="3" y="15"/>
                  </a:cubicBezTo>
                  <a:close/>
                  <a:moveTo>
                    <a:pt x="39" y="10"/>
                  </a:moveTo>
                  <a:cubicBezTo>
                    <a:pt x="40" y="9"/>
                    <a:pt x="42" y="8"/>
                    <a:pt x="43" y="6"/>
                  </a:cubicBezTo>
                  <a:cubicBezTo>
                    <a:pt x="42" y="4"/>
                    <a:pt x="39" y="8"/>
                    <a:pt x="39" y="10"/>
                  </a:cubicBezTo>
                  <a:close/>
                  <a:moveTo>
                    <a:pt x="23" y="17"/>
                  </a:moveTo>
                  <a:cubicBezTo>
                    <a:pt x="24" y="16"/>
                    <a:pt x="24" y="17"/>
                    <a:pt x="25" y="17"/>
                  </a:cubicBezTo>
                  <a:cubicBezTo>
                    <a:pt x="27" y="13"/>
                    <a:pt x="30" y="10"/>
                    <a:pt x="33" y="7"/>
                  </a:cubicBezTo>
                  <a:cubicBezTo>
                    <a:pt x="33" y="7"/>
                    <a:pt x="33" y="6"/>
                    <a:pt x="33" y="6"/>
                  </a:cubicBezTo>
                  <a:cubicBezTo>
                    <a:pt x="29" y="10"/>
                    <a:pt x="26" y="13"/>
                    <a:pt x="23" y="17"/>
                  </a:cubicBezTo>
                  <a:close/>
                  <a:moveTo>
                    <a:pt x="10" y="13"/>
                  </a:moveTo>
                  <a:cubicBezTo>
                    <a:pt x="8" y="14"/>
                    <a:pt x="6" y="16"/>
                    <a:pt x="5" y="18"/>
                  </a:cubicBezTo>
                  <a:cubicBezTo>
                    <a:pt x="6" y="18"/>
                    <a:pt x="6" y="17"/>
                    <a:pt x="7" y="18"/>
                  </a:cubicBezTo>
                  <a:cubicBezTo>
                    <a:pt x="9" y="16"/>
                    <a:pt x="10" y="13"/>
                    <a:pt x="12" y="12"/>
                  </a:cubicBezTo>
                  <a:cubicBezTo>
                    <a:pt x="12" y="10"/>
                    <a:pt x="16" y="9"/>
                    <a:pt x="15" y="7"/>
                  </a:cubicBezTo>
                  <a:cubicBezTo>
                    <a:pt x="13" y="9"/>
                    <a:pt x="11" y="11"/>
                    <a:pt x="10" y="13"/>
                  </a:cubicBezTo>
                  <a:close/>
                  <a:moveTo>
                    <a:pt x="35" y="16"/>
                  </a:moveTo>
                  <a:cubicBezTo>
                    <a:pt x="37" y="16"/>
                    <a:pt x="36" y="16"/>
                    <a:pt x="38" y="16"/>
                  </a:cubicBezTo>
                  <a:cubicBezTo>
                    <a:pt x="40" y="14"/>
                    <a:pt x="41" y="11"/>
                    <a:pt x="43" y="8"/>
                  </a:cubicBezTo>
                  <a:cubicBezTo>
                    <a:pt x="43" y="8"/>
                    <a:pt x="43" y="7"/>
                    <a:pt x="43" y="7"/>
                  </a:cubicBezTo>
                  <a:cubicBezTo>
                    <a:pt x="40" y="10"/>
                    <a:pt x="37" y="13"/>
                    <a:pt x="35" y="16"/>
                  </a:cubicBezTo>
                  <a:close/>
                  <a:moveTo>
                    <a:pt x="29" y="17"/>
                  </a:moveTo>
                  <a:cubicBezTo>
                    <a:pt x="31" y="17"/>
                    <a:pt x="31" y="17"/>
                    <a:pt x="32" y="17"/>
                  </a:cubicBezTo>
                  <a:cubicBezTo>
                    <a:pt x="33" y="14"/>
                    <a:pt x="36" y="12"/>
                    <a:pt x="36" y="9"/>
                  </a:cubicBezTo>
                  <a:cubicBezTo>
                    <a:pt x="34" y="12"/>
                    <a:pt x="30" y="13"/>
                    <a:pt x="2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11369" y="4654"/>
              <a:ext cx="393" cy="588"/>
            </a:xfrm>
            <a:custGeom>
              <a:avLst/>
              <a:gdLst>
                <a:gd name="T0" fmla="*/ 9 w 20"/>
                <a:gd name="T1" fmla="*/ 0 h 30"/>
                <a:gd name="T2" fmla="*/ 15 w 20"/>
                <a:gd name="T3" fmla="*/ 1 h 30"/>
                <a:gd name="T4" fmla="*/ 19 w 20"/>
                <a:gd name="T5" fmla="*/ 7 h 30"/>
                <a:gd name="T6" fmla="*/ 20 w 20"/>
                <a:gd name="T7" fmla="*/ 14 h 30"/>
                <a:gd name="T8" fmla="*/ 20 w 20"/>
                <a:gd name="T9" fmla="*/ 21 h 30"/>
                <a:gd name="T10" fmla="*/ 12 w 20"/>
                <a:gd name="T11" fmla="*/ 30 h 30"/>
                <a:gd name="T12" fmla="*/ 5 w 20"/>
                <a:gd name="T13" fmla="*/ 28 h 30"/>
                <a:gd name="T14" fmla="*/ 0 w 20"/>
                <a:gd name="T15" fmla="*/ 13 h 30"/>
                <a:gd name="T16" fmla="*/ 9 w 20"/>
                <a:gd name="T17" fmla="*/ 0 h 30"/>
                <a:gd name="T18" fmla="*/ 11 w 20"/>
                <a:gd name="T19" fmla="*/ 3 h 30"/>
                <a:gd name="T20" fmla="*/ 10 w 20"/>
                <a:gd name="T21" fmla="*/ 2 h 30"/>
                <a:gd name="T22" fmla="*/ 3 w 20"/>
                <a:gd name="T23" fmla="*/ 14 h 30"/>
                <a:gd name="T24" fmla="*/ 11 w 20"/>
                <a:gd name="T25" fmla="*/ 3 h 30"/>
                <a:gd name="T26" fmla="*/ 9 w 20"/>
                <a:gd name="T27" fmla="*/ 7 h 30"/>
                <a:gd name="T28" fmla="*/ 6 w 20"/>
                <a:gd name="T29" fmla="*/ 12 h 30"/>
                <a:gd name="T30" fmla="*/ 15 w 20"/>
                <a:gd name="T31" fmla="*/ 4 h 30"/>
                <a:gd name="T32" fmla="*/ 9 w 20"/>
                <a:gd name="T33" fmla="*/ 7 h 30"/>
                <a:gd name="T34" fmla="*/ 13 w 20"/>
                <a:gd name="T35" fmla="*/ 13 h 30"/>
                <a:gd name="T36" fmla="*/ 18 w 20"/>
                <a:gd name="T37" fmla="*/ 10 h 30"/>
                <a:gd name="T38" fmla="*/ 17 w 20"/>
                <a:gd name="T39" fmla="*/ 7 h 30"/>
                <a:gd name="T40" fmla="*/ 13 w 20"/>
                <a:gd name="T41" fmla="*/ 13 h 30"/>
                <a:gd name="T42" fmla="*/ 4 w 20"/>
                <a:gd name="T43" fmla="*/ 17 h 30"/>
                <a:gd name="T44" fmla="*/ 4 w 20"/>
                <a:gd name="T45" fmla="*/ 20 h 30"/>
                <a:gd name="T46" fmla="*/ 11 w 20"/>
                <a:gd name="T47" fmla="*/ 10 h 30"/>
                <a:gd name="T48" fmla="*/ 4 w 20"/>
                <a:gd name="T49" fmla="*/ 17 h 30"/>
                <a:gd name="T50" fmla="*/ 6 w 20"/>
                <a:gd name="T51" fmla="*/ 24 h 30"/>
                <a:gd name="T52" fmla="*/ 8 w 20"/>
                <a:gd name="T53" fmla="*/ 22 h 30"/>
                <a:gd name="T54" fmla="*/ 12 w 20"/>
                <a:gd name="T55" fmla="*/ 16 h 30"/>
                <a:gd name="T56" fmla="*/ 15 w 20"/>
                <a:gd name="T57" fmla="*/ 12 h 30"/>
                <a:gd name="T58" fmla="*/ 6 w 20"/>
                <a:gd name="T59" fmla="*/ 24 h 30"/>
                <a:gd name="T60" fmla="*/ 12 w 20"/>
                <a:gd name="T61" fmla="*/ 19 h 30"/>
                <a:gd name="T62" fmla="*/ 16 w 20"/>
                <a:gd name="T63" fmla="*/ 18 h 30"/>
                <a:gd name="T64" fmla="*/ 15 w 20"/>
                <a:gd name="T65" fmla="*/ 17 h 30"/>
                <a:gd name="T66" fmla="*/ 18 w 20"/>
                <a:gd name="T67" fmla="*/ 13 h 30"/>
                <a:gd name="T68" fmla="*/ 12 w 20"/>
                <a:gd name="T69" fmla="*/ 19 h 30"/>
                <a:gd name="T70" fmla="*/ 9 w 20"/>
                <a:gd name="T71" fmla="*/ 27 h 30"/>
                <a:gd name="T72" fmla="*/ 13 w 20"/>
                <a:gd name="T73" fmla="*/ 21 h 30"/>
                <a:gd name="T74" fmla="*/ 14 w 20"/>
                <a:gd name="T75" fmla="*/ 19 h 30"/>
                <a:gd name="T76" fmla="*/ 9 w 20"/>
                <a:gd name="T77" fmla="*/ 27 h 30"/>
                <a:gd name="T78" fmla="*/ 15 w 20"/>
                <a:gd name="T79" fmla="*/ 22 h 30"/>
                <a:gd name="T80" fmla="*/ 17 w 20"/>
                <a:gd name="T81" fmla="*/ 20 h 30"/>
                <a:gd name="T82" fmla="*/ 15 w 20"/>
                <a:gd name="T83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" h="30">
                  <a:moveTo>
                    <a:pt x="9" y="0"/>
                  </a:moveTo>
                  <a:cubicBezTo>
                    <a:pt x="11" y="0"/>
                    <a:pt x="14" y="0"/>
                    <a:pt x="15" y="1"/>
                  </a:cubicBezTo>
                  <a:cubicBezTo>
                    <a:pt x="16" y="4"/>
                    <a:pt x="18" y="5"/>
                    <a:pt x="19" y="7"/>
                  </a:cubicBezTo>
                  <a:cubicBezTo>
                    <a:pt x="19" y="9"/>
                    <a:pt x="18" y="12"/>
                    <a:pt x="20" y="14"/>
                  </a:cubicBezTo>
                  <a:cubicBezTo>
                    <a:pt x="19" y="16"/>
                    <a:pt x="19" y="19"/>
                    <a:pt x="20" y="21"/>
                  </a:cubicBezTo>
                  <a:cubicBezTo>
                    <a:pt x="17" y="24"/>
                    <a:pt x="16" y="28"/>
                    <a:pt x="12" y="30"/>
                  </a:cubicBezTo>
                  <a:cubicBezTo>
                    <a:pt x="9" y="30"/>
                    <a:pt x="7" y="29"/>
                    <a:pt x="5" y="28"/>
                  </a:cubicBezTo>
                  <a:cubicBezTo>
                    <a:pt x="2" y="23"/>
                    <a:pt x="1" y="20"/>
                    <a:pt x="0" y="13"/>
                  </a:cubicBezTo>
                  <a:cubicBezTo>
                    <a:pt x="4" y="9"/>
                    <a:pt x="3" y="1"/>
                    <a:pt x="9" y="0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0" y="2"/>
                  </a:cubicBezTo>
                  <a:cubicBezTo>
                    <a:pt x="5" y="3"/>
                    <a:pt x="4" y="9"/>
                    <a:pt x="3" y="14"/>
                  </a:cubicBezTo>
                  <a:cubicBezTo>
                    <a:pt x="6" y="10"/>
                    <a:pt x="8" y="6"/>
                    <a:pt x="11" y="3"/>
                  </a:cubicBezTo>
                  <a:close/>
                  <a:moveTo>
                    <a:pt x="9" y="7"/>
                  </a:moveTo>
                  <a:cubicBezTo>
                    <a:pt x="9" y="10"/>
                    <a:pt x="7" y="10"/>
                    <a:pt x="6" y="12"/>
                  </a:cubicBezTo>
                  <a:cubicBezTo>
                    <a:pt x="10" y="10"/>
                    <a:pt x="13" y="8"/>
                    <a:pt x="15" y="4"/>
                  </a:cubicBezTo>
                  <a:cubicBezTo>
                    <a:pt x="13" y="0"/>
                    <a:pt x="11" y="7"/>
                    <a:pt x="9" y="7"/>
                  </a:cubicBezTo>
                  <a:close/>
                  <a:moveTo>
                    <a:pt x="13" y="13"/>
                  </a:moveTo>
                  <a:cubicBezTo>
                    <a:pt x="14" y="12"/>
                    <a:pt x="15" y="9"/>
                    <a:pt x="18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5" y="9"/>
                    <a:pt x="13" y="11"/>
                    <a:pt x="13" y="13"/>
                  </a:cubicBezTo>
                  <a:close/>
                  <a:moveTo>
                    <a:pt x="4" y="17"/>
                  </a:moveTo>
                  <a:cubicBezTo>
                    <a:pt x="3" y="18"/>
                    <a:pt x="4" y="19"/>
                    <a:pt x="4" y="20"/>
                  </a:cubicBezTo>
                  <a:cubicBezTo>
                    <a:pt x="7" y="17"/>
                    <a:pt x="10" y="13"/>
                    <a:pt x="11" y="10"/>
                  </a:cubicBezTo>
                  <a:cubicBezTo>
                    <a:pt x="9" y="12"/>
                    <a:pt x="6" y="15"/>
                    <a:pt x="4" y="17"/>
                  </a:cubicBezTo>
                  <a:close/>
                  <a:moveTo>
                    <a:pt x="6" y="24"/>
                  </a:moveTo>
                  <a:cubicBezTo>
                    <a:pt x="7" y="25"/>
                    <a:pt x="7" y="23"/>
                    <a:pt x="8" y="22"/>
                  </a:cubicBezTo>
                  <a:cubicBezTo>
                    <a:pt x="10" y="20"/>
                    <a:pt x="11" y="18"/>
                    <a:pt x="12" y="16"/>
                  </a:cubicBezTo>
                  <a:cubicBezTo>
                    <a:pt x="14" y="15"/>
                    <a:pt x="15" y="14"/>
                    <a:pt x="15" y="12"/>
                  </a:cubicBezTo>
                  <a:cubicBezTo>
                    <a:pt x="11" y="15"/>
                    <a:pt x="7" y="19"/>
                    <a:pt x="6" y="24"/>
                  </a:cubicBezTo>
                  <a:close/>
                  <a:moveTo>
                    <a:pt x="12" y="19"/>
                  </a:moveTo>
                  <a:cubicBezTo>
                    <a:pt x="14" y="18"/>
                    <a:pt x="14" y="18"/>
                    <a:pt x="16" y="18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6" y="16"/>
                    <a:pt x="18" y="15"/>
                    <a:pt x="18" y="13"/>
                  </a:cubicBezTo>
                  <a:cubicBezTo>
                    <a:pt x="16" y="15"/>
                    <a:pt x="14" y="17"/>
                    <a:pt x="12" y="19"/>
                  </a:cubicBezTo>
                  <a:close/>
                  <a:moveTo>
                    <a:pt x="9" y="27"/>
                  </a:moveTo>
                  <a:cubicBezTo>
                    <a:pt x="11" y="26"/>
                    <a:pt x="12" y="23"/>
                    <a:pt x="13" y="21"/>
                  </a:cubicBezTo>
                  <a:cubicBezTo>
                    <a:pt x="14" y="20"/>
                    <a:pt x="15" y="20"/>
                    <a:pt x="14" y="19"/>
                  </a:cubicBezTo>
                  <a:cubicBezTo>
                    <a:pt x="13" y="21"/>
                    <a:pt x="10" y="24"/>
                    <a:pt x="9" y="27"/>
                  </a:cubicBezTo>
                  <a:close/>
                  <a:moveTo>
                    <a:pt x="15" y="22"/>
                  </a:moveTo>
                  <a:cubicBezTo>
                    <a:pt x="16" y="22"/>
                    <a:pt x="17" y="21"/>
                    <a:pt x="17" y="20"/>
                  </a:cubicBezTo>
                  <a:cubicBezTo>
                    <a:pt x="16" y="20"/>
                    <a:pt x="15" y="21"/>
                    <a:pt x="1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731093" y="5008245"/>
            <a:ext cx="697230" cy="671195"/>
            <a:chOff x="7371" y="4772"/>
            <a:chExt cx="1098" cy="1057"/>
          </a:xfrm>
          <a:solidFill>
            <a:srgbClr val="0070C0"/>
          </a:solidFill>
        </p:grpSpPr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7744" y="4772"/>
              <a:ext cx="353" cy="510"/>
            </a:xfrm>
            <a:custGeom>
              <a:avLst/>
              <a:gdLst>
                <a:gd name="T0" fmla="*/ 10 w 18"/>
                <a:gd name="T1" fmla="*/ 26 h 26"/>
                <a:gd name="T2" fmla="*/ 3 w 18"/>
                <a:gd name="T3" fmla="*/ 21 h 26"/>
                <a:gd name="T4" fmla="*/ 14 w 18"/>
                <a:gd name="T5" fmla="*/ 1 h 26"/>
                <a:gd name="T6" fmla="*/ 18 w 18"/>
                <a:gd name="T7" fmla="*/ 13 h 26"/>
                <a:gd name="T8" fmla="*/ 13 w 18"/>
                <a:gd name="T9" fmla="*/ 24 h 26"/>
                <a:gd name="T10" fmla="*/ 10 w 18"/>
                <a:gd name="T11" fmla="*/ 26 h 26"/>
                <a:gd name="T12" fmla="*/ 4 w 18"/>
                <a:gd name="T13" fmla="*/ 17 h 26"/>
                <a:gd name="T14" fmla="*/ 12 w 18"/>
                <a:gd name="T15" fmla="*/ 7 h 26"/>
                <a:gd name="T16" fmla="*/ 14 w 18"/>
                <a:gd name="T17" fmla="*/ 5 h 26"/>
                <a:gd name="T18" fmla="*/ 14 w 18"/>
                <a:gd name="T19" fmla="*/ 4 h 26"/>
                <a:gd name="T20" fmla="*/ 9 w 18"/>
                <a:gd name="T21" fmla="*/ 8 h 26"/>
                <a:gd name="T22" fmla="*/ 4 w 18"/>
                <a:gd name="T23" fmla="*/ 14 h 26"/>
                <a:gd name="T24" fmla="*/ 9 w 18"/>
                <a:gd name="T25" fmla="*/ 11 h 26"/>
                <a:gd name="T26" fmla="*/ 4 w 18"/>
                <a:gd name="T27" fmla="*/ 17 h 26"/>
                <a:gd name="T28" fmla="*/ 6 w 18"/>
                <a:gd name="T29" fmla="*/ 8 h 26"/>
                <a:gd name="T30" fmla="*/ 4 w 18"/>
                <a:gd name="T31" fmla="*/ 11 h 26"/>
                <a:gd name="T32" fmla="*/ 11 w 18"/>
                <a:gd name="T33" fmla="*/ 3 h 26"/>
                <a:gd name="T34" fmla="*/ 9 w 18"/>
                <a:gd name="T35" fmla="*/ 3 h 26"/>
                <a:gd name="T36" fmla="*/ 6 w 18"/>
                <a:gd name="T37" fmla="*/ 8 h 26"/>
                <a:gd name="T38" fmla="*/ 15 w 18"/>
                <a:gd name="T39" fmla="*/ 8 h 26"/>
                <a:gd name="T40" fmla="*/ 6 w 18"/>
                <a:gd name="T41" fmla="*/ 21 h 26"/>
                <a:gd name="T42" fmla="*/ 10 w 18"/>
                <a:gd name="T43" fmla="*/ 17 h 26"/>
                <a:gd name="T44" fmla="*/ 14 w 18"/>
                <a:gd name="T45" fmla="*/ 11 h 26"/>
                <a:gd name="T46" fmla="*/ 16 w 18"/>
                <a:gd name="T47" fmla="*/ 9 h 26"/>
                <a:gd name="T48" fmla="*/ 15 w 18"/>
                <a:gd name="T4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6">
                  <a:moveTo>
                    <a:pt x="10" y="26"/>
                  </a:moveTo>
                  <a:cubicBezTo>
                    <a:pt x="7" y="25"/>
                    <a:pt x="5" y="23"/>
                    <a:pt x="3" y="21"/>
                  </a:cubicBezTo>
                  <a:cubicBezTo>
                    <a:pt x="0" y="12"/>
                    <a:pt x="3" y="0"/>
                    <a:pt x="14" y="1"/>
                  </a:cubicBezTo>
                  <a:cubicBezTo>
                    <a:pt x="17" y="4"/>
                    <a:pt x="17" y="8"/>
                    <a:pt x="18" y="13"/>
                  </a:cubicBezTo>
                  <a:cubicBezTo>
                    <a:pt x="17" y="18"/>
                    <a:pt x="16" y="22"/>
                    <a:pt x="13" y="24"/>
                  </a:cubicBezTo>
                  <a:cubicBezTo>
                    <a:pt x="12" y="25"/>
                    <a:pt x="10" y="25"/>
                    <a:pt x="10" y="26"/>
                  </a:cubicBezTo>
                  <a:close/>
                  <a:moveTo>
                    <a:pt x="4" y="17"/>
                  </a:moveTo>
                  <a:cubicBezTo>
                    <a:pt x="7" y="14"/>
                    <a:pt x="12" y="11"/>
                    <a:pt x="12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11" y="7"/>
                    <a:pt x="9" y="8"/>
                  </a:cubicBezTo>
                  <a:cubicBezTo>
                    <a:pt x="8" y="10"/>
                    <a:pt x="6" y="12"/>
                    <a:pt x="4" y="14"/>
                  </a:cubicBezTo>
                  <a:cubicBezTo>
                    <a:pt x="6" y="14"/>
                    <a:pt x="7" y="11"/>
                    <a:pt x="9" y="11"/>
                  </a:cubicBezTo>
                  <a:cubicBezTo>
                    <a:pt x="8" y="14"/>
                    <a:pt x="4" y="15"/>
                    <a:pt x="4" y="17"/>
                  </a:cubicBezTo>
                  <a:close/>
                  <a:moveTo>
                    <a:pt x="6" y="8"/>
                  </a:moveTo>
                  <a:cubicBezTo>
                    <a:pt x="4" y="7"/>
                    <a:pt x="4" y="10"/>
                    <a:pt x="4" y="11"/>
                  </a:cubicBezTo>
                  <a:cubicBezTo>
                    <a:pt x="6" y="8"/>
                    <a:pt x="9" y="6"/>
                    <a:pt x="11" y="3"/>
                  </a:cubicBezTo>
                  <a:cubicBezTo>
                    <a:pt x="10" y="3"/>
                    <a:pt x="9" y="2"/>
                    <a:pt x="9" y="3"/>
                  </a:cubicBezTo>
                  <a:cubicBezTo>
                    <a:pt x="9" y="4"/>
                    <a:pt x="5" y="5"/>
                    <a:pt x="6" y="8"/>
                  </a:cubicBezTo>
                  <a:close/>
                  <a:moveTo>
                    <a:pt x="15" y="8"/>
                  </a:moveTo>
                  <a:cubicBezTo>
                    <a:pt x="11" y="12"/>
                    <a:pt x="8" y="16"/>
                    <a:pt x="6" y="21"/>
                  </a:cubicBezTo>
                  <a:cubicBezTo>
                    <a:pt x="8" y="23"/>
                    <a:pt x="9" y="18"/>
                    <a:pt x="10" y="17"/>
                  </a:cubicBezTo>
                  <a:cubicBezTo>
                    <a:pt x="11" y="15"/>
                    <a:pt x="13" y="14"/>
                    <a:pt x="14" y="11"/>
                  </a:cubicBezTo>
                  <a:cubicBezTo>
                    <a:pt x="14" y="10"/>
                    <a:pt x="16" y="10"/>
                    <a:pt x="16" y="9"/>
                  </a:cubicBezTo>
                  <a:cubicBezTo>
                    <a:pt x="16" y="9"/>
                    <a:pt x="16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7371" y="5359"/>
              <a:ext cx="1098" cy="470"/>
            </a:xfrm>
            <a:custGeom>
              <a:avLst/>
              <a:gdLst>
                <a:gd name="T0" fmla="*/ 56 w 56"/>
                <a:gd name="T1" fmla="*/ 8 h 24"/>
                <a:gd name="T2" fmla="*/ 53 w 56"/>
                <a:gd name="T3" fmla="*/ 23 h 24"/>
                <a:gd name="T4" fmla="*/ 51 w 56"/>
                <a:gd name="T5" fmla="*/ 18 h 24"/>
                <a:gd name="T6" fmla="*/ 49 w 56"/>
                <a:gd name="T7" fmla="*/ 19 h 24"/>
                <a:gd name="T8" fmla="*/ 42 w 56"/>
                <a:gd name="T9" fmla="*/ 19 h 24"/>
                <a:gd name="T10" fmla="*/ 40 w 56"/>
                <a:gd name="T11" fmla="*/ 20 h 24"/>
                <a:gd name="T12" fmla="*/ 36 w 56"/>
                <a:gd name="T13" fmla="*/ 19 h 24"/>
                <a:gd name="T14" fmla="*/ 25 w 56"/>
                <a:gd name="T15" fmla="*/ 20 h 24"/>
                <a:gd name="T16" fmla="*/ 5 w 56"/>
                <a:gd name="T17" fmla="*/ 24 h 24"/>
                <a:gd name="T18" fmla="*/ 1 w 56"/>
                <a:gd name="T19" fmla="*/ 22 h 24"/>
                <a:gd name="T20" fmla="*/ 2 w 56"/>
                <a:gd name="T21" fmla="*/ 11 h 24"/>
                <a:gd name="T22" fmla="*/ 41 w 56"/>
                <a:gd name="T23" fmla="*/ 0 h 24"/>
                <a:gd name="T24" fmla="*/ 34 w 56"/>
                <a:gd name="T25" fmla="*/ 10 h 24"/>
                <a:gd name="T26" fmla="*/ 37 w 56"/>
                <a:gd name="T27" fmla="*/ 13 h 24"/>
                <a:gd name="T28" fmla="*/ 36 w 56"/>
                <a:gd name="T29" fmla="*/ 17 h 24"/>
                <a:gd name="T30" fmla="*/ 48 w 56"/>
                <a:gd name="T31" fmla="*/ 3 h 24"/>
                <a:gd name="T32" fmla="*/ 35 w 56"/>
                <a:gd name="T33" fmla="*/ 7 h 24"/>
                <a:gd name="T34" fmla="*/ 33 w 56"/>
                <a:gd name="T35" fmla="*/ 2 h 24"/>
                <a:gd name="T36" fmla="*/ 20 w 56"/>
                <a:gd name="T37" fmla="*/ 18 h 24"/>
                <a:gd name="T38" fmla="*/ 22 w 56"/>
                <a:gd name="T39" fmla="*/ 19 h 24"/>
                <a:gd name="T40" fmla="*/ 34 w 56"/>
                <a:gd name="T41" fmla="*/ 7 h 24"/>
                <a:gd name="T42" fmla="*/ 37 w 56"/>
                <a:gd name="T43" fmla="*/ 2 h 24"/>
                <a:gd name="T44" fmla="*/ 26 w 56"/>
                <a:gd name="T45" fmla="*/ 3 h 24"/>
                <a:gd name="T46" fmla="*/ 17 w 56"/>
                <a:gd name="T47" fmla="*/ 15 h 24"/>
                <a:gd name="T48" fmla="*/ 14 w 56"/>
                <a:gd name="T49" fmla="*/ 19 h 24"/>
                <a:gd name="T50" fmla="*/ 31 w 56"/>
                <a:gd name="T51" fmla="*/ 3 h 24"/>
                <a:gd name="T52" fmla="*/ 19 w 56"/>
                <a:gd name="T53" fmla="*/ 4 h 24"/>
                <a:gd name="T54" fmla="*/ 13 w 56"/>
                <a:gd name="T55" fmla="*/ 14 h 24"/>
                <a:gd name="T56" fmla="*/ 12 w 56"/>
                <a:gd name="T57" fmla="*/ 20 h 24"/>
                <a:gd name="T58" fmla="*/ 23 w 56"/>
                <a:gd name="T59" fmla="*/ 3 h 24"/>
                <a:gd name="T60" fmla="*/ 49 w 56"/>
                <a:gd name="T61" fmla="*/ 4 h 24"/>
                <a:gd name="T62" fmla="*/ 43 w 56"/>
                <a:gd name="T63" fmla="*/ 17 h 24"/>
                <a:gd name="T64" fmla="*/ 50 w 56"/>
                <a:gd name="T65" fmla="*/ 4 h 24"/>
                <a:gd name="T66" fmla="*/ 11 w 56"/>
                <a:gd name="T67" fmla="*/ 8 h 24"/>
                <a:gd name="T68" fmla="*/ 17 w 56"/>
                <a:gd name="T69" fmla="*/ 5 h 24"/>
                <a:gd name="T70" fmla="*/ 3 w 56"/>
                <a:gd name="T71" fmla="*/ 13 h 24"/>
                <a:gd name="T72" fmla="*/ 10 w 56"/>
                <a:gd name="T73" fmla="*/ 7 h 24"/>
                <a:gd name="T74" fmla="*/ 45 w 56"/>
                <a:gd name="T75" fmla="*/ 16 h 24"/>
                <a:gd name="T76" fmla="*/ 45 w 56"/>
                <a:gd name="T77" fmla="*/ 16 h 24"/>
                <a:gd name="T78" fmla="*/ 13 w 56"/>
                <a:gd name="T79" fmla="*/ 10 h 24"/>
                <a:gd name="T80" fmla="*/ 29 w 56"/>
                <a:gd name="T81" fmla="*/ 18 h 24"/>
                <a:gd name="T82" fmla="*/ 29 w 56"/>
                <a:gd name="T83" fmla="*/ 18 h 24"/>
                <a:gd name="T84" fmla="*/ 51 w 56"/>
                <a:gd name="T85" fmla="*/ 16 h 24"/>
                <a:gd name="T86" fmla="*/ 52 w 56"/>
                <a:gd name="T8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24">
                  <a:moveTo>
                    <a:pt x="54" y="8"/>
                  </a:moveTo>
                  <a:cubicBezTo>
                    <a:pt x="54" y="8"/>
                    <a:pt x="55" y="7"/>
                    <a:pt x="56" y="8"/>
                  </a:cubicBezTo>
                  <a:cubicBezTo>
                    <a:pt x="56" y="9"/>
                    <a:pt x="55" y="9"/>
                    <a:pt x="54" y="10"/>
                  </a:cubicBezTo>
                  <a:cubicBezTo>
                    <a:pt x="55" y="14"/>
                    <a:pt x="55" y="20"/>
                    <a:pt x="53" y="23"/>
                  </a:cubicBezTo>
                  <a:cubicBezTo>
                    <a:pt x="51" y="22"/>
                    <a:pt x="52" y="20"/>
                    <a:pt x="53" y="18"/>
                  </a:cubicBezTo>
                  <a:cubicBezTo>
                    <a:pt x="52" y="18"/>
                    <a:pt x="52" y="18"/>
                    <a:pt x="51" y="18"/>
                  </a:cubicBezTo>
                  <a:cubicBezTo>
                    <a:pt x="50" y="18"/>
                    <a:pt x="50" y="19"/>
                    <a:pt x="50" y="20"/>
                  </a:cubicBezTo>
                  <a:cubicBezTo>
                    <a:pt x="49" y="20"/>
                    <a:pt x="49" y="19"/>
                    <a:pt x="49" y="19"/>
                  </a:cubicBezTo>
                  <a:cubicBezTo>
                    <a:pt x="47" y="19"/>
                    <a:pt x="44" y="19"/>
                    <a:pt x="43" y="20"/>
                  </a:cubicBezTo>
                  <a:cubicBezTo>
                    <a:pt x="42" y="20"/>
                    <a:pt x="42" y="19"/>
                    <a:pt x="42" y="19"/>
                  </a:cubicBezTo>
                  <a:cubicBezTo>
                    <a:pt x="40" y="19"/>
                    <a:pt x="39" y="19"/>
                    <a:pt x="38" y="19"/>
                  </a:cubicBezTo>
                  <a:cubicBezTo>
                    <a:pt x="38" y="20"/>
                    <a:pt x="40" y="19"/>
                    <a:pt x="40" y="20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6" y="21"/>
                    <a:pt x="36" y="19"/>
                  </a:cubicBezTo>
                  <a:cubicBezTo>
                    <a:pt x="33" y="20"/>
                    <a:pt x="28" y="20"/>
                    <a:pt x="26" y="21"/>
                  </a:cubicBezTo>
                  <a:cubicBezTo>
                    <a:pt x="25" y="21"/>
                    <a:pt x="25" y="20"/>
                    <a:pt x="25" y="20"/>
                  </a:cubicBezTo>
                  <a:cubicBezTo>
                    <a:pt x="21" y="22"/>
                    <a:pt x="15" y="20"/>
                    <a:pt x="12" y="23"/>
                  </a:cubicBezTo>
                  <a:cubicBezTo>
                    <a:pt x="9" y="22"/>
                    <a:pt x="7" y="23"/>
                    <a:pt x="5" y="24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2" y="22"/>
                    <a:pt x="1" y="23"/>
                    <a:pt x="1" y="22"/>
                  </a:cubicBezTo>
                  <a:cubicBezTo>
                    <a:pt x="0" y="22"/>
                    <a:pt x="1" y="21"/>
                    <a:pt x="1" y="20"/>
                  </a:cubicBezTo>
                  <a:cubicBezTo>
                    <a:pt x="1" y="16"/>
                    <a:pt x="1" y="14"/>
                    <a:pt x="2" y="11"/>
                  </a:cubicBezTo>
                  <a:cubicBezTo>
                    <a:pt x="4" y="7"/>
                    <a:pt x="10" y="6"/>
                    <a:pt x="14" y="3"/>
                  </a:cubicBezTo>
                  <a:cubicBezTo>
                    <a:pt x="20" y="3"/>
                    <a:pt x="32" y="0"/>
                    <a:pt x="41" y="0"/>
                  </a:cubicBezTo>
                  <a:cubicBezTo>
                    <a:pt x="48" y="0"/>
                    <a:pt x="54" y="1"/>
                    <a:pt x="54" y="8"/>
                  </a:cubicBezTo>
                  <a:close/>
                  <a:moveTo>
                    <a:pt x="34" y="10"/>
                  </a:moveTo>
                  <a:cubicBezTo>
                    <a:pt x="37" y="9"/>
                    <a:pt x="40" y="2"/>
                    <a:pt x="42" y="6"/>
                  </a:cubicBezTo>
                  <a:cubicBezTo>
                    <a:pt x="40" y="8"/>
                    <a:pt x="38" y="11"/>
                    <a:pt x="37" y="13"/>
                  </a:cubicBezTo>
                  <a:cubicBezTo>
                    <a:pt x="39" y="12"/>
                    <a:pt x="40" y="9"/>
                    <a:pt x="42" y="8"/>
                  </a:cubicBezTo>
                  <a:cubicBezTo>
                    <a:pt x="40" y="11"/>
                    <a:pt x="37" y="13"/>
                    <a:pt x="36" y="17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41" y="13"/>
                    <a:pt x="44" y="8"/>
                    <a:pt x="48" y="3"/>
                  </a:cubicBezTo>
                  <a:cubicBezTo>
                    <a:pt x="45" y="2"/>
                    <a:pt x="43" y="2"/>
                    <a:pt x="40" y="1"/>
                  </a:cubicBezTo>
                  <a:cubicBezTo>
                    <a:pt x="39" y="4"/>
                    <a:pt x="37" y="7"/>
                    <a:pt x="35" y="7"/>
                  </a:cubicBezTo>
                  <a:cubicBezTo>
                    <a:pt x="36" y="8"/>
                    <a:pt x="34" y="9"/>
                    <a:pt x="34" y="10"/>
                  </a:cubicBezTo>
                  <a:close/>
                  <a:moveTo>
                    <a:pt x="33" y="2"/>
                  </a:moveTo>
                  <a:cubicBezTo>
                    <a:pt x="32" y="4"/>
                    <a:pt x="30" y="7"/>
                    <a:pt x="28" y="8"/>
                  </a:cubicBezTo>
                  <a:cubicBezTo>
                    <a:pt x="27" y="12"/>
                    <a:pt x="22" y="14"/>
                    <a:pt x="20" y="18"/>
                  </a:cubicBezTo>
                  <a:cubicBezTo>
                    <a:pt x="23" y="17"/>
                    <a:pt x="24" y="13"/>
                    <a:pt x="27" y="12"/>
                  </a:cubicBezTo>
                  <a:cubicBezTo>
                    <a:pt x="25" y="14"/>
                    <a:pt x="23" y="17"/>
                    <a:pt x="22" y="19"/>
                  </a:cubicBezTo>
                  <a:cubicBezTo>
                    <a:pt x="22" y="19"/>
                    <a:pt x="24" y="19"/>
                    <a:pt x="25" y="19"/>
                  </a:cubicBezTo>
                  <a:cubicBezTo>
                    <a:pt x="28" y="14"/>
                    <a:pt x="31" y="11"/>
                    <a:pt x="34" y="7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4" y="4"/>
                    <a:pt x="36" y="3"/>
                    <a:pt x="37" y="2"/>
                  </a:cubicBezTo>
                  <a:cubicBezTo>
                    <a:pt x="36" y="2"/>
                    <a:pt x="35" y="2"/>
                    <a:pt x="33" y="2"/>
                  </a:cubicBezTo>
                  <a:close/>
                  <a:moveTo>
                    <a:pt x="26" y="3"/>
                  </a:moveTo>
                  <a:cubicBezTo>
                    <a:pt x="26" y="3"/>
                    <a:pt x="26" y="3"/>
                    <a:pt x="26" y="4"/>
                  </a:cubicBezTo>
                  <a:cubicBezTo>
                    <a:pt x="23" y="8"/>
                    <a:pt x="19" y="11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8"/>
                    <a:pt x="15" y="17"/>
                    <a:pt x="14" y="19"/>
                  </a:cubicBezTo>
                  <a:cubicBezTo>
                    <a:pt x="15" y="19"/>
                    <a:pt x="16" y="20"/>
                    <a:pt x="18" y="19"/>
                  </a:cubicBezTo>
                  <a:cubicBezTo>
                    <a:pt x="21" y="12"/>
                    <a:pt x="27" y="8"/>
                    <a:pt x="31" y="3"/>
                  </a:cubicBezTo>
                  <a:cubicBezTo>
                    <a:pt x="28" y="2"/>
                    <a:pt x="27" y="3"/>
                    <a:pt x="26" y="3"/>
                  </a:cubicBezTo>
                  <a:close/>
                  <a:moveTo>
                    <a:pt x="19" y="4"/>
                  </a:moveTo>
                  <a:cubicBezTo>
                    <a:pt x="19" y="5"/>
                    <a:pt x="18" y="5"/>
                    <a:pt x="18" y="7"/>
                  </a:cubicBezTo>
                  <a:cubicBezTo>
                    <a:pt x="16" y="9"/>
                    <a:pt x="15" y="12"/>
                    <a:pt x="13" y="14"/>
                  </a:cubicBezTo>
                  <a:cubicBezTo>
                    <a:pt x="12" y="16"/>
                    <a:pt x="9" y="18"/>
                    <a:pt x="8" y="20"/>
                  </a:cubicBezTo>
                  <a:cubicBezTo>
                    <a:pt x="9" y="21"/>
                    <a:pt x="10" y="20"/>
                    <a:pt x="12" y="20"/>
                  </a:cubicBezTo>
                  <a:cubicBezTo>
                    <a:pt x="14" y="17"/>
                    <a:pt x="16" y="13"/>
                    <a:pt x="19" y="11"/>
                  </a:cubicBezTo>
                  <a:cubicBezTo>
                    <a:pt x="20" y="7"/>
                    <a:pt x="23" y="7"/>
                    <a:pt x="23" y="3"/>
                  </a:cubicBezTo>
                  <a:cubicBezTo>
                    <a:pt x="22" y="3"/>
                    <a:pt x="21" y="4"/>
                    <a:pt x="19" y="4"/>
                  </a:cubicBezTo>
                  <a:close/>
                  <a:moveTo>
                    <a:pt x="49" y="4"/>
                  </a:moveTo>
                  <a:cubicBezTo>
                    <a:pt x="46" y="8"/>
                    <a:pt x="43" y="13"/>
                    <a:pt x="40" y="17"/>
                  </a:cubicBezTo>
                  <a:cubicBezTo>
                    <a:pt x="41" y="17"/>
                    <a:pt x="42" y="17"/>
                    <a:pt x="43" y="17"/>
                  </a:cubicBezTo>
                  <a:cubicBezTo>
                    <a:pt x="45" y="13"/>
                    <a:pt x="49" y="10"/>
                    <a:pt x="51" y="5"/>
                  </a:cubicBezTo>
                  <a:cubicBezTo>
                    <a:pt x="51" y="5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lose/>
                  <a:moveTo>
                    <a:pt x="11" y="8"/>
                  </a:moveTo>
                  <a:cubicBezTo>
                    <a:pt x="9" y="11"/>
                    <a:pt x="7" y="15"/>
                    <a:pt x="6" y="17"/>
                  </a:cubicBezTo>
                  <a:cubicBezTo>
                    <a:pt x="9" y="13"/>
                    <a:pt x="13" y="9"/>
                    <a:pt x="17" y="5"/>
                  </a:cubicBezTo>
                  <a:cubicBezTo>
                    <a:pt x="13" y="5"/>
                    <a:pt x="12" y="6"/>
                    <a:pt x="11" y="8"/>
                  </a:cubicBezTo>
                  <a:close/>
                  <a:moveTo>
                    <a:pt x="3" y="13"/>
                  </a:moveTo>
                  <a:cubicBezTo>
                    <a:pt x="4" y="14"/>
                    <a:pt x="3" y="15"/>
                    <a:pt x="3" y="16"/>
                  </a:cubicBezTo>
                  <a:cubicBezTo>
                    <a:pt x="6" y="15"/>
                    <a:pt x="8" y="10"/>
                    <a:pt x="10" y="7"/>
                  </a:cubicBezTo>
                  <a:cubicBezTo>
                    <a:pt x="7" y="8"/>
                    <a:pt x="4" y="10"/>
                    <a:pt x="3" y="13"/>
                  </a:cubicBezTo>
                  <a:close/>
                  <a:moveTo>
                    <a:pt x="45" y="16"/>
                  </a:moveTo>
                  <a:cubicBezTo>
                    <a:pt x="49" y="20"/>
                    <a:pt x="54" y="10"/>
                    <a:pt x="51" y="9"/>
                  </a:cubicBezTo>
                  <a:cubicBezTo>
                    <a:pt x="49" y="11"/>
                    <a:pt x="47" y="14"/>
                    <a:pt x="45" y="16"/>
                  </a:cubicBezTo>
                  <a:close/>
                  <a:moveTo>
                    <a:pt x="5" y="20"/>
                  </a:moveTo>
                  <a:cubicBezTo>
                    <a:pt x="8" y="18"/>
                    <a:pt x="12" y="14"/>
                    <a:pt x="13" y="10"/>
                  </a:cubicBezTo>
                  <a:cubicBezTo>
                    <a:pt x="10" y="13"/>
                    <a:pt x="7" y="16"/>
                    <a:pt x="5" y="20"/>
                  </a:cubicBezTo>
                  <a:close/>
                  <a:moveTo>
                    <a:pt x="29" y="18"/>
                  </a:moveTo>
                  <a:cubicBezTo>
                    <a:pt x="33" y="18"/>
                    <a:pt x="34" y="13"/>
                    <a:pt x="36" y="11"/>
                  </a:cubicBezTo>
                  <a:cubicBezTo>
                    <a:pt x="33" y="12"/>
                    <a:pt x="31" y="15"/>
                    <a:pt x="29" y="18"/>
                  </a:cubicBezTo>
                  <a:close/>
                  <a:moveTo>
                    <a:pt x="51" y="15"/>
                  </a:moveTo>
                  <a:cubicBezTo>
                    <a:pt x="51" y="15"/>
                    <a:pt x="51" y="16"/>
                    <a:pt x="51" y="16"/>
                  </a:cubicBezTo>
                  <a:cubicBezTo>
                    <a:pt x="52" y="16"/>
                    <a:pt x="52" y="16"/>
                    <a:pt x="53" y="16"/>
                  </a:cubicBezTo>
                  <a:cubicBezTo>
                    <a:pt x="53" y="16"/>
                    <a:pt x="53" y="15"/>
                    <a:pt x="52" y="14"/>
                  </a:cubicBezTo>
                  <a:cubicBezTo>
                    <a:pt x="52" y="15"/>
                    <a:pt x="52" y="15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Freeform 16"/>
          <p:cNvSpPr>
            <a:spLocks noEditPoints="1"/>
          </p:cNvSpPr>
          <p:nvPr/>
        </p:nvSpPr>
        <p:spPr bwMode="auto">
          <a:xfrm>
            <a:off x="7590633" y="5061585"/>
            <a:ext cx="622300" cy="584200"/>
          </a:xfrm>
          <a:custGeom>
            <a:avLst/>
            <a:gdLst>
              <a:gd name="T0" fmla="*/ 46 w 50"/>
              <a:gd name="T1" fmla="*/ 28 h 47"/>
              <a:gd name="T2" fmla="*/ 46 w 50"/>
              <a:gd name="T3" fmla="*/ 43 h 47"/>
              <a:gd name="T4" fmla="*/ 43 w 50"/>
              <a:gd name="T5" fmla="*/ 41 h 47"/>
              <a:gd name="T6" fmla="*/ 0 w 50"/>
              <a:gd name="T7" fmla="*/ 45 h 47"/>
              <a:gd name="T8" fmla="*/ 4 w 50"/>
              <a:gd name="T9" fmla="*/ 32 h 47"/>
              <a:gd name="T10" fmla="*/ 19 w 50"/>
              <a:gd name="T11" fmla="*/ 21 h 47"/>
              <a:gd name="T12" fmla="*/ 31 w 50"/>
              <a:gd name="T13" fmla="*/ 2 h 47"/>
              <a:gd name="T14" fmla="*/ 34 w 50"/>
              <a:gd name="T15" fmla="*/ 23 h 47"/>
              <a:gd name="T16" fmla="*/ 21 w 50"/>
              <a:gd name="T17" fmla="*/ 27 h 47"/>
              <a:gd name="T18" fmla="*/ 23 w 50"/>
              <a:gd name="T19" fmla="*/ 27 h 47"/>
              <a:gd name="T20" fmla="*/ 16 w 50"/>
              <a:gd name="T21" fmla="*/ 39 h 47"/>
              <a:gd name="T22" fmla="*/ 12 w 50"/>
              <a:gd name="T23" fmla="*/ 42 h 47"/>
              <a:gd name="T24" fmla="*/ 26 w 50"/>
              <a:gd name="T25" fmla="*/ 4 h 47"/>
              <a:gd name="T26" fmla="*/ 28 w 50"/>
              <a:gd name="T27" fmla="*/ 6 h 47"/>
              <a:gd name="T28" fmla="*/ 28 w 50"/>
              <a:gd name="T29" fmla="*/ 6 h 47"/>
              <a:gd name="T30" fmla="*/ 31 w 50"/>
              <a:gd name="T31" fmla="*/ 10 h 47"/>
              <a:gd name="T32" fmla="*/ 27 w 50"/>
              <a:gd name="T33" fmla="*/ 13 h 47"/>
              <a:gd name="T34" fmla="*/ 22 w 50"/>
              <a:gd name="T35" fmla="*/ 16 h 47"/>
              <a:gd name="T36" fmla="*/ 27 w 50"/>
              <a:gd name="T37" fmla="*/ 9 h 47"/>
              <a:gd name="T38" fmla="*/ 27 w 50"/>
              <a:gd name="T39" fmla="*/ 14 h 47"/>
              <a:gd name="T40" fmla="*/ 23 w 50"/>
              <a:gd name="T41" fmla="*/ 21 h 47"/>
              <a:gd name="T42" fmla="*/ 26 w 50"/>
              <a:gd name="T43" fmla="*/ 17 h 47"/>
              <a:gd name="T44" fmla="*/ 30 w 50"/>
              <a:gd name="T45" fmla="*/ 16 h 47"/>
              <a:gd name="T46" fmla="*/ 30 w 50"/>
              <a:gd name="T47" fmla="*/ 16 h 47"/>
              <a:gd name="T48" fmla="*/ 33 w 50"/>
              <a:gd name="T49" fmla="*/ 17 h 47"/>
              <a:gd name="T50" fmla="*/ 24 w 50"/>
              <a:gd name="T51" fmla="*/ 25 h 47"/>
              <a:gd name="T52" fmla="*/ 24 w 50"/>
              <a:gd name="T53" fmla="*/ 25 h 47"/>
              <a:gd name="T54" fmla="*/ 29 w 50"/>
              <a:gd name="T55" fmla="*/ 30 h 47"/>
              <a:gd name="T56" fmla="*/ 29 w 50"/>
              <a:gd name="T57" fmla="*/ 34 h 47"/>
              <a:gd name="T58" fmla="*/ 26 w 50"/>
              <a:gd name="T59" fmla="*/ 41 h 47"/>
              <a:gd name="T60" fmla="*/ 30 w 50"/>
              <a:gd name="T61" fmla="*/ 32 h 47"/>
              <a:gd name="T62" fmla="*/ 30 w 50"/>
              <a:gd name="T63" fmla="*/ 37 h 47"/>
              <a:gd name="T64" fmla="*/ 32 w 50"/>
              <a:gd name="T65" fmla="*/ 26 h 47"/>
              <a:gd name="T66" fmla="*/ 8 w 50"/>
              <a:gd name="T67" fmla="*/ 43 h 47"/>
              <a:gd name="T68" fmla="*/ 18 w 50"/>
              <a:gd name="T69" fmla="*/ 27 h 47"/>
              <a:gd name="T70" fmla="*/ 15 w 50"/>
              <a:gd name="T71" fmla="*/ 31 h 47"/>
              <a:gd name="T72" fmla="*/ 24 w 50"/>
              <a:gd name="T73" fmla="*/ 32 h 47"/>
              <a:gd name="T74" fmla="*/ 24 w 50"/>
              <a:gd name="T75" fmla="*/ 32 h 47"/>
              <a:gd name="T76" fmla="*/ 35 w 50"/>
              <a:gd name="T77" fmla="*/ 38 h 47"/>
              <a:gd name="T78" fmla="*/ 41 w 50"/>
              <a:gd name="T79" fmla="*/ 29 h 47"/>
              <a:gd name="T80" fmla="*/ 6 w 50"/>
              <a:gd name="T81" fmla="*/ 37 h 47"/>
              <a:gd name="T82" fmla="*/ 6 w 50"/>
              <a:gd name="T83" fmla="*/ 32 h 47"/>
              <a:gd name="T84" fmla="*/ 21 w 50"/>
              <a:gd name="T85" fmla="*/ 42 h 47"/>
              <a:gd name="T86" fmla="*/ 18 w 50"/>
              <a:gd name="T87" fmla="*/ 42 h 47"/>
              <a:gd name="T88" fmla="*/ 46 w 50"/>
              <a:gd name="T89" fmla="*/ 32 h 47"/>
              <a:gd name="T90" fmla="*/ 29 w 50"/>
              <a:gd name="T91" fmla="*/ 39 h 47"/>
              <a:gd name="T92" fmla="*/ 32 w 50"/>
              <a:gd name="T93" fmla="*/ 40 h 47"/>
              <a:gd name="T94" fmla="*/ 29 w 50"/>
              <a:gd name="T95" fmla="*/ 39 h 47"/>
              <a:gd name="T96" fmla="*/ 46 w 50"/>
              <a:gd name="T97" fmla="*/ 3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47">
                <a:moveTo>
                  <a:pt x="34" y="23"/>
                </a:moveTo>
                <a:cubicBezTo>
                  <a:pt x="38" y="25"/>
                  <a:pt x="43" y="25"/>
                  <a:pt x="46" y="28"/>
                </a:cubicBezTo>
                <a:cubicBezTo>
                  <a:pt x="48" y="32"/>
                  <a:pt x="50" y="36"/>
                  <a:pt x="48" y="41"/>
                </a:cubicBezTo>
                <a:cubicBezTo>
                  <a:pt x="47" y="41"/>
                  <a:pt x="47" y="43"/>
                  <a:pt x="46" y="43"/>
                </a:cubicBezTo>
                <a:cubicBezTo>
                  <a:pt x="45" y="42"/>
                  <a:pt x="46" y="40"/>
                  <a:pt x="45" y="39"/>
                </a:cubicBezTo>
                <a:cubicBezTo>
                  <a:pt x="44" y="40"/>
                  <a:pt x="43" y="40"/>
                  <a:pt x="43" y="41"/>
                </a:cubicBezTo>
                <a:cubicBezTo>
                  <a:pt x="31" y="41"/>
                  <a:pt x="16" y="43"/>
                  <a:pt x="4" y="45"/>
                </a:cubicBezTo>
                <a:cubicBezTo>
                  <a:pt x="2" y="46"/>
                  <a:pt x="0" y="47"/>
                  <a:pt x="0" y="45"/>
                </a:cubicBezTo>
                <a:cubicBezTo>
                  <a:pt x="0" y="43"/>
                  <a:pt x="2" y="43"/>
                  <a:pt x="3" y="43"/>
                </a:cubicBezTo>
                <a:cubicBezTo>
                  <a:pt x="4" y="40"/>
                  <a:pt x="3" y="35"/>
                  <a:pt x="4" y="32"/>
                </a:cubicBezTo>
                <a:cubicBezTo>
                  <a:pt x="6" y="27"/>
                  <a:pt x="16" y="27"/>
                  <a:pt x="21" y="24"/>
                </a:cubicBezTo>
                <a:cubicBezTo>
                  <a:pt x="21" y="23"/>
                  <a:pt x="20" y="23"/>
                  <a:pt x="19" y="21"/>
                </a:cubicBezTo>
                <a:cubicBezTo>
                  <a:pt x="19" y="17"/>
                  <a:pt x="18" y="10"/>
                  <a:pt x="20" y="5"/>
                </a:cubicBezTo>
                <a:cubicBezTo>
                  <a:pt x="21" y="2"/>
                  <a:pt x="26" y="0"/>
                  <a:pt x="31" y="2"/>
                </a:cubicBezTo>
                <a:cubicBezTo>
                  <a:pt x="34" y="2"/>
                  <a:pt x="33" y="6"/>
                  <a:pt x="36" y="7"/>
                </a:cubicBezTo>
                <a:cubicBezTo>
                  <a:pt x="35" y="11"/>
                  <a:pt x="36" y="18"/>
                  <a:pt x="34" y="23"/>
                </a:cubicBezTo>
                <a:close/>
                <a:moveTo>
                  <a:pt x="23" y="27"/>
                </a:moveTo>
                <a:cubicBezTo>
                  <a:pt x="23" y="27"/>
                  <a:pt x="22" y="27"/>
                  <a:pt x="21" y="27"/>
                </a:cubicBezTo>
                <a:cubicBezTo>
                  <a:pt x="19" y="29"/>
                  <a:pt x="16" y="32"/>
                  <a:pt x="15" y="35"/>
                </a:cubicBezTo>
                <a:cubicBezTo>
                  <a:pt x="18" y="32"/>
                  <a:pt x="21" y="30"/>
                  <a:pt x="23" y="27"/>
                </a:cubicBezTo>
                <a:close/>
                <a:moveTo>
                  <a:pt x="12" y="42"/>
                </a:moveTo>
                <a:cubicBezTo>
                  <a:pt x="14" y="43"/>
                  <a:pt x="15" y="40"/>
                  <a:pt x="16" y="39"/>
                </a:cubicBezTo>
                <a:cubicBezTo>
                  <a:pt x="19" y="36"/>
                  <a:pt x="22" y="33"/>
                  <a:pt x="24" y="28"/>
                </a:cubicBezTo>
                <a:cubicBezTo>
                  <a:pt x="18" y="32"/>
                  <a:pt x="15" y="36"/>
                  <a:pt x="12" y="42"/>
                </a:cubicBezTo>
                <a:close/>
                <a:moveTo>
                  <a:pt x="22" y="10"/>
                </a:moveTo>
                <a:cubicBezTo>
                  <a:pt x="24" y="8"/>
                  <a:pt x="25" y="5"/>
                  <a:pt x="26" y="4"/>
                </a:cubicBezTo>
                <a:cubicBezTo>
                  <a:pt x="24" y="5"/>
                  <a:pt x="21" y="8"/>
                  <a:pt x="22" y="10"/>
                </a:cubicBezTo>
                <a:close/>
                <a:moveTo>
                  <a:pt x="28" y="6"/>
                </a:moveTo>
                <a:cubicBezTo>
                  <a:pt x="29" y="6"/>
                  <a:pt x="29" y="5"/>
                  <a:pt x="30" y="4"/>
                </a:cubicBezTo>
                <a:cubicBezTo>
                  <a:pt x="29" y="3"/>
                  <a:pt x="28" y="5"/>
                  <a:pt x="28" y="6"/>
                </a:cubicBezTo>
                <a:close/>
                <a:moveTo>
                  <a:pt x="27" y="13"/>
                </a:moveTo>
                <a:cubicBezTo>
                  <a:pt x="28" y="13"/>
                  <a:pt x="29" y="11"/>
                  <a:pt x="31" y="10"/>
                </a:cubicBezTo>
                <a:cubicBezTo>
                  <a:pt x="32" y="8"/>
                  <a:pt x="34" y="7"/>
                  <a:pt x="32" y="6"/>
                </a:cubicBezTo>
                <a:cubicBezTo>
                  <a:pt x="30" y="8"/>
                  <a:pt x="28" y="11"/>
                  <a:pt x="27" y="13"/>
                </a:cubicBezTo>
                <a:close/>
                <a:moveTo>
                  <a:pt x="27" y="9"/>
                </a:moveTo>
                <a:cubicBezTo>
                  <a:pt x="25" y="11"/>
                  <a:pt x="23" y="13"/>
                  <a:pt x="22" y="16"/>
                </a:cubicBezTo>
                <a:cubicBezTo>
                  <a:pt x="25" y="14"/>
                  <a:pt x="26" y="10"/>
                  <a:pt x="28" y="7"/>
                </a:cubicBezTo>
                <a:cubicBezTo>
                  <a:pt x="27" y="7"/>
                  <a:pt x="27" y="8"/>
                  <a:pt x="27" y="9"/>
                </a:cubicBezTo>
                <a:close/>
                <a:moveTo>
                  <a:pt x="25" y="17"/>
                </a:moveTo>
                <a:cubicBezTo>
                  <a:pt x="26" y="16"/>
                  <a:pt x="26" y="15"/>
                  <a:pt x="27" y="14"/>
                </a:cubicBezTo>
                <a:cubicBezTo>
                  <a:pt x="26" y="14"/>
                  <a:pt x="24" y="15"/>
                  <a:pt x="25" y="17"/>
                </a:cubicBezTo>
                <a:close/>
                <a:moveTo>
                  <a:pt x="23" y="21"/>
                </a:moveTo>
                <a:cubicBezTo>
                  <a:pt x="25" y="19"/>
                  <a:pt x="27" y="16"/>
                  <a:pt x="28" y="14"/>
                </a:cubicBezTo>
                <a:cubicBezTo>
                  <a:pt x="27" y="15"/>
                  <a:pt x="25" y="16"/>
                  <a:pt x="26" y="17"/>
                </a:cubicBezTo>
                <a:cubicBezTo>
                  <a:pt x="24" y="18"/>
                  <a:pt x="23" y="19"/>
                  <a:pt x="23" y="21"/>
                </a:cubicBezTo>
                <a:close/>
                <a:moveTo>
                  <a:pt x="30" y="16"/>
                </a:moveTo>
                <a:cubicBezTo>
                  <a:pt x="29" y="17"/>
                  <a:pt x="28" y="18"/>
                  <a:pt x="27" y="20"/>
                </a:cubicBezTo>
                <a:cubicBezTo>
                  <a:pt x="29" y="20"/>
                  <a:pt x="30" y="17"/>
                  <a:pt x="30" y="16"/>
                </a:cubicBezTo>
                <a:close/>
                <a:moveTo>
                  <a:pt x="29" y="24"/>
                </a:moveTo>
                <a:cubicBezTo>
                  <a:pt x="33" y="24"/>
                  <a:pt x="33" y="19"/>
                  <a:pt x="33" y="17"/>
                </a:cubicBezTo>
                <a:cubicBezTo>
                  <a:pt x="32" y="19"/>
                  <a:pt x="30" y="22"/>
                  <a:pt x="29" y="24"/>
                </a:cubicBezTo>
                <a:close/>
                <a:moveTo>
                  <a:pt x="24" y="25"/>
                </a:moveTo>
                <a:cubicBezTo>
                  <a:pt x="26" y="25"/>
                  <a:pt x="27" y="25"/>
                  <a:pt x="27" y="23"/>
                </a:cubicBezTo>
                <a:cubicBezTo>
                  <a:pt x="26" y="24"/>
                  <a:pt x="25" y="24"/>
                  <a:pt x="24" y="25"/>
                </a:cubicBezTo>
                <a:close/>
                <a:moveTo>
                  <a:pt x="32" y="26"/>
                </a:moveTo>
                <a:cubicBezTo>
                  <a:pt x="32" y="27"/>
                  <a:pt x="31" y="30"/>
                  <a:pt x="29" y="30"/>
                </a:cubicBezTo>
                <a:cubicBezTo>
                  <a:pt x="29" y="31"/>
                  <a:pt x="28" y="34"/>
                  <a:pt x="26" y="35"/>
                </a:cubicBezTo>
                <a:cubicBezTo>
                  <a:pt x="27" y="36"/>
                  <a:pt x="28" y="33"/>
                  <a:pt x="29" y="34"/>
                </a:cubicBezTo>
                <a:cubicBezTo>
                  <a:pt x="27" y="36"/>
                  <a:pt x="25" y="39"/>
                  <a:pt x="23" y="41"/>
                </a:cubicBezTo>
                <a:cubicBezTo>
                  <a:pt x="24" y="41"/>
                  <a:pt x="25" y="41"/>
                  <a:pt x="26" y="41"/>
                </a:cubicBezTo>
                <a:cubicBezTo>
                  <a:pt x="27" y="37"/>
                  <a:pt x="29" y="36"/>
                  <a:pt x="31" y="33"/>
                </a:cubicBezTo>
                <a:cubicBezTo>
                  <a:pt x="30" y="32"/>
                  <a:pt x="30" y="33"/>
                  <a:pt x="30" y="32"/>
                </a:cubicBezTo>
                <a:cubicBezTo>
                  <a:pt x="32" y="31"/>
                  <a:pt x="33" y="28"/>
                  <a:pt x="36" y="27"/>
                </a:cubicBezTo>
                <a:cubicBezTo>
                  <a:pt x="36" y="31"/>
                  <a:pt x="32" y="34"/>
                  <a:pt x="30" y="37"/>
                </a:cubicBezTo>
                <a:cubicBezTo>
                  <a:pt x="34" y="34"/>
                  <a:pt x="36" y="30"/>
                  <a:pt x="40" y="27"/>
                </a:cubicBezTo>
                <a:cubicBezTo>
                  <a:pt x="37" y="27"/>
                  <a:pt x="35" y="26"/>
                  <a:pt x="32" y="26"/>
                </a:cubicBezTo>
                <a:close/>
                <a:moveTo>
                  <a:pt x="6" y="43"/>
                </a:moveTo>
                <a:cubicBezTo>
                  <a:pt x="7" y="43"/>
                  <a:pt x="8" y="43"/>
                  <a:pt x="8" y="43"/>
                </a:cubicBezTo>
                <a:cubicBezTo>
                  <a:pt x="10" y="38"/>
                  <a:pt x="14" y="35"/>
                  <a:pt x="16" y="30"/>
                </a:cubicBezTo>
                <a:cubicBezTo>
                  <a:pt x="17" y="30"/>
                  <a:pt x="18" y="28"/>
                  <a:pt x="18" y="27"/>
                </a:cubicBezTo>
                <a:cubicBezTo>
                  <a:pt x="11" y="29"/>
                  <a:pt x="9" y="34"/>
                  <a:pt x="7" y="39"/>
                </a:cubicBezTo>
                <a:cubicBezTo>
                  <a:pt x="10" y="37"/>
                  <a:pt x="12" y="34"/>
                  <a:pt x="15" y="31"/>
                </a:cubicBezTo>
                <a:cubicBezTo>
                  <a:pt x="12" y="36"/>
                  <a:pt x="8" y="39"/>
                  <a:pt x="6" y="43"/>
                </a:cubicBezTo>
                <a:close/>
                <a:moveTo>
                  <a:pt x="24" y="32"/>
                </a:moveTo>
                <a:cubicBezTo>
                  <a:pt x="26" y="32"/>
                  <a:pt x="27" y="30"/>
                  <a:pt x="28" y="28"/>
                </a:cubicBezTo>
                <a:cubicBezTo>
                  <a:pt x="25" y="29"/>
                  <a:pt x="25" y="31"/>
                  <a:pt x="24" y="32"/>
                </a:cubicBezTo>
                <a:close/>
                <a:moveTo>
                  <a:pt x="41" y="29"/>
                </a:moveTo>
                <a:cubicBezTo>
                  <a:pt x="40" y="32"/>
                  <a:pt x="36" y="35"/>
                  <a:pt x="35" y="38"/>
                </a:cubicBezTo>
                <a:cubicBezTo>
                  <a:pt x="38" y="35"/>
                  <a:pt x="41" y="33"/>
                  <a:pt x="43" y="29"/>
                </a:cubicBezTo>
                <a:cubicBezTo>
                  <a:pt x="43" y="29"/>
                  <a:pt x="42" y="29"/>
                  <a:pt x="41" y="29"/>
                </a:cubicBezTo>
                <a:close/>
                <a:moveTo>
                  <a:pt x="6" y="32"/>
                </a:moveTo>
                <a:cubicBezTo>
                  <a:pt x="6" y="34"/>
                  <a:pt x="5" y="36"/>
                  <a:pt x="6" y="37"/>
                </a:cubicBezTo>
                <a:cubicBezTo>
                  <a:pt x="8" y="35"/>
                  <a:pt x="9" y="32"/>
                  <a:pt x="11" y="30"/>
                </a:cubicBezTo>
                <a:cubicBezTo>
                  <a:pt x="8" y="30"/>
                  <a:pt x="8" y="31"/>
                  <a:pt x="6" y="32"/>
                </a:cubicBezTo>
                <a:close/>
                <a:moveTo>
                  <a:pt x="18" y="42"/>
                </a:moveTo>
                <a:cubicBezTo>
                  <a:pt x="19" y="42"/>
                  <a:pt x="20" y="42"/>
                  <a:pt x="21" y="42"/>
                </a:cubicBezTo>
                <a:cubicBezTo>
                  <a:pt x="21" y="37"/>
                  <a:pt x="26" y="34"/>
                  <a:pt x="28" y="30"/>
                </a:cubicBezTo>
                <a:cubicBezTo>
                  <a:pt x="23" y="33"/>
                  <a:pt x="21" y="38"/>
                  <a:pt x="18" y="42"/>
                </a:cubicBezTo>
                <a:close/>
                <a:moveTo>
                  <a:pt x="41" y="36"/>
                </a:moveTo>
                <a:cubicBezTo>
                  <a:pt x="43" y="35"/>
                  <a:pt x="44" y="33"/>
                  <a:pt x="46" y="32"/>
                </a:cubicBezTo>
                <a:cubicBezTo>
                  <a:pt x="44" y="30"/>
                  <a:pt x="42" y="34"/>
                  <a:pt x="41" y="36"/>
                </a:cubicBezTo>
                <a:close/>
                <a:moveTo>
                  <a:pt x="29" y="39"/>
                </a:moveTo>
                <a:cubicBezTo>
                  <a:pt x="30" y="40"/>
                  <a:pt x="30" y="40"/>
                  <a:pt x="30" y="40"/>
                </a:cubicBezTo>
                <a:cubicBezTo>
                  <a:pt x="31" y="40"/>
                  <a:pt x="31" y="40"/>
                  <a:pt x="32" y="40"/>
                </a:cubicBezTo>
                <a:cubicBezTo>
                  <a:pt x="32" y="37"/>
                  <a:pt x="35" y="35"/>
                  <a:pt x="36" y="32"/>
                </a:cubicBezTo>
                <a:cubicBezTo>
                  <a:pt x="34" y="35"/>
                  <a:pt x="32" y="37"/>
                  <a:pt x="29" y="39"/>
                </a:cubicBezTo>
                <a:close/>
                <a:moveTo>
                  <a:pt x="43" y="37"/>
                </a:moveTo>
                <a:cubicBezTo>
                  <a:pt x="45" y="37"/>
                  <a:pt x="47" y="35"/>
                  <a:pt x="46" y="34"/>
                </a:cubicBezTo>
                <a:cubicBezTo>
                  <a:pt x="45" y="35"/>
                  <a:pt x="44" y="36"/>
                  <a:pt x="43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椭圆形标注 51"/>
          <p:cNvSpPr/>
          <p:nvPr/>
        </p:nvSpPr>
        <p:spPr>
          <a:xfrm>
            <a:off x="8934928" y="2468245"/>
            <a:ext cx="978535" cy="37211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形标注 52"/>
          <p:cNvSpPr/>
          <p:nvPr/>
        </p:nvSpPr>
        <p:spPr>
          <a:xfrm rot="21300000">
            <a:off x="8985093" y="3319145"/>
            <a:ext cx="985520" cy="4400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形标注 53"/>
          <p:cNvSpPr/>
          <p:nvPr/>
        </p:nvSpPr>
        <p:spPr>
          <a:xfrm>
            <a:off x="8934928" y="4634230"/>
            <a:ext cx="1125220" cy="42735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形标注 54"/>
          <p:cNvSpPr/>
          <p:nvPr/>
        </p:nvSpPr>
        <p:spPr>
          <a:xfrm>
            <a:off x="7936073" y="1219835"/>
            <a:ext cx="581660" cy="43434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014178" y="1198880"/>
            <a:ext cx="73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. . .</a:t>
            </a:r>
            <a:r>
              <a:rPr lang="en-US" altLang="zh-CN"/>
              <a:t> </a:t>
            </a:r>
          </a:p>
        </p:txBody>
      </p:sp>
      <p:cxnSp>
        <p:nvCxnSpPr>
          <p:cNvPr id="57" name="直接连接符 56"/>
          <p:cNvCxnSpPr>
            <a:cxnSpLocks/>
          </p:cNvCxnSpPr>
          <p:nvPr/>
        </p:nvCxnSpPr>
        <p:spPr>
          <a:xfrm>
            <a:off x="6299836" y="1313646"/>
            <a:ext cx="0" cy="512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405723" y="695960"/>
            <a:ext cx="123507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α</a:t>
            </a:r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=1/4</a:t>
            </a:r>
          </a:p>
          <a:p>
            <a:pPr algn="ctr"/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β=1</a:t>
            </a:r>
          </a:p>
          <a:p>
            <a:pPr algn="ctr"/>
            <a:r>
              <a:rPr lang="en-US" altLang="zh-C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960328" y="246697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emmm</a:t>
            </a:r>
            <a:endParaRPr lang="en-US" altLang="zh-CN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8960328" y="331787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023828" y="463423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emmm</a:t>
            </a:r>
          </a:p>
        </p:txBody>
      </p:sp>
      <p:cxnSp>
        <p:nvCxnSpPr>
          <p:cNvPr id="89" name="直接连接符 57">
            <a:extLst>
              <a:ext uri="{FF2B5EF4-FFF2-40B4-BE49-F238E27FC236}">
                <a16:creationId xmlns:a16="http://schemas.microsoft.com/office/drawing/2014/main" id="{6EE68E23-8A25-429F-965D-28352678DC4F}"/>
              </a:ext>
            </a:extLst>
          </p:cNvPr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平行四边形 58">
            <a:extLst>
              <a:ext uri="{FF2B5EF4-FFF2-40B4-BE49-F238E27FC236}">
                <a16:creationId xmlns:a16="http://schemas.microsoft.com/office/drawing/2014/main" id="{B703A470-90C5-477B-B8E2-4E0ABC1F42B3}"/>
              </a:ext>
            </a:extLst>
          </p:cNvPr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矩形 59">
            <a:extLst>
              <a:ext uri="{FF2B5EF4-FFF2-40B4-BE49-F238E27FC236}">
                <a16:creationId xmlns:a16="http://schemas.microsoft.com/office/drawing/2014/main" id="{2AC3D7C1-4D83-4C2F-8697-48ADFAD513D0}"/>
              </a:ext>
            </a:extLst>
          </p:cNvPr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Process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0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9" fill="hold">
                          <p:stCondLst>
                            <p:cond delay="indefinite"/>
                          </p:stCondLst>
                          <p:childTnLst>
                            <p:par>
                              <p:cTn id="1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1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3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bldLvl="0" animBg="1"/>
          <p:bldP spid="84" grpId="0" bldLvl="0" animBg="1"/>
          <p:bldP spid="26" grpId="0" bldLvl="0" animBg="1"/>
          <p:bldP spid="27" grpId="0" bldLvl="0" animBg="1"/>
          <p:bldP spid="28" grpId="0"/>
          <p:bldP spid="29" grpId="0" bldLvl="0" animBg="1"/>
          <p:bldP spid="30" grpId="0"/>
          <p:bldP spid="31" grpId="0" animBg="1"/>
          <p:bldP spid="31" grpId="1" bldLvl="0" animBg="1"/>
          <p:bldP spid="32" grpId="0"/>
          <p:bldP spid="33" grpId="0" animBg="1"/>
          <p:bldP spid="33" grpId="1" bldLvl="0" animBg="1"/>
          <p:bldP spid="34" grpId="0"/>
          <p:bldP spid="35" grpId="0" animBg="1"/>
          <p:bldP spid="35" grpId="1" bldLvl="0" animBg="1"/>
          <p:bldP spid="39" grpId="0"/>
          <p:bldP spid="41" grpId="0" bldLvl="0" animBg="1"/>
          <p:bldP spid="42" grpId="0"/>
          <p:bldP spid="43" grpId="0"/>
          <p:bldP spid="10" grpId="0" bldLvl="0" animBg="1"/>
          <p:bldP spid="11" grpId="0" bldLvl="0" animBg="1"/>
          <p:bldP spid="12" grpId="0"/>
          <p:bldP spid="16" grpId="0" bldLvl="0" animBg="1"/>
          <p:bldP spid="17" grpId="0" bldLvl="0" animBg="1"/>
          <p:bldP spid="51" grpId="0" bldLvl="0" animBg="1"/>
          <p:bldP spid="52" grpId="0" animBg="1"/>
          <p:bldP spid="52" grpId="1" bldLvl="0" animBg="1"/>
          <p:bldP spid="53" grpId="0" animBg="1"/>
          <p:bldP spid="53" grpId="1" bldLvl="0" animBg="1"/>
          <p:bldP spid="54" grpId="0" animBg="1"/>
          <p:bldP spid="54" grpId="1" bldLvl="0" animBg="1"/>
          <p:bldP spid="55" grpId="0" bldLvl="0" animBg="1"/>
          <p:bldP spid="56" grpId="0"/>
          <p:bldP spid="58" grpId="0"/>
          <p:bldP spid="59" grpId="0"/>
          <p:bldP spid="60" grpId="0"/>
          <p:bldP spid="61" grpId="0"/>
          <p:bldP spid="9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0" dur="2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9" fill="hold">
                          <p:stCondLst>
                            <p:cond delay="indefinite"/>
                          </p:stCondLst>
                          <p:childTnLst>
                            <p:par>
                              <p:cTn id="1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1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3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bldLvl="0" animBg="1"/>
          <p:bldP spid="84" grpId="0" bldLvl="0" animBg="1"/>
          <p:bldP spid="26" grpId="0" bldLvl="0" animBg="1"/>
          <p:bldP spid="27" grpId="0" bldLvl="0" animBg="1"/>
          <p:bldP spid="28" grpId="0"/>
          <p:bldP spid="29" grpId="0" bldLvl="0" animBg="1"/>
          <p:bldP spid="30" grpId="0"/>
          <p:bldP spid="31" grpId="0" animBg="1"/>
          <p:bldP spid="31" grpId="1" bldLvl="0" animBg="1"/>
          <p:bldP spid="32" grpId="0"/>
          <p:bldP spid="33" grpId="0" animBg="1"/>
          <p:bldP spid="33" grpId="1" bldLvl="0" animBg="1"/>
          <p:bldP spid="34" grpId="0"/>
          <p:bldP spid="35" grpId="0" animBg="1"/>
          <p:bldP spid="35" grpId="1" bldLvl="0" animBg="1"/>
          <p:bldP spid="39" grpId="0"/>
          <p:bldP spid="41" grpId="0" bldLvl="0" animBg="1"/>
          <p:bldP spid="42" grpId="0"/>
          <p:bldP spid="43" grpId="0"/>
          <p:bldP spid="10" grpId="0" bldLvl="0" animBg="1"/>
          <p:bldP spid="11" grpId="0" bldLvl="0" animBg="1"/>
          <p:bldP spid="12" grpId="0"/>
          <p:bldP spid="16" grpId="0" bldLvl="0" animBg="1"/>
          <p:bldP spid="17" grpId="0" bldLvl="0" animBg="1"/>
          <p:bldP spid="51" grpId="0" bldLvl="0" animBg="1"/>
          <p:bldP spid="52" grpId="0" animBg="1"/>
          <p:bldP spid="52" grpId="1" bldLvl="0" animBg="1"/>
          <p:bldP spid="53" grpId="0" animBg="1"/>
          <p:bldP spid="53" grpId="1" bldLvl="0" animBg="1"/>
          <p:bldP spid="54" grpId="0" animBg="1"/>
          <p:bldP spid="54" grpId="1" bldLvl="0" animBg="1"/>
          <p:bldP spid="55" grpId="0" bldLvl="0" animBg="1"/>
          <p:bldP spid="56" grpId="0"/>
          <p:bldP spid="58" grpId="0"/>
          <p:bldP spid="59" grpId="0"/>
          <p:bldP spid="60" grpId="0"/>
          <p:bldP spid="61" grpId="0"/>
          <p:bldP spid="9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Notations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26">
                <a:extLst/>
              </p:cNvPr>
              <p:cNvSpPr/>
              <p:nvPr/>
            </p:nvSpPr>
            <p:spPr>
              <a:xfrm>
                <a:off x="2158566" y="1343012"/>
                <a:ext cx="9029714" cy="509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000" b="1" i="1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altLang="zh-CN" sz="3000" dirty="0">
                    <a:cs typeface="Arial" panose="020B0604020202020204" pitchFamily="34" charset="0"/>
                  </a:rPr>
                  <a:t>: number of students in the class</a:t>
                </a:r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000" b="1" i="1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zh-CN" sz="3000" dirty="0">
                    <a:cs typeface="Arial" panose="020B0604020202020204" pitchFamily="34" charset="0"/>
                  </a:rPr>
                  <a:t>: the utility of a student who sits in the front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altLang="zh-CN" sz="3000" dirty="0">
                    <a:cs typeface="Arial" panose="020B0604020202020204" pitchFamily="34" charset="0"/>
                  </a:rPr>
                  <a:t>: the utility of a student who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likes</a:t>
                </a:r>
                <a:r>
                  <a:rPr lang="en-US" altLang="zh-CN" sz="3000" dirty="0">
                    <a:cs typeface="Arial" panose="020B0604020202020204" pitchFamily="34" charset="0"/>
                  </a:rPr>
                  <a:t> answering questions and was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chosen</a:t>
                </a:r>
                <a:endParaRPr lang="en-US" altLang="zh-CN" sz="3000" dirty="0">
                  <a:cs typeface="Arial" panose="020B0604020202020204" pitchFamily="34" charset="0"/>
                </a:endParaRPr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</m:t>
                        </m:r>
                      </m:e>
                      <m:sub>
                        <m:r>
                          <a:rPr lang="en-US" altLang="zh-CN" sz="3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altLang="zh-CN" sz="3000" dirty="0">
                    <a:cs typeface="Arial" panose="020B0604020202020204" pitchFamily="34" charset="0"/>
                  </a:rPr>
                  <a:t>: the utility of a student who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likes</a:t>
                </a:r>
                <a:r>
                  <a:rPr lang="en-US" altLang="zh-CN" sz="3000" dirty="0">
                    <a:cs typeface="Arial" panose="020B0604020202020204" pitchFamily="34" charset="0"/>
                  </a:rPr>
                  <a:t> answering questions but was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not chosen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altLang="zh-CN" sz="3000" dirty="0">
                    <a:cs typeface="Arial" panose="020B0604020202020204" pitchFamily="34" charset="0"/>
                  </a:rPr>
                  <a:t>: the utility of a student who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dislikes</a:t>
                </a:r>
                <a:r>
                  <a:rPr lang="en-US" altLang="zh-CN" sz="3000" dirty="0">
                    <a:cs typeface="Arial" panose="020B0604020202020204" pitchFamily="34" charset="0"/>
                  </a:rPr>
                  <a:t> answering questions but was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chosen</a:t>
                </a:r>
                <a:r>
                  <a:rPr lang="en-US" altLang="zh-CN" sz="3000" dirty="0"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altLang="zh-CN" sz="3000" dirty="0">
                    <a:cs typeface="Arial" panose="020B0604020202020204" pitchFamily="34" charset="0"/>
                  </a:rPr>
                  <a:t>: the utility of a student who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dislikes</a:t>
                </a:r>
                <a:r>
                  <a:rPr lang="en-US" altLang="zh-CN" sz="3000" dirty="0">
                    <a:cs typeface="Arial" panose="020B0604020202020204" pitchFamily="34" charset="0"/>
                  </a:rPr>
                  <a:t> answering questions and was </a:t>
                </a:r>
                <a:r>
                  <a:rPr lang="en-US" altLang="zh-CN" sz="3000" b="1" dirty="0">
                    <a:cs typeface="Arial" panose="020B0604020202020204" pitchFamily="34" charset="0"/>
                  </a:rPr>
                  <a:t>not chosen</a:t>
                </a:r>
                <a:r>
                  <a:rPr lang="en-US" altLang="zh-CN" sz="3000" dirty="0">
                    <a:cs typeface="Arial" panose="020B0604020202020204" pitchFamily="34" charset="0"/>
                  </a:rPr>
                  <a:t>.</a:t>
                </a:r>
                <a:endParaRPr lang="zh-CN" altLang="zh-CN" sz="3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66" y="1343012"/>
                <a:ext cx="9029714" cy="5093702"/>
              </a:xfrm>
              <a:prstGeom prst="rect">
                <a:avLst/>
              </a:prstGeom>
              <a:blipFill rotWithShape="1">
                <a:blip r:embed="rId2"/>
                <a:stretch>
                  <a:fillRect t="-1435" b="-2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6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1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61" grpId="0" build="p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Notations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26">
                <a:extLst/>
              </p:cNvPr>
              <p:cNvSpPr/>
              <p:nvPr/>
            </p:nvSpPr>
            <p:spPr>
              <a:xfrm>
                <a:off x="2158566" y="1343012"/>
                <a:ext cx="8678975" cy="509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altLang="zh-CN" sz="3000" dirty="0"/>
                  <a:t>: the utility of the professor when he chose a student who </a:t>
                </a:r>
                <a:r>
                  <a:rPr lang="en-US" altLang="zh-CN" sz="3000" b="1" dirty="0"/>
                  <a:t>likes</a:t>
                </a:r>
                <a:r>
                  <a:rPr lang="en-US" altLang="zh-CN" sz="3000" dirty="0"/>
                  <a:t> answering questions </a:t>
                </a:r>
                <a:endParaRPr lang="zh-CN" altLang="zh-CN" sz="3000" dirty="0"/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US" altLang="zh-CN" sz="3000" dirty="0"/>
                  <a:t>: the utility of the professor when he chose a student who </a:t>
                </a:r>
                <a:r>
                  <a:rPr lang="en-US" altLang="zh-CN" sz="3000" b="1" dirty="0"/>
                  <a:t>dislikes</a:t>
                </a:r>
                <a:r>
                  <a:rPr lang="en-US" altLang="zh-CN" sz="3000" dirty="0"/>
                  <a:t> answering questions</a:t>
                </a:r>
                <a:endParaRPr lang="zh-CN" altLang="zh-CN" sz="3000" dirty="0"/>
              </a:p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000" b="1" i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zh-CN" sz="3000" dirty="0"/>
                  <a:t>: the probability that the professor chose a student in the front </a:t>
                </a:r>
                <a:endParaRPr lang="zh-CN" altLang="zh-CN" sz="3000" dirty="0"/>
              </a:p>
              <a:p>
                <a:pPr marL="457200" lvl="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000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zh-CN" sz="3000" dirty="0"/>
                  <a:t>: the proportion of students who like answering questions sitting in the </a:t>
                </a:r>
                <a:r>
                  <a:rPr lang="en-US" altLang="zh-CN" sz="3000" b="1" dirty="0"/>
                  <a:t>front</a:t>
                </a:r>
                <a:r>
                  <a:rPr lang="en-US" altLang="zh-CN" sz="3000" dirty="0"/>
                  <a:t>  </a:t>
                </a:r>
                <a:endParaRPr lang="zh-CN" altLang="zh-CN" sz="3000" dirty="0"/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000" b="1" i="1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CN" sz="3000" dirty="0"/>
                  <a:t>: the proportion of students who like answering questions sitting in the </a:t>
                </a:r>
                <a:r>
                  <a:rPr lang="en-US" altLang="zh-CN" sz="3000" b="1" dirty="0"/>
                  <a:t>back</a:t>
                </a:r>
                <a:r>
                  <a:rPr lang="en-US" altLang="zh-CN" sz="3000" dirty="0"/>
                  <a:t> </a:t>
                </a:r>
                <a:endParaRPr lang="zh-CN" altLang="zh-CN" sz="3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66" y="1343012"/>
                <a:ext cx="8678975" cy="5093702"/>
              </a:xfrm>
              <a:prstGeom prst="rect">
                <a:avLst/>
              </a:prstGeom>
              <a:blipFill rotWithShape="1">
                <a:blip r:embed="rId2"/>
                <a:stretch>
                  <a:fillRect t="-1435" b="-2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6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1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1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61" grpId="0" build="p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Assumptions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26">
                <a:extLst/>
              </p:cNvPr>
              <p:cNvSpPr/>
              <p:nvPr/>
            </p:nvSpPr>
            <p:spPr>
              <a:xfrm>
                <a:off x="2158566" y="1343012"/>
                <a:ext cx="8678975" cy="4373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altLang="zh-CN" sz="3000" dirty="0"/>
                  <a:t>The </a:t>
                </a:r>
                <a:r>
                  <a:rPr lang="en-GB" altLang="zh-CN" sz="3000" b="1" dirty="0"/>
                  <a:t>seats</a:t>
                </a:r>
                <a:r>
                  <a:rPr lang="en-GB" altLang="zh-CN" sz="3000" dirty="0"/>
                  <a:t> in the front are </a:t>
                </a:r>
                <a:r>
                  <a:rPr lang="en-GB" altLang="zh-CN" sz="3000" b="1" dirty="0"/>
                  <a:t>identical</a:t>
                </a:r>
                <a:r>
                  <a:rPr lang="en-GB" altLang="zh-CN" sz="3000" dirty="0"/>
                  <a:t>, and the </a:t>
                </a:r>
                <a:r>
                  <a:rPr lang="en-GB" altLang="zh-CN" sz="3000" b="1" dirty="0"/>
                  <a:t>seats</a:t>
                </a:r>
                <a:r>
                  <a:rPr lang="en-GB" altLang="zh-CN" sz="3000" dirty="0"/>
                  <a:t> in the back are </a:t>
                </a:r>
                <a:r>
                  <a:rPr lang="en-GB" altLang="zh-CN" sz="3000" b="1" dirty="0"/>
                  <a:t>identical</a:t>
                </a:r>
                <a:r>
                  <a:rPr lang="en-GB" altLang="zh-CN" sz="3000" dirty="0"/>
                  <a:t>.</a:t>
                </a:r>
                <a:endParaRPr lang="zh-CN" altLang="zh-CN" sz="3000" dirty="0"/>
              </a:p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altLang="zh-CN" sz="3000" dirty="0"/>
                  <a:t>The students who like answering questions </a:t>
                </a:r>
                <a:r>
                  <a:rPr lang="en-GB" altLang="zh-CN" sz="3000" b="1" dirty="0"/>
                  <a:t>share the same utility</a:t>
                </a:r>
                <a:r>
                  <a:rPr lang="en-GB" altLang="zh-CN" sz="3000" dirty="0"/>
                  <a:t>, the students who dislike answering questions also </a:t>
                </a:r>
                <a:r>
                  <a:rPr lang="en-GB" altLang="zh-CN" sz="3000" b="1" dirty="0"/>
                  <a:t>share the same utility</a:t>
                </a:r>
                <a:r>
                  <a:rPr lang="en-GB" altLang="zh-CN" sz="3000" dirty="0"/>
                  <a:t>.</a:t>
                </a:r>
                <a:endParaRPr lang="zh-CN" altLang="zh-CN" sz="3000" dirty="0"/>
              </a:p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altLang="zh-CN" sz="3000" dirty="0"/>
                  <a:t>A teacher </a:t>
                </a:r>
                <a:r>
                  <a:rPr lang="en-GB" altLang="zh-CN" sz="3000" b="1" dirty="0"/>
                  <a:t>can’t change his type</a:t>
                </a:r>
                <a:r>
                  <a:rPr lang="en-GB" altLang="zh-CN" sz="3000" dirty="0"/>
                  <a:t>, mathematically we always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sz="3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altLang="zh-CN" sz="300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sz="3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zh-CN" sz="30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sz="3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altLang="zh-CN" sz="300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zh-CN" sz="3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zh-CN" sz="3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endParaRPr lang="zh-CN" altLang="zh-CN" sz="3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66" y="1343012"/>
                <a:ext cx="8678975" cy="4373441"/>
              </a:xfrm>
              <a:prstGeom prst="rect">
                <a:avLst/>
              </a:prstGeom>
              <a:blipFill rotWithShape="1">
                <a:blip r:embed="rId2"/>
                <a:stretch>
                  <a:fillRect l="-1404" t="-1671" r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0" grpId="0" uiExpand="1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  <p:bldP spid="20" grpId="0" uiExpand="1" build="p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735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Jiang Austin</cp:lastModifiedBy>
  <cp:revision>120</cp:revision>
  <dcterms:created xsi:type="dcterms:W3CDTF">2015-01-07T12:23:00Z</dcterms:created>
  <dcterms:modified xsi:type="dcterms:W3CDTF">2018-05-30T07:24:59Z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