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2"/>
  </p:normalViewPr>
  <p:slideViewPr>
    <p:cSldViewPr snapToGrid="0" snapToObjects="1">
      <p:cViewPr varScale="1">
        <p:scale>
          <a:sx n="137" d="100"/>
          <a:sy n="137" d="100"/>
        </p:scale>
        <p:origin x="-112" y="-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B2B8F-07FA-1A46-ABED-5F09E7613531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BB2AB-909B-9F4F-869D-D9651BC06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0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Slides by Nicole Cuneo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please credit if reusing portions!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BB2AB-909B-9F4F-869D-D9651BC066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5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</a:t>
            </a:r>
            <a:r>
              <a:rPr lang="mr-IN" dirty="0" smtClean="0"/>
              <a:t>–</a:t>
            </a:r>
            <a:r>
              <a:rPr lang="en-US" dirty="0" smtClean="0"/>
              <a:t> global</a:t>
            </a:r>
            <a:r>
              <a:rPr lang="en-US" baseline="0" dirty="0" smtClean="0"/>
              <a:t> IDs generally not ok to share, this is ok because it’s the staging server and not real data!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BB2AB-909B-9F4F-869D-D9651BC066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49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BB2AB-909B-9F4F-869D-D9651BC066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8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C7EF71-E42E-FC42-BE0E-DB7130437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3F723F6-23F3-2141-A5A6-72945615A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B5B1E9-F118-494D-B1CD-9110F8E2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4A8D-B109-4F41-AE12-84B3B31F4F15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96157B-981C-FE43-A0C2-856091B3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9890AC-9A67-574D-8C4A-64DEDE38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DA02-14C5-A343-80FA-9617B9571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0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4DF90E-5F5F-A140-B06D-97CC8C62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6527ACE-6565-454A-8DB1-84E254A34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233A1B-C08E-AD4F-AA13-99821762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4A8D-B109-4F41-AE12-84B3B31F4F15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E77387-9014-0A47-BF5B-D75445CC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29D199-CD96-5146-B2C6-A821A0DB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DA02-14C5-A343-80FA-9617B9571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6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1058A05-75A4-2246-BEE6-0B67B2645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907B99-3E4E-3643-8F1B-6AA8EBBBA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FC5E7A-BAC9-5740-99DB-A11DF6B1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4A8D-B109-4F41-AE12-84B3B31F4F15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F47DA1-B94D-7A4D-A4AD-79E0D8FE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EB1E3B-EA21-DB40-93BF-5ECF4798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DA02-14C5-A343-80FA-9617B9571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0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18306D-F116-074D-B2BC-5CEDFCBB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D49E3F-E042-2740-B9FA-B91AE983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217A7E-F04D-9C4C-92BF-DF428398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4A8D-B109-4F41-AE12-84B3B31F4F15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2B8526-441E-A745-B9EC-AF0068C7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D8BF91-BC62-0241-9E41-14BC2DE3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DA02-14C5-A343-80FA-9617B9571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CFE0FE-D7D9-0A4C-8A0E-8A07D3C53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06D876-E2E4-1447-976E-691FC2E07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9D0BF0-5954-7A44-9140-43E0A47B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4A8D-B109-4F41-AE12-84B3B31F4F15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7B5758-BF64-B14B-B435-8DC8464A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D5940C-F79E-2644-9A3D-5A230805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DA02-14C5-A343-80FA-9617B9571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6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29F346-8513-2443-B57C-34BA38B2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B9141C-4B60-654D-9C96-03B599C7B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032AE4-5888-9543-AFE3-6A3D470FD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8CD1CD-6E7D-764F-A806-990FD29A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4A8D-B109-4F41-AE12-84B3B31F4F15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084B203-92A6-0946-A437-C8845105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6193D4-F697-1B4A-A775-8E7D3C25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DA02-14C5-A343-80FA-9617B9571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0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BA1A17-8D2C-EA43-842C-EF8F0298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1E0AA8-FD8E-E645-9172-FDBEEB3A4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08B1FEE-3810-E546-8D5E-4C3F33EB2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390A30D-1265-4444-A0ED-6DDE22A6E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030B82C-1D1B-E143-B0C8-E4C7EC407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EF3BD9A-255E-0342-BA7C-AB10E44F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4A8D-B109-4F41-AE12-84B3B31F4F15}" type="datetimeFigureOut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699D2B6-1BB8-DD43-945C-9AE36E80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001614C-8599-AC44-9A23-4ED40902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DA02-14C5-A343-80FA-9617B9571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3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83A8AC-9027-0B43-9ED8-443045B7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89B6ABF-29FA-DE47-AC30-DCFEECA4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4A8D-B109-4F41-AE12-84B3B31F4F15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BBE188E-8A3A-2F4E-8AB3-976F9794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98BB054-6FC9-F14C-B724-F562A271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DA02-14C5-A343-80FA-9617B9571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8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F49136-41B4-9245-9412-BDD68C0D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4A8D-B109-4F41-AE12-84B3B31F4F15}" type="datetimeFigureOut">
              <a:rPr lang="en-US" smtClean="0"/>
              <a:t>9/22/20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2419EC3-F1E9-8A48-BDD8-7029B296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7AAF9CA-F53F-0547-9227-135AA7BA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DA02-14C5-A343-80FA-9617B9571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9202B6-089B-D24E-84F8-94146E5B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5BB356-580B-3344-8611-E06366C73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8458074-7675-A148-AD93-5C1EC6EE1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1EBECCD-3A06-DB4B-B2AA-CFD3FE4C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4A8D-B109-4F41-AE12-84B3B31F4F15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2C1FEDB-E5DA-0641-8960-BF46B174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84EB40-6042-C644-B4BF-BA216699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DA02-14C5-A343-80FA-9617B9571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4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A15A62-CE1F-4B4F-9FDD-B8D2E48B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FC74803-B2B1-2B40-A88A-2B2A8E245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C13F1F-4525-EE46-B570-483CF307D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37BA21-834C-2B4C-936B-593CCFD2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4A8D-B109-4F41-AE12-84B3B31F4F15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BC1E6D-EC43-CB47-9423-E4A1CA67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A43AD3-0281-ED4C-BFB2-41752046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6DA02-14C5-A343-80FA-9617B9571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36A3716-B70D-6841-9B9E-27D7F675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3CEA12-78A0-414F-8144-67820FC9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17539C-3AB1-6F4A-BFAC-7F6812151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14A8D-B109-4F41-AE12-84B3B31F4F15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2DA2D7-AD13-674F-88E9-D45D595F3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AB5FA7-46A2-B945-98E7-A47FF252C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6DA02-14C5-A343-80FA-9617B9571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1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EB77E507-C5EC-FA4B-9AA5-3DFADE9DE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3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23E810F8-B32E-9E48-999C-00B8307C3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8B507AEC-B5CF-BD44-AC1A-AAB4AF06BEE6}"/>
              </a:ext>
            </a:extLst>
          </p:cNvPr>
          <p:cNvCxnSpPr/>
          <p:nvPr/>
        </p:nvCxnSpPr>
        <p:spPr>
          <a:xfrm flipV="1">
            <a:off x="3072809" y="5773479"/>
            <a:ext cx="0" cy="5209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504C67B0-B2FB-7B49-9F70-8EA1EFC24EB7}"/>
              </a:ext>
            </a:extLst>
          </p:cNvPr>
          <p:cNvCxnSpPr/>
          <p:nvPr/>
        </p:nvCxnSpPr>
        <p:spPr>
          <a:xfrm flipV="1">
            <a:off x="4809460" y="5773479"/>
            <a:ext cx="0" cy="5209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7C5F2EF-5265-E849-BC38-325D697FD3D6}"/>
              </a:ext>
            </a:extLst>
          </p:cNvPr>
          <p:cNvSpPr txBox="1"/>
          <p:nvPr/>
        </p:nvSpPr>
        <p:spPr>
          <a:xfrm>
            <a:off x="8605285" y="1980463"/>
            <a:ext cx="297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Individual Info re: families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7C645A93-60E4-7245-B359-CDA34BE6FF86}"/>
              </a:ext>
            </a:extLst>
          </p:cNvPr>
          <p:cNvCxnSpPr>
            <a:cxnSpLocks/>
          </p:cNvCxnSpPr>
          <p:nvPr/>
        </p:nvCxnSpPr>
        <p:spPr>
          <a:xfrm flipH="1">
            <a:off x="9604745" y="2349795"/>
            <a:ext cx="145311" cy="439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53F0C6B-F3FB-3D46-BAB7-82D366FBAC7D}"/>
              </a:ext>
            </a:extLst>
          </p:cNvPr>
          <p:cNvSpPr txBox="1"/>
          <p:nvPr/>
        </p:nvSpPr>
        <p:spPr>
          <a:xfrm>
            <a:off x="2789273" y="6457506"/>
            <a:ext cx="297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 Number (given by </a:t>
            </a:r>
            <a:r>
              <a:rPr lang="en-US" dirty="0" err="1">
                <a:solidFill>
                  <a:srgbClr val="FF0000"/>
                </a:solidFill>
              </a:rPr>
              <a:t>Lookit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001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B7627C90-68FF-A145-A726-7E4CF3BFA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CAAA7614-2F52-864A-997D-299A8EF661F5}"/>
              </a:ext>
            </a:extLst>
          </p:cNvPr>
          <p:cNvCxnSpPr>
            <a:cxnSpLocks/>
          </p:cNvCxnSpPr>
          <p:nvPr/>
        </p:nvCxnSpPr>
        <p:spPr>
          <a:xfrm flipH="1">
            <a:off x="9147547" y="3040912"/>
            <a:ext cx="506816" cy="5670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1918069-E6B4-7742-937C-5DC0FC128854}"/>
              </a:ext>
            </a:extLst>
          </p:cNvPr>
          <p:cNvSpPr txBox="1"/>
          <p:nvPr/>
        </p:nvSpPr>
        <p:spPr>
          <a:xfrm>
            <a:off x="8187070" y="2671580"/>
            <a:ext cx="352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Downloadable demographics info</a:t>
            </a:r>
          </a:p>
        </p:txBody>
      </p:sp>
    </p:spTree>
    <p:extLst>
      <p:ext uri="{BB962C8B-B14F-4D97-AF65-F5344CB8AC3E}">
        <p14:creationId xmlns:p14="http://schemas.microsoft.com/office/powerpoint/2010/main" val="142233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B93E049A-95C9-1243-944E-E2F0F9700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8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xmlns="" id="{5790C70B-7CAD-FE42-A600-8140FC4EC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xmlns="" id="{00854CF8-73FA-FE49-BEBC-5B4A6FCF693B}"/>
              </a:ext>
            </a:extLst>
          </p:cNvPr>
          <p:cNvSpPr/>
          <p:nvPr/>
        </p:nvSpPr>
        <p:spPr>
          <a:xfrm>
            <a:off x="5295014" y="2499488"/>
            <a:ext cx="1679944" cy="2126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C434B1C-675B-474E-B967-1A4B0D45F30D}"/>
              </a:ext>
            </a:extLst>
          </p:cNvPr>
          <p:cNvSpPr txBox="1"/>
          <p:nvPr/>
        </p:nvSpPr>
        <p:spPr>
          <a:xfrm>
            <a:off x="8605285" y="1980463"/>
            <a:ext cx="2977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-Can preview</a:t>
            </a:r>
          </a:p>
          <a:p>
            <a:r>
              <a:rPr lang="en-US" dirty="0">
                <a:solidFill>
                  <a:srgbClr val="FF0000"/>
                </a:solidFill>
              </a:rPr>
              <a:t>-Download to code</a:t>
            </a:r>
          </a:p>
        </p:txBody>
      </p:sp>
    </p:spTree>
    <p:extLst>
      <p:ext uri="{BB962C8B-B14F-4D97-AF65-F5344CB8AC3E}">
        <p14:creationId xmlns:p14="http://schemas.microsoft.com/office/powerpoint/2010/main" val="32727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59</Words>
  <Application>Microsoft Macintosh PowerPoint</Application>
  <PresentationFormat>Custom</PresentationFormat>
  <Paragraphs>10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Kim Scott</cp:lastModifiedBy>
  <cp:revision>3</cp:revision>
  <dcterms:created xsi:type="dcterms:W3CDTF">2020-06-23T02:06:55Z</dcterms:created>
  <dcterms:modified xsi:type="dcterms:W3CDTF">2020-09-22T21:12:47Z</dcterms:modified>
</cp:coreProperties>
</file>