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The motorcycle market in the United States is huge.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Among them, it targets drivers who ride sports motorcycles and rely heavily on GPS navigation, and the market size is approximately 330 billion won.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3"/>
          <p:cNvCxnSpPr>
            <a:stCxn id="90" idx="0"/>
            <a:endCxn id="91" idx="2"/>
          </p:cNvCxnSpPr>
          <p:nvPr/>
        </p:nvCxnSpPr>
        <p:spPr>
          <a:xfrm flipH="1" rot="5400000">
            <a:off x="7086831" y="1618275"/>
            <a:ext cx="963300" cy="993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" name="Google Shape;92;p13"/>
          <p:cNvCxnSpPr>
            <a:stCxn id="93" idx="0"/>
            <a:endCxn id="91" idx="2"/>
          </p:cNvCxnSpPr>
          <p:nvPr/>
        </p:nvCxnSpPr>
        <p:spPr>
          <a:xfrm flipH="1" rot="5400000">
            <a:off x="7558733" y="1146224"/>
            <a:ext cx="963300" cy="19377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" name="Google Shape;94;p13"/>
          <p:cNvSpPr txBox="1"/>
          <p:nvPr/>
        </p:nvSpPr>
        <p:spPr>
          <a:xfrm>
            <a:off x="7671518" y="5156472"/>
            <a:ext cx="1119216" cy="24622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common_lib.py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8918198" y="5156472"/>
            <a:ext cx="768159" cy="24622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lap_lib.py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8153993" y="488250"/>
            <a:ext cx="2484976" cy="24622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convert_data_to_exit_speed_proto.py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9492787" y="2596725"/>
            <a:ext cx="1099980" cy="24622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data_logger.py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4224103" y="5232809"/>
            <a:ext cx="1221809" cy="246221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exit_speed.proto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4362514" y="3821146"/>
            <a:ext cx="1337225" cy="24622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exit_speed_pb2.py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5462511" y="2596724"/>
            <a:ext cx="657552" cy="25391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leds.py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6516807" y="1387263"/>
            <a:ext cx="1109598" cy="24622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import_data.py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9813019" y="5156472"/>
            <a:ext cx="1002197" cy="24622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config _lib.py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6310850" y="2596724"/>
            <a:ext cx="1083950" cy="24622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gps_sensor.py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5599568" y="2002113"/>
            <a:ext cx="1402949" cy="24622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exit_speed_main.py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7603456" y="2596725"/>
            <a:ext cx="923650" cy="24622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postgres.py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7678571" y="907387"/>
            <a:ext cx="1500731" cy="246221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postgres_schema.sql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7049279" y="3015672"/>
            <a:ext cx="827471" cy="25391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sensor.py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8712517" y="2596724"/>
            <a:ext cx="593432" cy="25391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tracks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9202527" y="4471567"/>
            <a:ext cx="901209" cy="24622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map_1.py …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8605114" y="3943416"/>
            <a:ext cx="808234" cy="24622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__init__.py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8231127" y="4471567"/>
            <a:ext cx="696023" cy="25391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base.py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9760119" y="5629521"/>
            <a:ext cx="1107900" cy="24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Sighter.yaml …</a:t>
            </a:r>
            <a:endParaRPr/>
          </a:p>
        </p:txBody>
      </p:sp>
      <p:cxnSp>
        <p:nvCxnSpPr>
          <p:cNvPr id="110" name="Google Shape;110;p13"/>
          <p:cNvCxnSpPr>
            <a:stCxn id="99" idx="2"/>
            <a:endCxn id="107" idx="1"/>
          </p:cNvCxnSpPr>
          <p:nvPr/>
        </p:nvCxnSpPr>
        <p:spPr>
          <a:xfrm rot="-5400000">
            <a:off x="6817627" y="2279967"/>
            <a:ext cx="900" cy="3573900"/>
          </a:xfrm>
          <a:prstGeom prst="bentConnector4">
            <a:avLst>
              <a:gd fmla="val -25399945" name="adj1"/>
              <a:gd fmla="val 59355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13"/>
          <p:cNvCxnSpPr>
            <a:stCxn id="107" idx="0"/>
            <a:endCxn id="93" idx="2"/>
          </p:cNvCxnSpPr>
          <p:nvPr/>
        </p:nvCxnSpPr>
        <p:spPr>
          <a:xfrm rot="10800000">
            <a:off x="9009231" y="2850516"/>
            <a:ext cx="0" cy="109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13"/>
          <p:cNvCxnSpPr>
            <a:stCxn id="108" idx="3"/>
            <a:endCxn id="106" idx="1"/>
          </p:cNvCxnSpPr>
          <p:nvPr/>
        </p:nvCxnSpPr>
        <p:spPr>
          <a:xfrm flipH="1" rot="10800000">
            <a:off x="8927150" y="4594625"/>
            <a:ext cx="2754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3"/>
          <p:cNvCxnSpPr>
            <a:stCxn id="108" idx="0"/>
            <a:endCxn id="107" idx="2"/>
          </p:cNvCxnSpPr>
          <p:nvPr/>
        </p:nvCxnSpPr>
        <p:spPr>
          <a:xfrm rot="-5400000">
            <a:off x="8653239" y="4115467"/>
            <a:ext cx="282000" cy="430200"/>
          </a:xfrm>
          <a:prstGeom prst="bentConnector3">
            <a:avLst>
              <a:gd fmla="val 4998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13"/>
          <p:cNvCxnSpPr>
            <a:stCxn id="106" idx="0"/>
            <a:endCxn id="107" idx="2"/>
          </p:cNvCxnSpPr>
          <p:nvPr/>
        </p:nvCxnSpPr>
        <p:spPr>
          <a:xfrm flipH="1" rot="5400000">
            <a:off x="9190232" y="4008667"/>
            <a:ext cx="282000" cy="643800"/>
          </a:xfrm>
          <a:prstGeom prst="bentConnector3">
            <a:avLst>
              <a:gd fmla="val 4998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3"/>
          <p:cNvCxnSpPr>
            <a:stCxn id="109" idx="0"/>
            <a:endCxn id="101" idx="2"/>
          </p:cNvCxnSpPr>
          <p:nvPr/>
        </p:nvCxnSpPr>
        <p:spPr>
          <a:xfrm rot="10800000">
            <a:off x="10314069" y="5402721"/>
            <a:ext cx="0" cy="2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3"/>
          <p:cNvCxnSpPr>
            <a:stCxn id="99" idx="0"/>
            <a:endCxn id="96" idx="1"/>
          </p:cNvCxnSpPr>
          <p:nvPr/>
        </p:nvCxnSpPr>
        <p:spPr>
          <a:xfrm rot="-5400000">
            <a:off x="4987777" y="654796"/>
            <a:ext cx="3209700" cy="31230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3"/>
          <p:cNvCxnSpPr>
            <a:stCxn id="93" idx="3"/>
            <a:endCxn id="96" idx="2"/>
          </p:cNvCxnSpPr>
          <p:nvPr/>
        </p:nvCxnSpPr>
        <p:spPr>
          <a:xfrm flipH="1" rot="10800000">
            <a:off x="9305949" y="734382"/>
            <a:ext cx="90600" cy="1989300"/>
          </a:xfrm>
          <a:prstGeom prst="bentConnector2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3"/>
          <p:cNvCxnSpPr>
            <a:stCxn id="97" idx="0"/>
            <a:endCxn id="96" idx="3"/>
          </p:cNvCxnSpPr>
          <p:nvPr/>
        </p:nvCxnSpPr>
        <p:spPr>
          <a:xfrm rot="-5400000">
            <a:off x="9348127" y="1305975"/>
            <a:ext cx="1985400" cy="596100"/>
          </a:xfrm>
          <a:prstGeom prst="bentConnector4">
            <a:avLst>
              <a:gd fmla="val 70147" name="adj1"/>
              <a:gd fmla="val 138364" name="adj2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13"/>
          <p:cNvCxnSpPr>
            <a:stCxn id="90" idx="0"/>
            <a:endCxn id="103" idx="2"/>
          </p:cNvCxnSpPr>
          <p:nvPr/>
        </p:nvCxnSpPr>
        <p:spPr>
          <a:xfrm flipH="1" rot="5400000">
            <a:off x="7008981" y="1540425"/>
            <a:ext cx="348300" cy="17643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3"/>
          <p:cNvCxnSpPr>
            <a:stCxn id="102" idx="0"/>
            <a:endCxn id="103" idx="2"/>
          </p:cNvCxnSpPr>
          <p:nvPr/>
        </p:nvCxnSpPr>
        <p:spPr>
          <a:xfrm flipH="1" rot="5400000">
            <a:off x="6402825" y="2146724"/>
            <a:ext cx="348300" cy="5517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13"/>
          <p:cNvCxnSpPr>
            <a:stCxn id="100" idx="0"/>
            <a:endCxn id="103" idx="2"/>
          </p:cNvCxnSpPr>
          <p:nvPr/>
        </p:nvCxnSpPr>
        <p:spPr>
          <a:xfrm rot="-5400000">
            <a:off x="5871987" y="2167724"/>
            <a:ext cx="348300" cy="5097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3"/>
          <p:cNvCxnSpPr>
            <a:stCxn id="99" idx="0"/>
            <a:endCxn id="103" idx="1"/>
          </p:cNvCxnSpPr>
          <p:nvPr/>
        </p:nvCxnSpPr>
        <p:spPr>
          <a:xfrm rot="-5400000">
            <a:off x="4467427" y="2688946"/>
            <a:ext cx="1695900" cy="5685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13"/>
          <p:cNvSpPr txBox="1"/>
          <p:nvPr/>
        </p:nvSpPr>
        <p:spPr>
          <a:xfrm>
            <a:off x="3490207" y="5232809"/>
            <a:ext cx="550151" cy="253916"/>
          </a:xfrm>
          <a:prstGeom prst="rect">
            <a:avLst/>
          </a:prstGeom>
          <a:solidFill>
            <a:srgbClr val="A8D08C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GPSD</a:t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4478556" y="4775270"/>
            <a:ext cx="723275" cy="246221"/>
          </a:xfrm>
          <a:prstGeom prst="rect">
            <a:avLst/>
          </a:prstGeom>
          <a:solidFill>
            <a:srgbClr val="8DA9DB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Protobuf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3"/>
          <p:cNvCxnSpPr>
            <a:stCxn id="98" idx="0"/>
            <a:endCxn id="124" idx="2"/>
          </p:cNvCxnSpPr>
          <p:nvPr/>
        </p:nvCxnSpPr>
        <p:spPr>
          <a:xfrm flipH="1" rot="10800000">
            <a:off x="4835008" y="5021609"/>
            <a:ext cx="5100" cy="211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13"/>
          <p:cNvCxnSpPr>
            <a:stCxn id="124" idx="1"/>
            <a:endCxn id="99" idx="1"/>
          </p:cNvCxnSpPr>
          <p:nvPr/>
        </p:nvCxnSpPr>
        <p:spPr>
          <a:xfrm rot="10800000">
            <a:off x="4362456" y="3944381"/>
            <a:ext cx="116100" cy="954000"/>
          </a:xfrm>
          <a:prstGeom prst="bentConnector3">
            <a:avLst>
              <a:gd fmla="val 29685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13"/>
          <p:cNvCxnSpPr>
            <a:stCxn id="123" idx="3"/>
            <a:endCxn id="98" idx="1"/>
          </p:cNvCxnSpPr>
          <p:nvPr/>
        </p:nvCxnSpPr>
        <p:spPr>
          <a:xfrm flipH="1" rot="10800000">
            <a:off x="4040358" y="5355867"/>
            <a:ext cx="183600" cy="3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13"/>
          <p:cNvCxnSpPr>
            <a:stCxn id="97" idx="2"/>
            <a:endCxn id="105" idx="3"/>
          </p:cNvCxnSpPr>
          <p:nvPr/>
        </p:nvCxnSpPr>
        <p:spPr>
          <a:xfrm rot="5400000">
            <a:off x="8809927" y="1909796"/>
            <a:ext cx="299700" cy="2166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13"/>
          <p:cNvCxnSpPr>
            <a:stCxn id="99" idx="0"/>
            <a:endCxn id="105" idx="2"/>
          </p:cNvCxnSpPr>
          <p:nvPr/>
        </p:nvCxnSpPr>
        <p:spPr>
          <a:xfrm rot="-5400000">
            <a:off x="5971177" y="2329396"/>
            <a:ext cx="551700" cy="2431800"/>
          </a:xfrm>
          <a:prstGeom prst="bentConnector3">
            <a:avLst>
              <a:gd fmla="val 49987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13"/>
          <p:cNvCxnSpPr>
            <a:stCxn id="90" idx="2"/>
            <a:endCxn id="105" idx="3"/>
          </p:cNvCxnSpPr>
          <p:nvPr/>
        </p:nvCxnSpPr>
        <p:spPr>
          <a:xfrm rot="5400000">
            <a:off x="7821231" y="2898596"/>
            <a:ext cx="299700" cy="188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13"/>
          <p:cNvSpPr txBox="1"/>
          <p:nvPr/>
        </p:nvSpPr>
        <p:spPr>
          <a:xfrm>
            <a:off x="10314115" y="2216254"/>
            <a:ext cx="1367682" cy="246221"/>
          </a:xfrm>
          <a:prstGeom prst="rect">
            <a:avLst/>
          </a:prstGeom>
          <a:solidFill>
            <a:srgbClr val="CB9B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GPSProcess_1.data</a:t>
            </a:r>
            <a:endParaRPr/>
          </a:p>
        </p:txBody>
      </p:sp>
      <p:cxnSp>
        <p:nvCxnSpPr>
          <p:cNvPr id="132" name="Google Shape;132;p13"/>
          <p:cNvCxnSpPr>
            <a:stCxn id="97" idx="0"/>
            <a:endCxn id="91" idx="2"/>
          </p:cNvCxnSpPr>
          <p:nvPr/>
        </p:nvCxnSpPr>
        <p:spPr>
          <a:xfrm flipH="1" rot="5400000">
            <a:off x="8075527" y="629475"/>
            <a:ext cx="963300" cy="29712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13"/>
          <p:cNvCxnSpPr>
            <a:stCxn id="99" idx="0"/>
            <a:endCxn id="91" idx="1"/>
          </p:cNvCxnSpPr>
          <p:nvPr/>
        </p:nvCxnSpPr>
        <p:spPr>
          <a:xfrm rot="-5400000">
            <a:off x="4618477" y="1922896"/>
            <a:ext cx="2310900" cy="14856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13"/>
          <p:cNvCxnSpPr>
            <a:stCxn id="103" idx="0"/>
            <a:endCxn id="91" idx="2"/>
          </p:cNvCxnSpPr>
          <p:nvPr/>
        </p:nvCxnSpPr>
        <p:spPr>
          <a:xfrm rot="-5400000">
            <a:off x="6502043" y="1432413"/>
            <a:ext cx="368700" cy="7707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13"/>
          <p:cNvSpPr txBox="1"/>
          <p:nvPr/>
        </p:nvSpPr>
        <p:spPr>
          <a:xfrm>
            <a:off x="6618379" y="909720"/>
            <a:ext cx="915635" cy="246221"/>
          </a:xfrm>
          <a:prstGeom prst="rect">
            <a:avLst/>
          </a:prstGeom>
          <a:solidFill>
            <a:srgbClr val="F4B08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endParaRPr/>
          </a:p>
        </p:txBody>
      </p:sp>
      <p:cxnSp>
        <p:nvCxnSpPr>
          <p:cNvPr id="136" name="Google Shape;136;p13"/>
          <p:cNvCxnSpPr>
            <a:stCxn id="91" idx="0"/>
            <a:endCxn id="135" idx="2"/>
          </p:cNvCxnSpPr>
          <p:nvPr/>
        </p:nvCxnSpPr>
        <p:spPr>
          <a:xfrm flipH="1" rot="10800000">
            <a:off x="7071606" y="1155963"/>
            <a:ext cx="4500" cy="23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" name="Google Shape;137;p13"/>
          <p:cNvCxnSpPr>
            <a:stCxn id="124" idx="3"/>
            <a:endCxn id="97" idx="3"/>
          </p:cNvCxnSpPr>
          <p:nvPr/>
        </p:nvCxnSpPr>
        <p:spPr>
          <a:xfrm flipH="1" rot="10800000">
            <a:off x="5201831" y="2719781"/>
            <a:ext cx="5391000" cy="2178600"/>
          </a:xfrm>
          <a:prstGeom prst="bentConnector3">
            <a:avLst>
              <a:gd fmla="val 104239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Google Shape;138;p13"/>
          <p:cNvCxnSpPr>
            <a:stCxn id="104" idx="1"/>
            <a:endCxn id="135" idx="3"/>
          </p:cNvCxnSpPr>
          <p:nvPr/>
        </p:nvCxnSpPr>
        <p:spPr>
          <a:xfrm flipH="1">
            <a:off x="7533971" y="1030498"/>
            <a:ext cx="144600" cy="2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" name="Google Shape;139;p13"/>
          <p:cNvCxnSpPr>
            <a:stCxn id="99" idx="2"/>
            <a:endCxn id="102" idx="1"/>
          </p:cNvCxnSpPr>
          <p:nvPr/>
        </p:nvCxnSpPr>
        <p:spPr>
          <a:xfrm rot="-5400000">
            <a:off x="4997227" y="2753667"/>
            <a:ext cx="1347600" cy="1279800"/>
          </a:xfrm>
          <a:prstGeom prst="bentConnector4">
            <a:avLst>
              <a:gd fmla="val -16963" name="adj1"/>
              <a:gd fmla="val 89694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13"/>
          <p:cNvCxnSpPr>
            <a:stCxn id="99" idx="2"/>
            <a:endCxn id="100" idx="2"/>
          </p:cNvCxnSpPr>
          <p:nvPr/>
        </p:nvCxnSpPr>
        <p:spPr>
          <a:xfrm rot="-5400000">
            <a:off x="4802827" y="3078867"/>
            <a:ext cx="1216800" cy="760200"/>
          </a:xfrm>
          <a:prstGeom prst="bentConnector3">
            <a:avLst>
              <a:gd fmla="val -18787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13"/>
          <p:cNvCxnSpPr>
            <a:stCxn id="99" idx="0"/>
            <a:endCxn id="90" idx="3"/>
          </p:cNvCxnSpPr>
          <p:nvPr/>
        </p:nvCxnSpPr>
        <p:spPr>
          <a:xfrm rot="-5400000">
            <a:off x="6228427" y="1522546"/>
            <a:ext cx="1101300" cy="3495900"/>
          </a:xfrm>
          <a:prstGeom prst="bentConnector4">
            <a:avLst>
              <a:gd fmla="val 24484" name="adj1"/>
              <a:gd fmla="val 103402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13"/>
          <p:cNvCxnSpPr>
            <a:stCxn id="105" idx="1"/>
            <a:endCxn id="102" idx="2"/>
          </p:cNvCxnSpPr>
          <p:nvPr/>
        </p:nvCxnSpPr>
        <p:spPr>
          <a:xfrm rot="10800000">
            <a:off x="6852779" y="2842930"/>
            <a:ext cx="196500" cy="2997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13"/>
          <p:cNvCxnSpPr>
            <a:stCxn id="93" idx="0"/>
            <a:endCxn id="103" idx="2"/>
          </p:cNvCxnSpPr>
          <p:nvPr/>
        </p:nvCxnSpPr>
        <p:spPr>
          <a:xfrm flipH="1" rot="5400000">
            <a:off x="7481033" y="1068524"/>
            <a:ext cx="348300" cy="27081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13"/>
          <p:cNvSpPr txBox="1"/>
          <p:nvPr/>
        </p:nvSpPr>
        <p:spPr>
          <a:xfrm>
            <a:off x="2557034" y="5875742"/>
            <a:ext cx="550151" cy="253916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GPS</a:t>
            </a:r>
            <a:endParaRPr/>
          </a:p>
        </p:txBody>
      </p:sp>
      <p:cxnSp>
        <p:nvCxnSpPr>
          <p:cNvPr id="145" name="Google Shape;145;p13"/>
          <p:cNvCxnSpPr>
            <a:stCxn id="146" idx="3"/>
            <a:endCxn id="123" idx="1"/>
          </p:cNvCxnSpPr>
          <p:nvPr/>
        </p:nvCxnSpPr>
        <p:spPr>
          <a:xfrm>
            <a:off x="3241967" y="5355919"/>
            <a:ext cx="248100" cy="3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" name="Google Shape;147;p13"/>
          <p:cNvSpPr txBox="1"/>
          <p:nvPr/>
        </p:nvSpPr>
        <p:spPr>
          <a:xfrm>
            <a:off x="2958087" y="1694621"/>
            <a:ext cx="1066200" cy="2463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sighter-init.py</a:t>
            </a:r>
            <a:endParaRPr/>
          </a:p>
        </p:txBody>
      </p:sp>
      <p:sp>
        <p:nvSpPr>
          <p:cNvPr id="148" name="Google Shape;148;p13"/>
          <p:cNvSpPr txBox="1"/>
          <p:nvPr/>
        </p:nvSpPr>
        <p:spPr>
          <a:xfrm>
            <a:off x="2969281" y="2406431"/>
            <a:ext cx="1380600" cy="2463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sighter-receiver.py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51882" y="56278"/>
            <a:ext cx="1976823" cy="1015663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GPS Lap Timer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Code structure</a:t>
            </a:r>
            <a:endParaRPr/>
          </a:p>
        </p:txBody>
      </p:sp>
      <p:cxnSp>
        <p:nvCxnSpPr>
          <p:cNvPr id="150" name="Google Shape;150;p13"/>
          <p:cNvCxnSpPr>
            <a:stCxn id="97" idx="0"/>
            <a:endCxn id="131" idx="1"/>
          </p:cNvCxnSpPr>
          <p:nvPr/>
        </p:nvCxnSpPr>
        <p:spPr>
          <a:xfrm rot="-5400000">
            <a:off x="10049677" y="2332425"/>
            <a:ext cx="257400" cy="2712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" name="Google Shape;151;p13"/>
          <p:cNvCxnSpPr>
            <a:stCxn id="96" idx="0"/>
            <a:endCxn id="98" idx="2"/>
          </p:cNvCxnSpPr>
          <p:nvPr/>
        </p:nvCxnSpPr>
        <p:spPr>
          <a:xfrm rot="5400000">
            <a:off x="4620331" y="702900"/>
            <a:ext cx="4990800" cy="4561500"/>
          </a:xfrm>
          <a:prstGeom prst="bentConnector5">
            <a:avLst>
              <a:gd fmla="val -4580" name="adj1"/>
              <a:gd fmla="val -57626" name="adj2"/>
              <a:gd fmla="val 111385" name="adj3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" name="Google Shape;152;p13"/>
          <p:cNvCxnSpPr>
            <a:stCxn id="131" idx="3"/>
            <a:endCxn id="97" idx="3"/>
          </p:cNvCxnSpPr>
          <p:nvPr/>
        </p:nvCxnSpPr>
        <p:spPr>
          <a:xfrm flipH="1">
            <a:off x="10592797" y="2339365"/>
            <a:ext cx="1089000" cy="380400"/>
          </a:xfrm>
          <a:prstGeom prst="bentConnector3">
            <a:avLst>
              <a:gd fmla="val -8996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" name="Google Shape;153;p13"/>
          <p:cNvCxnSpPr>
            <a:stCxn id="131" idx="3"/>
            <a:endCxn id="91" idx="3"/>
          </p:cNvCxnSpPr>
          <p:nvPr/>
        </p:nvCxnSpPr>
        <p:spPr>
          <a:xfrm rot="10800000">
            <a:off x="7626397" y="1510465"/>
            <a:ext cx="4055400" cy="828900"/>
          </a:xfrm>
          <a:prstGeom prst="bentConnector3">
            <a:avLst>
              <a:gd fmla="val -2201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4" name="Google Shape;154;p13"/>
          <p:cNvSpPr txBox="1"/>
          <p:nvPr/>
        </p:nvSpPr>
        <p:spPr>
          <a:xfrm>
            <a:off x="2958168" y="3259463"/>
            <a:ext cx="1402800" cy="2463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exit_speed_main.py</a:t>
            </a:r>
            <a:endParaRPr/>
          </a:p>
        </p:txBody>
      </p:sp>
      <p:sp>
        <p:nvSpPr>
          <p:cNvPr id="155" name="Google Shape;155;p13"/>
          <p:cNvSpPr txBox="1"/>
          <p:nvPr/>
        </p:nvSpPr>
        <p:spPr>
          <a:xfrm>
            <a:off x="1540700" y="1566975"/>
            <a:ext cx="835500" cy="246300"/>
          </a:xfrm>
          <a:prstGeom prst="rect">
            <a:avLst/>
          </a:prstGeom>
          <a:solidFill>
            <a:srgbClr val="FF81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62626"/>
                </a:solidFill>
              </a:rPr>
              <a:t>connection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1527875" y="2413200"/>
            <a:ext cx="993600" cy="246300"/>
          </a:xfrm>
          <a:prstGeom prst="rect">
            <a:avLst/>
          </a:prstGeom>
          <a:solidFill>
            <a:srgbClr val="FF81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62626"/>
                </a:solidFill>
              </a:rPr>
              <a:t>receiver mode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1583175" y="3259450"/>
            <a:ext cx="1119300" cy="246300"/>
          </a:xfrm>
          <a:prstGeom prst="rect">
            <a:avLst/>
          </a:prstGeom>
          <a:solidFill>
            <a:srgbClr val="FF81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62626"/>
                </a:solidFill>
              </a:rPr>
              <a:t>compare mode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2948287" y="1407565"/>
            <a:ext cx="835500" cy="2463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BT_pair.py</a:t>
            </a:r>
            <a:endParaRPr/>
          </a:p>
        </p:txBody>
      </p:sp>
      <p:cxnSp>
        <p:nvCxnSpPr>
          <p:cNvPr id="159" name="Google Shape;159;p13"/>
          <p:cNvCxnSpPr>
            <a:stCxn id="155" idx="3"/>
            <a:endCxn id="158" idx="1"/>
          </p:cNvCxnSpPr>
          <p:nvPr/>
        </p:nvCxnSpPr>
        <p:spPr>
          <a:xfrm flipH="1" rot="10800000">
            <a:off x="2376200" y="1530825"/>
            <a:ext cx="572100" cy="1593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13"/>
          <p:cNvCxnSpPr>
            <a:stCxn id="155" idx="3"/>
            <a:endCxn id="147" idx="1"/>
          </p:cNvCxnSpPr>
          <p:nvPr/>
        </p:nvCxnSpPr>
        <p:spPr>
          <a:xfrm>
            <a:off x="2376200" y="1690125"/>
            <a:ext cx="582000" cy="1275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13"/>
          <p:cNvCxnSpPr>
            <a:stCxn id="156" idx="3"/>
            <a:endCxn id="148" idx="1"/>
          </p:cNvCxnSpPr>
          <p:nvPr/>
        </p:nvCxnSpPr>
        <p:spPr>
          <a:xfrm flipH="1" rot="10800000">
            <a:off x="2521475" y="2529450"/>
            <a:ext cx="4479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" name="Google Shape;162;p13"/>
          <p:cNvCxnSpPr>
            <a:stCxn id="157" idx="3"/>
            <a:endCxn id="154" idx="1"/>
          </p:cNvCxnSpPr>
          <p:nvPr/>
        </p:nvCxnSpPr>
        <p:spPr>
          <a:xfrm>
            <a:off x="2702475" y="3382600"/>
            <a:ext cx="255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" name="Google Shape;163;p13"/>
          <p:cNvSpPr txBox="1"/>
          <p:nvPr/>
        </p:nvSpPr>
        <p:spPr>
          <a:xfrm>
            <a:off x="1633790" y="5234768"/>
            <a:ext cx="561372" cy="246221"/>
          </a:xfrm>
          <a:prstGeom prst="rect">
            <a:avLst/>
          </a:prstGeom>
          <a:solidFill>
            <a:srgbClr val="A8D08C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NMEA</a:t>
            </a:r>
            <a:endParaRPr/>
          </a:p>
        </p:txBody>
      </p:sp>
      <p:sp>
        <p:nvSpPr>
          <p:cNvPr id="164" name="Google Shape;164;p13"/>
          <p:cNvSpPr txBox="1"/>
          <p:nvPr/>
        </p:nvSpPr>
        <p:spPr>
          <a:xfrm>
            <a:off x="373777" y="1561650"/>
            <a:ext cx="923700" cy="246300"/>
          </a:xfrm>
          <a:prstGeom prst="rect">
            <a:avLst/>
          </a:prstGeom>
          <a:solidFill>
            <a:srgbClr val="B9D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62626"/>
                </a:solidFill>
              </a:rPr>
              <a:t>Date</a:t>
            </a: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>
                <a:solidFill>
                  <a:srgbClr val="262626"/>
                </a:solidFill>
              </a:rPr>
              <a:t>Time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17475" y="3268400"/>
            <a:ext cx="1279800" cy="246300"/>
          </a:xfrm>
          <a:prstGeom prst="rect">
            <a:avLst/>
          </a:prstGeom>
          <a:solidFill>
            <a:srgbClr val="B9D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62626"/>
                </a:solidFill>
              </a:rPr>
              <a:t>lap time difference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305425" y="2411250"/>
            <a:ext cx="993600" cy="246300"/>
          </a:xfrm>
          <a:prstGeom prst="rect">
            <a:avLst/>
          </a:prstGeom>
          <a:solidFill>
            <a:srgbClr val="B9D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62626"/>
                </a:solidFill>
              </a:rPr>
              <a:t>Current speed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3"/>
          <p:cNvCxnSpPr>
            <a:stCxn id="155" idx="1"/>
            <a:endCxn id="164" idx="3"/>
          </p:cNvCxnSpPr>
          <p:nvPr/>
        </p:nvCxnSpPr>
        <p:spPr>
          <a:xfrm rot="10800000">
            <a:off x="1297400" y="1684725"/>
            <a:ext cx="2433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13"/>
          <p:cNvCxnSpPr>
            <a:stCxn id="156" idx="1"/>
            <a:endCxn id="166" idx="3"/>
          </p:cNvCxnSpPr>
          <p:nvPr/>
        </p:nvCxnSpPr>
        <p:spPr>
          <a:xfrm rot="10800000">
            <a:off x="1298975" y="2534250"/>
            <a:ext cx="228900" cy="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" name="Google Shape;169;p13"/>
          <p:cNvCxnSpPr>
            <a:stCxn id="157" idx="1"/>
            <a:endCxn id="165" idx="3"/>
          </p:cNvCxnSpPr>
          <p:nvPr/>
        </p:nvCxnSpPr>
        <p:spPr>
          <a:xfrm flipH="1">
            <a:off x="1297275" y="3382600"/>
            <a:ext cx="2859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6" name="Google Shape;146;p13"/>
          <p:cNvSpPr/>
          <p:nvPr/>
        </p:nvSpPr>
        <p:spPr>
          <a:xfrm>
            <a:off x="2422253" y="5111364"/>
            <a:ext cx="819714" cy="489109"/>
          </a:xfrm>
          <a:prstGeom prst="flowChartDecision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cxnSp>
        <p:nvCxnSpPr>
          <p:cNvPr id="170" name="Google Shape;170;p13"/>
          <p:cNvCxnSpPr>
            <a:stCxn id="146" idx="1"/>
            <a:endCxn id="163" idx="3"/>
          </p:cNvCxnSpPr>
          <p:nvPr/>
        </p:nvCxnSpPr>
        <p:spPr>
          <a:xfrm flipH="1">
            <a:off x="2195153" y="5355919"/>
            <a:ext cx="227100" cy="21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13"/>
          <p:cNvCxnSpPr>
            <a:stCxn id="144" idx="0"/>
            <a:endCxn id="146" idx="2"/>
          </p:cNvCxnSpPr>
          <p:nvPr/>
        </p:nvCxnSpPr>
        <p:spPr>
          <a:xfrm rot="10800000">
            <a:off x="2832110" y="5600342"/>
            <a:ext cx="0" cy="2754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2" name="Google Shape;172;p13"/>
          <p:cNvSpPr txBox="1"/>
          <p:nvPr/>
        </p:nvSpPr>
        <p:spPr>
          <a:xfrm>
            <a:off x="0" y="6346400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motorcycle market in the United States is huge.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Among them, it targets drivers who ride sports motorcycles and rely heavily on GPS navigation, and the market size is approximately 330 billion won.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