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1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DFFF"/>
    <a:srgbClr val="A3D5FF"/>
    <a:srgbClr val="FF8181"/>
    <a:srgbClr val="CB9BFF"/>
    <a:srgbClr val="9CB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2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4EDDC-6FA4-4FE3-A0E0-974F5D437820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C3381-4CCB-4520-9F40-3A11A2B350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17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미국의 모터사이클 시장은 굉장히 큽니다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중에서도 스포츠 모터사이클을 타면서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GPS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내비게이션 의존도가 높은 운전자를 타겟으로 하고 있고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시장규모는 약 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3300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억원에 달합니다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따라서 미국에 판매하기 위해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아마존 글로벌 </a:t>
            </a:r>
            <a:r>
              <a:rPr lang="ko-KR" altLang="en-US" sz="12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셀링을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이용하려 합니다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이를 통해 구매자들은 물건을 더 쉽게 살 수 있고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추후 유럽을 비롯한 다른 시장에도 진출하기 편합니다</a:t>
            </a: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B2B36-B7E6-407C-B7C7-7860446FE59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761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255847-434D-574B-F0D2-E2AD963A5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FBBB8-3DF8-3BB6-553D-AB3063523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0CC32-3FF0-DE78-F252-48511674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2CCB-83E7-409F-AB18-B9824EB264D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5B926-321F-4D64-888A-3A8CC2143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0137B9-5660-8ABA-2FAF-C73F84CF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78-2366-4A9E-B13D-8E15A29E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03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9C9AE-DC91-72D1-EBB1-B548C175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F5FEA5-0945-9830-D04F-0CC58DFB1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95931-17B5-1217-B1E8-21C64BCFD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2CCB-83E7-409F-AB18-B9824EB264D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D94EC9-20F5-1867-C54E-8E7F279E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3F01E-A789-55E6-47A1-36FF2B8C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78-2366-4A9E-B13D-8E15A29E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63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1F24865-F851-97F0-94F4-92F44FD1F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5223EE-35E8-0B1E-5437-D2F095DE0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F1819-06D5-83D0-F284-2F6B9FC9E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2CCB-83E7-409F-AB18-B9824EB264D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B189AF-B795-B4C0-BE21-909547F9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F8CA8C-5C22-C568-4320-F67FCE1DC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78-2366-4A9E-B13D-8E15A29E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52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B2BF6E-1120-AFA4-F9C9-412FCF51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91618E-2F62-8FE9-1F6B-17BEDB314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E27CB4-1B7C-25EA-9406-83156CD85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2CCB-83E7-409F-AB18-B9824EB264D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D5292B-D5AD-A96A-AA8C-063B59CA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4FEED-3F4C-DA19-1A58-9CF73872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78-2366-4A9E-B13D-8E15A29E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42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770DC-9DBB-F8C3-F3F8-1D3ECF3B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FC5710-7FC7-21F2-FA32-E42724C2C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1B21C-EF7F-AEFD-6915-F602C4D86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2CCB-83E7-409F-AB18-B9824EB264D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DEF95A-8B5F-436F-672B-660B8361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C89B23-2954-C3B8-2765-5481CA8F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78-2366-4A9E-B13D-8E15A29E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1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CEDC2-9609-9551-E5F6-014A3264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8849AF-55FC-9D92-981F-0D38C50280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DC617B-A10E-F3C2-7B51-062F6694D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A69B4-4C1C-5F8B-8529-6FFAE75B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2CCB-83E7-409F-AB18-B9824EB264D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F3F48-9874-C51B-FFDE-19BB95A2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EDD2CC-D191-CCBE-D660-A9AF3A55C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78-2366-4A9E-B13D-8E15A29E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51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8BF5D-FCE5-1EFF-D449-4417EB7D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9E122-D110-1A27-44CD-F64CB7D33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2B15DC-199A-7D99-9657-158F81118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B04664-8B66-1DBF-3775-D175653B3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BFD290-D78E-AEE7-F0D0-DA9245000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F101D4-41A0-012B-4E8B-DBA568FC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2CCB-83E7-409F-AB18-B9824EB264D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07E611-9FA5-25BF-20F7-8A01CAF8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F792281-A763-9A46-3F30-14C05373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78-2366-4A9E-B13D-8E15A29E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340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188DB-B1D4-4F72-1E8C-530792CE5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B7ED17-FB0F-0694-267A-F0F6C904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2CCB-83E7-409F-AB18-B9824EB264D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1C97A7-71F5-0945-C9AD-5FF8A9FA1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BA6085-C56E-49E9-94B8-85B207A4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78-2366-4A9E-B13D-8E15A29E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17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84D01-B797-2F84-AAB8-EE244127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2CCB-83E7-409F-AB18-B9824EB264D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F1664B-3973-73E3-05CE-C3C813A3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A2F59A-EA2C-7D36-37D7-AA466C88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78-2366-4A9E-B13D-8E15A29E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5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7B5EA-4B54-2F8A-8E4A-FC137E7B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90A545-7510-E6F1-FF87-CDE6A598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5F3E99-3D45-A7EB-2304-4B820C9AB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938738-12CB-4D1C-E06F-961148B8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2CCB-83E7-409F-AB18-B9824EB264D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9A69FB-D185-9A5A-3520-CB75D4ED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98EC19-1EB7-72BB-1966-7B2B3A98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78-2366-4A9E-B13D-8E15A29E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E61869-6571-C8B3-5D6E-1349DC5F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64C7AE1-A195-FC6A-1502-C9E319614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6FA5F2-B9D6-4F92-1307-39BAB2968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6712AC-3EE3-C79B-CB81-5813696F6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42CCB-83E7-409F-AB18-B9824EB264D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76CD72-8836-A783-1CCD-A20F65D6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928C5D-9033-A221-D776-0EED542AE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EAB78-2366-4A9E-B13D-8E15A29E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601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47E06E-F973-45F1-A2B9-51B5B637D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4CC9BB-BE8E-198A-CFE3-39247F62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560BA-34F2-E5D6-7F60-293D1495B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42CCB-83E7-409F-AB18-B9824EB264D3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E05A5F-0530-67E8-EFE4-F8041E99E5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B669F0-3E6D-F71A-18EF-D199502E6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EAB78-2366-4A9E-B13D-8E15A29EF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42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4" name="연결선: 꺾임 223">
            <a:extLst>
              <a:ext uri="{FF2B5EF4-FFF2-40B4-BE49-F238E27FC236}">
                <a16:creationId xmlns:a16="http://schemas.microsoft.com/office/drawing/2014/main" id="{457B70F4-FB6A-4DF4-D573-B7459BB48265}"/>
              </a:ext>
            </a:extLst>
          </p:cNvPr>
          <p:cNvCxnSpPr>
            <a:cxnSpLocks/>
            <a:stCxn id="23" idx="0"/>
            <a:endCxn id="13" idx="2"/>
          </p:cNvCxnSpPr>
          <p:nvPr/>
        </p:nvCxnSpPr>
        <p:spPr>
          <a:xfrm rot="16200000" flipV="1">
            <a:off x="7086824" y="1618267"/>
            <a:ext cx="963241" cy="993675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연결선: 꺾임 239">
            <a:extLst>
              <a:ext uri="{FF2B5EF4-FFF2-40B4-BE49-F238E27FC236}">
                <a16:creationId xmlns:a16="http://schemas.microsoft.com/office/drawing/2014/main" id="{3731C329-E4A9-38D6-A57C-34335B812508}"/>
              </a:ext>
            </a:extLst>
          </p:cNvPr>
          <p:cNvCxnSpPr>
            <a:cxnSpLocks/>
            <a:stCxn id="29" idx="0"/>
            <a:endCxn id="13" idx="2"/>
          </p:cNvCxnSpPr>
          <p:nvPr/>
        </p:nvCxnSpPr>
        <p:spPr>
          <a:xfrm rot="16200000" flipV="1">
            <a:off x="7558800" y="1146290"/>
            <a:ext cx="963240" cy="1937627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463FD53-5096-E543-FA43-81DBE9ACB673}"/>
              </a:ext>
            </a:extLst>
          </p:cNvPr>
          <p:cNvSpPr txBox="1"/>
          <p:nvPr/>
        </p:nvSpPr>
        <p:spPr>
          <a:xfrm>
            <a:off x="7671518" y="5156472"/>
            <a:ext cx="1119216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common_lib.py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EE312-0DD5-2F4C-4FDD-A372051A623E}"/>
              </a:ext>
            </a:extLst>
          </p:cNvPr>
          <p:cNvSpPr txBox="1"/>
          <p:nvPr/>
        </p:nvSpPr>
        <p:spPr>
          <a:xfrm>
            <a:off x="8918198" y="5156472"/>
            <a:ext cx="768159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lap_lib.py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EA0CF-BB5D-7AB6-2F87-3D583746E204}"/>
              </a:ext>
            </a:extLst>
          </p:cNvPr>
          <p:cNvSpPr txBox="1"/>
          <p:nvPr/>
        </p:nvSpPr>
        <p:spPr>
          <a:xfrm>
            <a:off x="8153993" y="488250"/>
            <a:ext cx="2484976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convert_data_to_exit_speed_proto.py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F8A88-B941-B30F-3FFE-62502807AA11}"/>
              </a:ext>
            </a:extLst>
          </p:cNvPr>
          <p:cNvSpPr txBox="1"/>
          <p:nvPr/>
        </p:nvSpPr>
        <p:spPr>
          <a:xfrm>
            <a:off x="9492787" y="2596725"/>
            <a:ext cx="1099980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data_logger.py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6A111-25D5-9061-6013-50E02960AB09}"/>
              </a:ext>
            </a:extLst>
          </p:cNvPr>
          <p:cNvSpPr txBox="1"/>
          <p:nvPr/>
        </p:nvSpPr>
        <p:spPr>
          <a:xfrm>
            <a:off x="4224103" y="5232809"/>
            <a:ext cx="1221809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exit_speed.proto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DB78FD-F622-2D4F-C705-F8E47935D7C1}"/>
              </a:ext>
            </a:extLst>
          </p:cNvPr>
          <p:cNvSpPr txBox="1"/>
          <p:nvPr/>
        </p:nvSpPr>
        <p:spPr>
          <a:xfrm>
            <a:off x="4362514" y="3821146"/>
            <a:ext cx="133722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exit_speed_pb2.py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1B7822-CBE3-39A2-B3E0-901AA7E8867B}"/>
              </a:ext>
            </a:extLst>
          </p:cNvPr>
          <p:cNvSpPr txBox="1"/>
          <p:nvPr/>
        </p:nvSpPr>
        <p:spPr>
          <a:xfrm>
            <a:off x="5462511" y="2596724"/>
            <a:ext cx="657552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leds.py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DFEDDA-B56E-2FA1-54A6-1FE585A7E720}"/>
              </a:ext>
            </a:extLst>
          </p:cNvPr>
          <p:cNvSpPr txBox="1"/>
          <p:nvPr/>
        </p:nvSpPr>
        <p:spPr>
          <a:xfrm>
            <a:off x="6516807" y="1387263"/>
            <a:ext cx="1109598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import_data.py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81DE04-B4A6-EBE5-03F5-B077319FB020}"/>
              </a:ext>
            </a:extLst>
          </p:cNvPr>
          <p:cNvSpPr txBox="1"/>
          <p:nvPr/>
        </p:nvSpPr>
        <p:spPr>
          <a:xfrm>
            <a:off x="9813019" y="5156472"/>
            <a:ext cx="1002197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config _lib.py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09D371-AE5D-2459-363E-3BF2083A1EC1}"/>
              </a:ext>
            </a:extLst>
          </p:cNvPr>
          <p:cNvSpPr txBox="1"/>
          <p:nvPr/>
        </p:nvSpPr>
        <p:spPr>
          <a:xfrm>
            <a:off x="6310850" y="2596724"/>
            <a:ext cx="1083950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gps_sensor.py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269457-344A-E212-E112-6DACCBEB9DF6}"/>
              </a:ext>
            </a:extLst>
          </p:cNvPr>
          <p:cNvSpPr txBox="1"/>
          <p:nvPr/>
        </p:nvSpPr>
        <p:spPr>
          <a:xfrm>
            <a:off x="5599568" y="2002113"/>
            <a:ext cx="1402949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exit_speed_main.py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B5BEE6-E489-DE8D-730F-6988B5462E5A}"/>
              </a:ext>
            </a:extLst>
          </p:cNvPr>
          <p:cNvSpPr txBox="1"/>
          <p:nvPr/>
        </p:nvSpPr>
        <p:spPr>
          <a:xfrm>
            <a:off x="7603456" y="2596725"/>
            <a:ext cx="923650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postgres.py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A97D96-51A4-2A0F-D444-AF56C4D1AD86}"/>
              </a:ext>
            </a:extLst>
          </p:cNvPr>
          <p:cNvSpPr txBox="1"/>
          <p:nvPr/>
        </p:nvSpPr>
        <p:spPr>
          <a:xfrm>
            <a:off x="7678571" y="907387"/>
            <a:ext cx="1500731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postgres_schema.sql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4E0708-B838-FA6A-6184-29838D673DB8}"/>
              </a:ext>
            </a:extLst>
          </p:cNvPr>
          <p:cNvSpPr txBox="1"/>
          <p:nvPr/>
        </p:nvSpPr>
        <p:spPr>
          <a:xfrm>
            <a:off x="7049279" y="3015672"/>
            <a:ext cx="827471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sensor.py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31438A-AAD2-4531-1613-5691B771EDCC}"/>
              </a:ext>
            </a:extLst>
          </p:cNvPr>
          <p:cNvSpPr txBox="1"/>
          <p:nvPr/>
        </p:nvSpPr>
        <p:spPr>
          <a:xfrm>
            <a:off x="8712517" y="2596724"/>
            <a:ext cx="593432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tracks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2FA7DB-0E3F-5F34-148F-1232FEAC4C90}"/>
              </a:ext>
            </a:extLst>
          </p:cNvPr>
          <p:cNvSpPr txBox="1"/>
          <p:nvPr/>
        </p:nvSpPr>
        <p:spPr>
          <a:xfrm>
            <a:off x="9202527" y="4471567"/>
            <a:ext cx="901209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map_1.py 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B125DF-149B-7356-6F35-E5256A203D67}"/>
              </a:ext>
            </a:extLst>
          </p:cNvPr>
          <p:cNvSpPr txBox="1"/>
          <p:nvPr/>
        </p:nvSpPr>
        <p:spPr>
          <a:xfrm>
            <a:off x="8605114" y="3943416"/>
            <a:ext cx="808234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__init__.py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C8C4CD-D2EF-8901-C397-0AA3EE525D9A}"/>
              </a:ext>
            </a:extLst>
          </p:cNvPr>
          <p:cNvSpPr txBox="1"/>
          <p:nvPr/>
        </p:nvSpPr>
        <p:spPr>
          <a:xfrm>
            <a:off x="8231127" y="4471567"/>
            <a:ext cx="696023" cy="253916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base.py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714246-D8E7-16A3-B6DF-2F399209BFBE}"/>
              </a:ext>
            </a:extLst>
          </p:cNvPr>
          <p:cNvSpPr txBox="1"/>
          <p:nvPr/>
        </p:nvSpPr>
        <p:spPr>
          <a:xfrm>
            <a:off x="9760119" y="5629521"/>
            <a:ext cx="1107996" cy="246221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Sighter.yaml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…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4EF59D1-3DD9-A596-5843-6D737DDC340B}"/>
              </a:ext>
            </a:extLst>
          </p:cNvPr>
          <p:cNvCxnSpPr>
            <a:cxnSpLocks/>
            <a:stCxn id="9" idx="2"/>
            <a:endCxn id="36" idx="1"/>
          </p:cNvCxnSpPr>
          <p:nvPr/>
        </p:nvCxnSpPr>
        <p:spPr>
          <a:xfrm rot="5400000" flipH="1" flipV="1">
            <a:off x="6817700" y="2279953"/>
            <a:ext cx="840" cy="3573987"/>
          </a:xfrm>
          <a:prstGeom prst="bentConnector4">
            <a:avLst>
              <a:gd name="adj1" fmla="val -27214286"/>
              <a:gd name="adj2" fmla="val 59354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B6C1046-C2BF-7265-2DCF-FF023DED9FF3}"/>
              </a:ext>
            </a:extLst>
          </p:cNvPr>
          <p:cNvCxnSpPr>
            <a:cxnSpLocks/>
            <a:stCxn id="36" idx="0"/>
            <a:endCxn id="29" idx="2"/>
          </p:cNvCxnSpPr>
          <p:nvPr/>
        </p:nvCxnSpPr>
        <p:spPr>
          <a:xfrm flipV="1">
            <a:off x="9009231" y="2850640"/>
            <a:ext cx="2" cy="1092776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5EC7B52-8C7A-5A9B-1972-E8D4E3419E78}"/>
              </a:ext>
            </a:extLst>
          </p:cNvPr>
          <p:cNvCxnSpPr>
            <a:cxnSpLocks/>
            <a:stCxn id="40" idx="3"/>
            <a:endCxn id="32" idx="1"/>
          </p:cNvCxnSpPr>
          <p:nvPr/>
        </p:nvCxnSpPr>
        <p:spPr>
          <a:xfrm flipV="1">
            <a:off x="8927150" y="4594678"/>
            <a:ext cx="275377" cy="384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23E0A02-CE49-3AF0-ACFB-957D2E6EDDB6}"/>
              </a:ext>
            </a:extLst>
          </p:cNvPr>
          <p:cNvCxnSpPr>
            <a:cxnSpLocks/>
            <a:stCxn id="40" idx="0"/>
            <a:endCxn id="36" idx="2"/>
          </p:cNvCxnSpPr>
          <p:nvPr/>
        </p:nvCxnSpPr>
        <p:spPr>
          <a:xfrm rot="5400000" flipH="1" flipV="1">
            <a:off x="8653220" y="4115556"/>
            <a:ext cx="281930" cy="430092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31CE7496-DEEF-086D-1469-B78B508B74F5}"/>
              </a:ext>
            </a:extLst>
          </p:cNvPr>
          <p:cNvCxnSpPr>
            <a:cxnSpLocks/>
            <a:stCxn id="32" idx="0"/>
            <a:endCxn id="36" idx="2"/>
          </p:cNvCxnSpPr>
          <p:nvPr/>
        </p:nvCxnSpPr>
        <p:spPr>
          <a:xfrm rot="16200000" flipV="1">
            <a:off x="9190217" y="4008651"/>
            <a:ext cx="281930" cy="643901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A02A453-7759-4142-D032-5FB1CA7C137A}"/>
              </a:ext>
            </a:extLst>
          </p:cNvPr>
          <p:cNvCxnSpPr>
            <a:cxnSpLocks/>
            <a:stCxn id="41" idx="0"/>
            <a:endCxn id="14" idx="2"/>
          </p:cNvCxnSpPr>
          <p:nvPr/>
        </p:nvCxnSpPr>
        <p:spPr>
          <a:xfrm flipV="1">
            <a:off x="10314117" y="5402693"/>
            <a:ext cx="1" cy="226828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연결선: 꺾임 95">
            <a:extLst>
              <a:ext uri="{FF2B5EF4-FFF2-40B4-BE49-F238E27FC236}">
                <a16:creationId xmlns:a16="http://schemas.microsoft.com/office/drawing/2014/main" id="{8F88F030-103B-7449-7FF5-1B68F73BB255}"/>
              </a:ext>
            </a:extLst>
          </p:cNvPr>
          <p:cNvCxnSpPr>
            <a:cxnSpLocks/>
            <a:stCxn id="9" idx="0"/>
            <a:endCxn id="6" idx="1"/>
          </p:cNvCxnSpPr>
          <p:nvPr/>
        </p:nvCxnSpPr>
        <p:spPr>
          <a:xfrm rot="5400000" flipH="1" flipV="1">
            <a:off x="4987668" y="654821"/>
            <a:ext cx="3209785" cy="3122866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4E316579-98EF-6471-98BF-FB8E42C61FAA}"/>
              </a:ext>
            </a:extLst>
          </p:cNvPr>
          <p:cNvCxnSpPr>
            <a:cxnSpLocks/>
            <a:stCxn id="29" idx="3"/>
            <a:endCxn id="6" idx="2"/>
          </p:cNvCxnSpPr>
          <p:nvPr/>
        </p:nvCxnSpPr>
        <p:spPr>
          <a:xfrm flipV="1">
            <a:off x="9305949" y="734471"/>
            <a:ext cx="90532" cy="1989211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224484F-0E9B-77F2-A334-1B995B939C84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rot="5400000" flipH="1" flipV="1">
            <a:off x="9348191" y="1305947"/>
            <a:ext cx="1985364" cy="596192"/>
          </a:xfrm>
          <a:prstGeom prst="bentConnector4">
            <a:avLst>
              <a:gd name="adj1" fmla="val 70148"/>
              <a:gd name="adj2" fmla="val 138343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연결선: 꺾임 104">
            <a:extLst>
              <a:ext uri="{FF2B5EF4-FFF2-40B4-BE49-F238E27FC236}">
                <a16:creationId xmlns:a16="http://schemas.microsoft.com/office/drawing/2014/main" id="{A923400F-51B4-2AD4-4CD4-65F455D79610}"/>
              </a:ext>
            </a:extLst>
          </p:cNvPr>
          <p:cNvCxnSpPr>
            <a:cxnSpLocks/>
            <a:stCxn id="23" idx="0"/>
            <a:endCxn id="22" idx="2"/>
          </p:cNvCxnSpPr>
          <p:nvPr/>
        </p:nvCxnSpPr>
        <p:spPr>
          <a:xfrm rot="16200000" flipV="1">
            <a:off x="7008967" y="1540411"/>
            <a:ext cx="348391" cy="1764238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C1A33003-1A52-AC72-FAD2-ED37741AC21B}"/>
              </a:ext>
            </a:extLst>
          </p:cNvPr>
          <p:cNvCxnSpPr>
            <a:cxnSpLocks/>
            <a:stCxn id="20" idx="0"/>
            <a:endCxn id="22" idx="2"/>
          </p:cNvCxnSpPr>
          <p:nvPr/>
        </p:nvCxnSpPr>
        <p:spPr>
          <a:xfrm rot="16200000" flipV="1">
            <a:off x="6402739" y="2146638"/>
            <a:ext cx="348390" cy="551782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10">
            <a:extLst>
              <a:ext uri="{FF2B5EF4-FFF2-40B4-BE49-F238E27FC236}">
                <a16:creationId xmlns:a16="http://schemas.microsoft.com/office/drawing/2014/main" id="{17FC9F89-9E1B-D9FE-202B-66E0DDD1D550}"/>
              </a:ext>
            </a:extLst>
          </p:cNvPr>
          <p:cNvCxnSpPr>
            <a:cxnSpLocks/>
            <a:stCxn id="11" idx="0"/>
            <a:endCxn id="22" idx="2"/>
          </p:cNvCxnSpPr>
          <p:nvPr/>
        </p:nvCxnSpPr>
        <p:spPr>
          <a:xfrm rot="5400000" flipH="1" flipV="1">
            <a:off x="5871970" y="2167651"/>
            <a:ext cx="348390" cy="50975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6C0E472C-7B87-F4A8-B297-E6D00B447C48}"/>
              </a:ext>
            </a:extLst>
          </p:cNvPr>
          <p:cNvCxnSpPr>
            <a:cxnSpLocks/>
            <a:stCxn id="9" idx="0"/>
            <a:endCxn id="22" idx="1"/>
          </p:cNvCxnSpPr>
          <p:nvPr/>
        </p:nvCxnSpPr>
        <p:spPr>
          <a:xfrm rot="5400000" flipH="1" flipV="1">
            <a:off x="4467386" y="2688965"/>
            <a:ext cx="1695922" cy="568441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51A9E97A-0A10-D751-D18F-2C5B99796934}"/>
              </a:ext>
            </a:extLst>
          </p:cNvPr>
          <p:cNvSpPr txBox="1"/>
          <p:nvPr/>
        </p:nvSpPr>
        <p:spPr>
          <a:xfrm>
            <a:off x="3490207" y="5232809"/>
            <a:ext cx="550151" cy="25391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GPSD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F314915E-4E01-DE9A-6261-1DC9183B5D09}"/>
              </a:ext>
            </a:extLst>
          </p:cNvPr>
          <p:cNvSpPr txBox="1"/>
          <p:nvPr/>
        </p:nvSpPr>
        <p:spPr>
          <a:xfrm>
            <a:off x="4478556" y="4775270"/>
            <a:ext cx="723275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Protobuf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0F47C643-5910-3D13-C51B-4BE1277290B2}"/>
              </a:ext>
            </a:extLst>
          </p:cNvPr>
          <p:cNvCxnSpPr>
            <a:cxnSpLocks/>
            <a:stCxn id="8" idx="0"/>
            <a:endCxn id="157" idx="2"/>
          </p:cNvCxnSpPr>
          <p:nvPr/>
        </p:nvCxnSpPr>
        <p:spPr>
          <a:xfrm flipV="1">
            <a:off x="4835008" y="5021491"/>
            <a:ext cx="5186" cy="211318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연결선: 꺾임 165">
            <a:extLst>
              <a:ext uri="{FF2B5EF4-FFF2-40B4-BE49-F238E27FC236}">
                <a16:creationId xmlns:a16="http://schemas.microsoft.com/office/drawing/2014/main" id="{8E5AEF8A-B09B-3A79-5AF0-569C9D0C7246}"/>
              </a:ext>
            </a:extLst>
          </p:cNvPr>
          <p:cNvCxnSpPr>
            <a:cxnSpLocks/>
            <a:stCxn id="157" idx="1"/>
            <a:endCxn id="9" idx="1"/>
          </p:cNvCxnSpPr>
          <p:nvPr/>
        </p:nvCxnSpPr>
        <p:spPr>
          <a:xfrm rot="10800000">
            <a:off x="4362514" y="3944257"/>
            <a:ext cx="116042" cy="954124"/>
          </a:xfrm>
          <a:prstGeom prst="bentConnector3">
            <a:avLst>
              <a:gd name="adj1" fmla="val 296998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>
            <a:extLst>
              <a:ext uri="{FF2B5EF4-FFF2-40B4-BE49-F238E27FC236}">
                <a16:creationId xmlns:a16="http://schemas.microsoft.com/office/drawing/2014/main" id="{892388C4-E4EB-53B0-1ACB-EC4F35274830}"/>
              </a:ext>
            </a:extLst>
          </p:cNvPr>
          <p:cNvCxnSpPr>
            <a:cxnSpLocks/>
            <a:stCxn id="134" idx="3"/>
            <a:endCxn id="8" idx="1"/>
          </p:cNvCxnSpPr>
          <p:nvPr/>
        </p:nvCxnSpPr>
        <p:spPr>
          <a:xfrm flipV="1">
            <a:off x="4040358" y="5355920"/>
            <a:ext cx="183745" cy="384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연결선: 꺾임 193">
            <a:extLst>
              <a:ext uri="{FF2B5EF4-FFF2-40B4-BE49-F238E27FC236}">
                <a16:creationId xmlns:a16="http://schemas.microsoft.com/office/drawing/2014/main" id="{F442BCCF-FFF5-C479-D4DF-FC1F8E4374F4}"/>
              </a:ext>
            </a:extLst>
          </p:cNvPr>
          <p:cNvCxnSpPr>
            <a:cxnSpLocks/>
            <a:stCxn id="7" idx="2"/>
            <a:endCxn id="25" idx="3"/>
          </p:cNvCxnSpPr>
          <p:nvPr/>
        </p:nvCxnSpPr>
        <p:spPr>
          <a:xfrm rot="5400000">
            <a:off x="8809922" y="1909775"/>
            <a:ext cx="299684" cy="2166027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연결선: 꺾임 197">
            <a:extLst>
              <a:ext uri="{FF2B5EF4-FFF2-40B4-BE49-F238E27FC236}">
                <a16:creationId xmlns:a16="http://schemas.microsoft.com/office/drawing/2014/main" id="{A1202DCC-7B73-D0CB-760D-03E423E742A6}"/>
              </a:ext>
            </a:extLst>
          </p:cNvPr>
          <p:cNvCxnSpPr>
            <a:cxnSpLocks/>
            <a:stCxn id="9" idx="0"/>
            <a:endCxn id="25" idx="2"/>
          </p:cNvCxnSpPr>
          <p:nvPr/>
        </p:nvCxnSpPr>
        <p:spPr>
          <a:xfrm rot="5400000" flipH="1" flipV="1">
            <a:off x="5971292" y="2329423"/>
            <a:ext cx="551558" cy="24318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연결선: 꺾임 202">
            <a:extLst>
              <a:ext uri="{FF2B5EF4-FFF2-40B4-BE49-F238E27FC236}">
                <a16:creationId xmlns:a16="http://schemas.microsoft.com/office/drawing/2014/main" id="{030AA5F5-030F-0DC8-5E8B-85B934EC4196}"/>
              </a:ext>
            </a:extLst>
          </p:cNvPr>
          <p:cNvCxnSpPr>
            <a:cxnSpLocks/>
            <a:stCxn id="23" idx="2"/>
            <a:endCxn id="25" idx="3"/>
          </p:cNvCxnSpPr>
          <p:nvPr/>
        </p:nvCxnSpPr>
        <p:spPr>
          <a:xfrm rot="5400000">
            <a:off x="7821174" y="2898523"/>
            <a:ext cx="299684" cy="188531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ABC436D0-579A-530D-B5ED-9359044F0927}"/>
              </a:ext>
            </a:extLst>
          </p:cNvPr>
          <p:cNvSpPr txBox="1"/>
          <p:nvPr/>
        </p:nvSpPr>
        <p:spPr>
          <a:xfrm>
            <a:off x="10314115" y="2216254"/>
            <a:ext cx="1367682" cy="246221"/>
          </a:xfrm>
          <a:prstGeom prst="rect">
            <a:avLst/>
          </a:prstGeom>
          <a:solidFill>
            <a:srgbClr val="CB9BFF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GPSProcess_1.data</a:t>
            </a:r>
          </a:p>
        </p:txBody>
      </p:sp>
      <p:cxnSp>
        <p:nvCxnSpPr>
          <p:cNvPr id="212" name="연결선: 꺾임 211">
            <a:extLst>
              <a:ext uri="{FF2B5EF4-FFF2-40B4-BE49-F238E27FC236}">
                <a16:creationId xmlns:a16="http://schemas.microsoft.com/office/drawing/2014/main" id="{C7CD9E32-8F29-8EC0-FD52-1332A27465EB}"/>
              </a:ext>
            </a:extLst>
          </p:cNvPr>
          <p:cNvCxnSpPr>
            <a:cxnSpLocks/>
            <a:stCxn id="7" idx="0"/>
            <a:endCxn id="13" idx="2"/>
          </p:cNvCxnSpPr>
          <p:nvPr/>
        </p:nvCxnSpPr>
        <p:spPr>
          <a:xfrm rot="16200000" flipV="1">
            <a:off x="8075572" y="629519"/>
            <a:ext cx="963241" cy="2971171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연결선: 꺾임 215">
            <a:extLst>
              <a:ext uri="{FF2B5EF4-FFF2-40B4-BE49-F238E27FC236}">
                <a16:creationId xmlns:a16="http://schemas.microsoft.com/office/drawing/2014/main" id="{03143B4A-B264-135A-A7E5-900511033C67}"/>
              </a:ext>
            </a:extLst>
          </p:cNvPr>
          <p:cNvCxnSpPr>
            <a:cxnSpLocks/>
            <a:stCxn id="9" idx="0"/>
            <a:endCxn id="13" idx="1"/>
          </p:cNvCxnSpPr>
          <p:nvPr/>
        </p:nvCxnSpPr>
        <p:spPr>
          <a:xfrm rot="5400000" flipH="1" flipV="1">
            <a:off x="4618581" y="1922920"/>
            <a:ext cx="2310772" cy="1485680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연결선: 꺾임 219">
            <a:extLst>
              <a:ext uri="{FF2B5EF4-FFF2-40B4-BE49-F238E27FC236}">
                <a16:creationId xmlns:a16="http://schemas.microsoft.com/office/drawing/2014/main" id="{4A5B1FE6-B0CE-8E11-4B30-D218743E5A0C}"/>
              </a:ext>
            </a:extLst>
          </p:cNvPr>
          <p:cNvCxnSpPr>
            <a:cxnSpLocks/>
            <a:stCxn id="22" idx="0"/>
            <a:endCxn id="13" idx="2"/>
          </p:cNvCxnSpPr>
          <p:nvPr/>
        </p:nvCxnSpPr>
        <p:spPr>
          <a:xfrm rot="5400000" flipH="1" flipV="1">
            <a:off x="6502010" y="1432518"/>
            <a:ext cx="368629" cy="770563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A689C46A-A9BD-6225-EB30-84928A31A806}"/>
              </a:ext>
            </a:extLst>
          </p:cNvPr>
          <p:cNvSpPr txBox="1"/>
          <p:nvPr/>
        </p:nvSpPr>
        <p:spPr>
          <a:xfrm>
            <a:off x="6618379" y="909720"/>
            <a:ext cx="915635" cy="246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PostgreSQL</a:t>
            </a:r>
          </a:p>
        </p:txBody>
      </p:sp>
      <p:cxnSp>
        <p:nvCxnSpPr>
          <p:cNvPr id="261" name="직선 화살표 연결선 260">
            <a:extLst>
              <a:ext uri="{FF2B5EF4-FFF2-40B4-BE49-F238E27FC236}">
                <a16:creationId xmlns:a16="http://schemas.microsoft.com/office/drawing/2014/main" id="{FB370189-C28D-81F6-5E09-801CE3535132}"/>
              </a:ext>
            </a:extLst>
          </p:cNvPr>
          <p:cNvCxnSpPr>
            <a:cxnSpLocks/>
            <a:stCxn id="13" idx="0"/>
            <a:endCxn id="260" idx="2"/>
          </p:cNvCxnSpPr>
          <p:nvPr/>
        </p:nvCxnSpPr>
        <p:spPr>
          <a:xfrm flipV="1">
            <a:off x="7071606" y="1155941"/>
            <a:ext cx="4591" cy="231322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연결선: 꺾임 315">
            <a:extLst>
              <a:ext uri="{FF2B5EF4-FFF2-40B4-BE49-F238E27FC236}">
                <a16:creationId xmlns:a16="http://schemas.microsoft.com/office/drawing/2014/main" id="{F8AFE2C5-BF74-ED7A-6A55-6AF1762068F9}"/>
              </a:ext>
            </a:extLst>
          </p:cNvPr>
          <p:cNvCxnSpPr>
            <a:cxnSpLocks/>
            <a:stCxn id="157" idx="3"/>
            <a:endCxn id="7" idx="3"/>
          </p:cNvCxnSpPr>
          <p:nvPr/>
        </p:nvCxnSpPr>
        <p:spPr>
          <a:xfrm flipV="1">
            <a:off x="5201831" y="2719836"/>
            <a:ext cx="5390936" cy="2178545"/>
          </a:xfrm>
          <a:prstGeom prst="bentConnector3">
            <a:avLst>
              <a:gd name="adj1" fmla="val 10424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화살표 연결선 401">
            <a:extLst>
              <a:ext uri="{FF2B5EF4-FFF2-40B4-BE49-F238E27FC236}">
                <a16:creationId xmlns:a16="http://schemas.microsoft.com/office/drawing/2014/main" id="{D98FCB08-57DE-D504-6BFA-6F2B23153CA7}"/>
              </a:ext>
            </a:extLst>
          </p:cNvPr>
          <p:cNvCxnSpPr>
            <a:cxnSpLocks/>
            <a:stCxn id="24" idx="1"/>
            <a:endCxn id="260" idx="3"/>
          </p:cNvCxnSpPr>
          <p:nvPr/>
        </p:nvCxnSpPr>
        <p:spPr>
          <a:xfrm flipH="1">
            <a:off x="7534014" y="1030498"/>
            <a:ext cx="144557" cy="233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연결선: 꺾임 423">
            <a:extLst>
              <a:ext uri="{FF2B5EF4-FFF2-40B4-BE49-F238E27FC236}">
                <a16:creationId xmlns:a16="http://schemas.microsoft.com/office/drawing/2014/main" id="{09C0AD38-FFA5-0E72-C844-A4445BB9092E}"/>
              </a:ext>
            </a:extLst>
          </p:cNvPr>
          <p:cNvCxnSpPr>
            <a:cxnSpLocks/>
            <a:stCxn id="9" idx="2"/>
            <a:endCxn id="20" idx="1"/>
          </p:cNvCxnSpPr>
          <p:nvPr/>
        </p:nvCxnSpPr>
        <p:spPr>
          <a:xfrm rot="5400000" flipH="1" flipV="1">
            <a:off x="4997222" y="2753739"/>
            <a:ext cx="1347532" cy="1279723"/>
          </a:xfrm>
          <a:prstGeom prst="bentConnector4">
            <a:avLst>
              <a:gd name="adj1" fmla="val -16964"/>
              <a:gd name="adj2" fmla="val 89699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연결선: 꺾임 452">
            <a:extLst>
              <a:ext uri="{FF2B5EF4-FFF2-40B4-BE49-F238E27FC236}">
                <a16:creationId xmlns:a16="http://schemas.microsoft.com/office/drawing/2014/main" id="{36CE4FEF-B023-D1DC-3416-4DE23E853824}"/>
              </a:ext>
            </a:extLst>
          </p:cNvPr>
          <p:cNvCxnSpPr>
            <a:cxnSpLocks/>
            <a:stCxn id="9" idx="2"/>
            <a:endCxn id="11" idx="2"/>
          </p:cNvCxnSpPr>
          <p:nvPr/>
        </p:nvCxnSpPr>
        <p:spPr>
          <a:xfrm rot="5400000" flipH="1" flipV="1">
            <a:off x="4802843" y="3078924"/>
            <a:ext cx="1216727" cy="760160"/>
          </a:xfrm>
          <a:prstGeom prst="bentConnector3">
            <a:avLst>
              <a:gd name="adj1" fmla="val -18788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연결선: 꺾임 459">
            <a:extLst>
              <a:ext uri="{FF2B5EF4-FFF2-40B4-BE49-F238E27FC236}">
                <a16:creationId xmlns:a16="http://schemas.microsoft.com/office/drawing/2014/main" id="{FE868C4E-3F08-507B-515A-6C252F8860A2}"/>
              </a:ext>
            </a:extLst>
          </p:cNvPr>
          <p:cNvCxnSpPr>
            <a:cxnSpLocks/>
            <a:stCxn id="9" idx="0"/>
            <a:endCxn id="23" idx="3"/>
          </p:cNvCxnSpPr>
          <p:nvPr/>
        </p:nvCxnSpPr>
        <p:spPr>
          <a:xfrm rot="5400000" flipH="1" flipV="1">
            <a:off x="6228461" y="1522502"/>
            <a:ext cx="1101310" cy="3495979"/>
          </a:xfrm>
          <a:prstGeom prst="bentConnector4">
            <a:avLst>
              <a:gd name="adj1" fmla="val 24484"/>
              <a:gd name="adj2" fmla="val 1034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연결선: 꺾임 508">
            <a:extLst>
              <a:ext uri="{FF2B5EF4-FFF2-40B4-BE49-F238E27FC236}">
                <a16:creationId xmlns:a16="http://schemas.microsoft.com/office/drawing/2014/main" id="{3D2C595A-E903-349F-8B04-9AF85EA0FDE0}"/>
              </a:ext>
            </a:extLst>
          </p:cNvPr>
          <p:cNvCxnSpPr>
            <a:cxnSpLocks/>
            <a:stCxn id="25" idx="1"/>
            <a:endCxn id="20" idx="2"/>
          </p:cNvCxnSpPr>
          <p:nvPr/>
        </p:nvCxnSpPr>
        <p:spPr>
          <a:xfrm rot="10800000">
            <a:off x="6852825" y="2842946"/>
            <a:ext cx="196454" cy="299685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연결선: 꺾임 577">
            <a:extLst>
              <a:ext uri="{FF2B5EF4-FFF2-40B4-BE49-F238E27FC236}">
                <a16:creationId xmlns:a16="http://schemas.microsoft.com/office/drawing/2014/main" id="{F8129B30-AEDF-75BD-80CC-8FF3AE74177D}"/>
              </a:ext>
            </a:extLst>
          </p:cNvPr>
          <p:cNvCxnSpPr>
            <a:cxnSpLocks/>
            <a:stCxn id="29" idx="0"/>
            <a:endCxn id="22" idx="2"/>
          </p:cNvCxnSpPr>
          <p:nvPr/>
        </p:nvCxnSpPr>
        <p:spPr>
          <a:xfrm rot="16200000" flipV="1">
            <a:off x="7480943" y="1068434"/>
            <a:ext cx="348390" cy="270819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TextBox 674">
            <a:extLst>
              <a:ext uri="{FF2B5EF4-FFF2-40B4-BE49-F238E27FC236}">
                <a16:creationId xmlns:a16="http://schemas.microsoft.com/office/drawing/2014/main" id="{FDE1BD40-52C0-2EBF-CC81-A9FE0C31D71E}"/>
              </a:ext>
            </a:extLst>
          </p:cNvPr>
          <p:cNvSpPr txBox="1"/>
          <p:nvPr/>
        </p:nvSpPr>
        <p:spPr>
          <a:xfrm>
            <a:off x="2557034" y="5875742"/>
            <a:ext cx="550151" cy="253916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GPS</a:t>
            </a:r>
          </a:p>
        </p:txBody>
      </p:sp>
      <p:cxnSp>
        <p:nvCxnSpPr>
          <p:cNvPr id="676" name="직선 화살표 연결선 675">
            <a:extLst>
              <a:ext uri="{FF2B5EF4-FFF2-40B4-BE49-F238E27FC236}">
                <a16:creationId xmlns:a16="http://schemas.microsoft.com/office/drawing/2014/main" id="{67179E62-27DE-54A3-9482-9F17B0030E17}"/>
              </a:ext>
            </a:extLst>
          </p:cNvPr>
          <p:cNvCxnSpPr>
            <a:cxnSpLocks/>
            <a:stCxn id="466" idx="3"/>
            <a:endCxn id="134" idx="1"/>
          </p:cNvCxnSpPr>
          <p:nvPr/>
        </p:nvCxnSpPr>
        <p:spPr>
          <a:xfrm>
            <a:off x="3241967" y="5355919"/>
            <a:ext cx="248240" cy="384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TextBox 699">
            <a:extLst>
              <a:ext uri="{FF2B5EF4-FFF2-40B4-BE49-F238E27FC236}">
                <a16:creationId xmlns:a16="http://schemas.microsoft.com/office/drawing/2014/main" id="{0B320D27-9057-FEF3-0CFC-51B3E1661B09}"/>
              </a:ext>
            </a:extLst>
          </p:cNvPr>
          <p:cNvSpPr txBox="1"/>
          <p:nvPr/>
        </p:nvSpPr>
        <p:spPr>
          <a:xfrm>
            <a:off x="2541487" y="1717483"/>
            <a:ext cx="1066318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sighter-init.py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2443D526-D913-16F1-216E-42DC7E9960F4}"/>
              </a:ext>
            </a:extLst>
          </p:cNvPr>
          <p:cNvSpPr txBox="1"/>
          <p:nvPr/>
        </p:nvSpPr>
        <p:spPr>
          <a:xfrm>
            <a:off x="2538593" y="2411256"/>
            <a:ext cx="1380507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sighter-receiver.py</a:t>
            </a:r>
          </a:p>
        </p:txBody>
      </p:sp>
      <p:sp>
        <p:nvSpPr>
          <p:cNvPr id="711" name="TextBox 710">
            <a:extLst>
              <a:ext uri="{FF2B5EF4-FFF2-40B4-BE49-F238E27FC236}">
                <a16:creationId xmlns:a16="http://schemas.microsoft.com/office/drawing/2014/main" id="{819B894A-0657-A0BE-28E5-E5AFA8C75AFE}"/>
              </a:ext>
            </a:extLst>
          </p:cNvPr>
          <p:cNvSpPr txBox="1"/>
          <p:nvPr/>
        </p:nvSpPr>
        <p:spPr>
          <a:xfrm>
            <a:off x="51882" y="56278"/>
            <a:ext cx="1976823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GPS Lap Timer</a:t>
            </a:r>
          </a:p>
          <a:p>
            <a:pPr algn="ctr"/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Code structure</a:t>
            </a: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D1F7D697-6487-F441-F827-47992855FFD0}"/>
              </a:ext>
            </a:extLst>
          </p:cNvPr>
          <p:cNvCxnSpPr>
            <a:cxnSpLocks/>
            <a:stCxn id="7" idx="0"/>
            <a:endCxn id="206" idx="1"/>
          </p:cNvCxnSpPr>
          <p:nvPr/>
        </p:nvCxnSpPr>
        <p:spPr>
          <a:xfrm rot="5400000" flipH="1" flipV="1">
            <a:off x="10049766" y="2332376"/>
            <a:ext cx="257360" cy="271338"/>
          </a:xfrm>
          <a:prstGeom prst="bentConnector2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9F45F10D-5BEF-1AD4-EEA6-79120BDA0390}"/>
              </a:ext>
            </a:extLst>
          </p:cNvPr>
          <p:cNvCxnSpPr>
            <a:cxnSpLocks/>
            <a:stCxn id="6" idx="0"/>
            <a:endCxn id="8" idx="2"/>
          </p:cNvCxnSpPr>
          <p:nvPr/>
        </p:nvCxnSpPr>
        <p:spPr>
          <a:xfrm rot="16200000" flipH="1" flipV="1">
            <a:off x="4620355" y="702903"/>
            <a:ext cx="4990780" cy="4561473"/>
          </a:xfrm>
          <a:prstGeom prst="bentConnector5">
            <a:avLst>
              <a:gd name="adj1" fmla="val -4580"/>
              <a:gd name="adj2" fmla="val -57626"/>
              <a:gd name="adj3" fmla="val 111385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0D4D4D45-4E1B-898A-A558-A9AA80A28B21}"/>
              </a:ext>
            </a:extLst>
          </p:cNvPr>
          <p:cNvCxnSpPr>
            <a:cxnSpLocks/>
            <a:stCxn id="206" idx="3"/>
            <a:endCxn id="7" idx="3"/>
          </p:cNvCxnSpPr>
          <p:nvPr/>
        </p:nvCxnSpPr>
        <p:spPr>
          <a:xfrm flipH="1">
            <a:off x="10592767" y="2339365"/>
            <a:ext cx="1089030" cy="380471"/>
          </a:xfrm>
          <a:prstGeom prst="bentConnector3">
            <a:avLst>
              <a:gd name="adj1" fmla="val -8996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806A2E01-3531-5611-700E-35A152117144}"/>
              </a:ext>
            </a:extLst>
          </p:cNvPr>
          <p:cNvCxnSpPr>
            <a:cxnSpLocks/>
            <a:stCxn id="206" idx="3"/>
            <a:endCxn id="13" idx="3"/>
          </p:cNvCxnSpPr>
          <p:nvPr/>
        </p:nvCxnSpPr>
        <p:spPr>
          <a:xfrm flipH="1" flipV="1">
            <a:off x="7626405" y="1510374"/>
            <a:ext cx="4055392" cy="828991"/>
          </a:xfrm>
          <a:prstGeom prst="bentConnector3">
            <a:avLst>
              <a:gd name="adj1" fmla="val -2201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E3282BE-2706-9199-7D35-D1C5098396E2}"/>
              </a:ext>
            </a:extLst>
          </p:cNvPr>
          <p:cNvSpPr txBox="1"/>
          <p:nvPr/>
        </p:nvSpPr>
        <p:spPr>
          <a:xfrm>
            <a:off x="2540493" y="3259450"/>
            <a:ext cx="1402949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exit_speed_main.py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D3F0BF-8A6D-92D5-57E6-20200D091CC5}"/>
              </a:ext>
            </a:extLst>
          </p:cNvPr>
          <p:cNvSpPr txBox="1"/>
          <p:nvPr/>
        </p:nvSpPr>
        <p:spPr>
          <a:xfrm>
            <a:off x="1652906" y="1566969"/>
            <a:ext cx="516488" cy="246221"/>
          </a:xfrm>
          <a:prstGeom prst="rect">
            <a:avLst/>
          </a:prstGeom>
          <a:solidFill>
            <a:srgbClr val="FF818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커넥션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9909BC-82CC-AD8F-2EB4-ACE225BC8F27}"/>
              </a:ext>
            </a:extLst>
          </p:cNvPr>
          <p:cNvSpPr txBox="1"/>
          <p:nvPr/>
        </p:nvSpPr>
        <p:spPr>
          <a:xfrm>
            <a:off x="1527865" y="2413210"/>
            <a:ext cx="766557" cy="246221"/>
          </a:xfrm>
          <a:prstGeom prst="rect">
            <a:avLst/>
          </a:prstGeom>
          <a:solidFill>
            <a:srgbClr val="FF818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수신기 모드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EE0822E-F996-8ED9-B777-05D53EDD4D73}"/>
              </a:ext>
            </a:extLst>
          </p:cNvPr>
          <p:cNvSpPr txBox="1"/>
          <p:nvPr/>
        </p:nvSpPr>
        <p:spPr>
          <a:xfrm>
            <a:off x="1583168" y="3259451"/>
            <a:ext cx="655950" cy="246221"/>
          </a:xfrm>
          <a:prstGeom prst="rect">
            <a:avLst/>
          </a:prstGeom>
          <a:solidFill>
            <a:srgbClr val="FF8181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비교 모드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28F63D-7DDF-D910-1F4E-17FCB813EA7F}"/>
              </a:ext>
            </a:extLst>
          </p:cNvPr>
          <p:cNvSpPr txBox="1"/>
          <p:nvPr/>
        </p:nvSpPr>
        <p:spPr>
          <a:xfrm>
            <a:off x="2545087" y="1425765"/>
            <a:ext cx="835485" cy="246221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BT_pair.py</a:t>
            </a:r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BDAA71F1-B24E-BE3E-F98E-AC7474B7319E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 flipV="1">
            <a:off x="2169394" y="1548876"/>
            <a:ext cx="375693" cy="141204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51AB4F13-CCC5-B83F-89B2-7FAC2CFB220D}"/>
              </a:ext>
            </a:extLst>
          </p:cNvPr>
          <p:cNvCxnSpPr>
            <a:cxnSpLocks/>
            <a:stCxn id="26" idx="3"/>
            <a:endCxn id="700" idx="1"/>
          </p:cNvCxnSpPr>
          <p:nvPr/>
        </p:nvCxnSpPr>
        <p:spPr>
          <a:xfrm>
            <a:off x="2169394" y="1690080"/>
            <a:ext cx="372093" cy="150514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E65E975-0E69-F8F7-9E55-CB21A94CAA7F}"/>
              </a:ext>
            </a:extLst>
          </p:cNvPr>
          <p:cNvCxnSpPr>
            <a:cxnSpLocks/>
            <a:stCxn id="27" idx="3"/>
            <a:endCxn id="704" idx="1"/>
          </p:cNvCxnSpPr>
          <p:nvPr/>
        </p:nvCxnSpPr>
        <p:spPr>
          <a:xfrm flipV="1">
            <a:off x="2294422" y="2534367"/>
            <a:ext cx="244171" cy="1954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A2EFABE-8EE3-58C6-53C3-6325B8C67D2A}"/>
              </a:ext>
            </a:extLst>
          </p:cNvPr>
          <p:cNvCxnSpPr>
            <a:cxnSpLocks/>
            <a:stCxn id="30" idx="3"/>
            <a:endCxn id="21" idx="1"/>
          </p:cNvCxnSpPr>
          <p:nvPr/>
        </p:nvCxnSpPr>
        <p:spPr>
          <a:xfrm flipV="1">
            <a:off x="2239118" y="3382561"/>
            <a:ext cx="301375" cy="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7D191D3-6184-17CF-02C9-2CF389DBA102}"/>
              </a:ext>
            </a:extLst>
          </p:cNvPr>
          <p:cNvSpPr txBox="1"/>
          <p:nvPr/>
        </p:nvSpPr>
        <p:spPr>
          <a:xfrm>
            <a:off x="1633790" y="5234768"/>
            <a:ext cx="561372" cy="24622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NMEA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973F97E0-2C7E-BD34-36A6-A0B84148D263}"/>
              </a:ext>
            </a:extLst>
          </p:cNvPr>
          <p:cNvSpPr txBox="1"/>
          <p:nvPr/>
        </p:nvSpPr>
        <p:spPr>
          <a:xfrm>
            <a:off x="602918" y="1561659"/>
            <a:ext cx="694422" cy="246221"/>
          </a:xfrm>
          <a:prstGeom prst="rect">
            <a:avLst/>
          </a:prstGeom>
          <a:solidFill>
            <a:srgbClr val="B9DFFF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날짜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시각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0683368D-4E9B-DC4F-C294-1ED7C96DD196}"/>
              </a:ext>
            </a:extLst>
          </p:cNvPr>
          <p:cNvSpPr txBox="1"/>
          <p:nvPr/>
        </p:nvSpPr>
        <p:spPr>
          <a:xfrm>
            <a:off x="530783" y="3268398"/>
            <a:ext cx="766557" cy="246221"/>
          </a:xfrm>
          <a:prstGeom prst="rect">
            <a:avLst/>
          </a:prstGeom>
          <a:solidFill>
            <a:srgbClr val="B9DFFF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랩타임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 차이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9F42F856-5114-6B99-1322-49A69A9CDF19}"/>
              </a:ext>
            </a:extLst>
          </p:cNvPr>
          <p:cNvSpPr txBox="1"/>
          <p:nvPr/>
        </p:nvSpPr>
        <p:spPr>
          <a:xfrm>
            <a:off x="672031" y="2411255"/>
            <a:ext cx="627096" cy="246221"/>
          </a:xfrm>
          <a:prstGeom prst="rect">
            <a:avLst/>
          </a:prstGeom>
          <a:solidFill>
            <a:srgbClr val="B9DFFF"/>
          </a:solidFill>
          <a:ln w="19050"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현재속도</a:t>
            </a:r>
            <a:endParaRPr lang="en-US" altLang="ko-KR" sz="1000" dirty="0">
              <a:solidFill>
                <a:schemeClr val="tx1">
                  <a:lumMod val="85000"/>
                  <a:lumOff val="15000"/>
                </a:schemeClr>
              </a:solidFill>
              <a:latin typeface="Pretendard ExtraBold" panose="02000903000000020004" pitchFamily="50" charset="-127"/>
              <a:ea typeface="Pretendard ExtraBold" panose="02000903000000020004" pitchFamily="50" charset="-127"/>
              <a:cs typeface="Pretendard ExtraBold" panose="02000903000000020004" pitchFamily="50" charset="-127"/>
            </a:endParaRPr>
          </a:p>
        </p:txBody>
      </p:sp>
      <p:cxnSp>
        <p:nvCxnSpPr>
          <p:cNvPr id="452" name="직선 화살표 연결선 451">
            <a:extLst>
              <a:ext uri="{FF2B5EF4-FFF2-40B4-BE49-F238E27FC236}">
                <a16:creationId xmlns:a16="http://schemas.microsoft.com/office/drawing/2014/main" id="{E07FCF2C-725C-B404-6AC1-524D1A53F626}"/>
              </a:ext>
            </a:extLst>
          </p:cNvPr>
          <p:cNvCxnSpPr>
            <a:cxnSpLocks/>
            <a:stCxn id="26" idx="1"/>
            <a:endCxn id="449" idx="3"/>
          </p:cNvCxnSpPr>
          <p:nvPr/>
        </p:nvCxnSpPr>
        <p:spPr>
          <a:xfrm flipH="1" flipV="1">
            <a:off x="1297340" y="1684770"/>
            <a:ext cx="355566" cy="5310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직선 화살표 연결선 455">
            <a:extLst>
              <a:ext uri="{FF2B5EF4-FFF2-40B4-BE49-F238E27FC236}">
                <a16:creationId xmlns:a16="http://schemas.microsoft.com/office/drawing/2014/main" id="{44C4474C-EB21-D663-B51C-FCB7956C37CA}"/>
              </a:ext>
            </a:extLst>
          </p:cNvPr>
          <p:cNvCxnSpPr>
            <a:cxnSpLocks/>
            <a:stCxn id="27" idx="1"/>
            <a:endCxn id="451" idx="3"/>
          </p:cNvCxnSpPr>
          <p:nvPr/>
        </p:nvCxnSpPr>
        <p:spPr>
          <a:xfrm flipH="1" flipV="1">
            <a:off x="1299127" y="2534366"/>
            <a:ext cx="228738" cy="1955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직선 화살표 연결선 458">
            <a:extLst>
              <a:ext uri="{FF2B5EF4-FFF2-40B4-BE49-F238E27FC236}">
                <a16:creationId xmlns:a16="http://schemas.microsoft.com/office/drawing/2014/main" id="{83298265-D80F-6AF4-75CC-81BAA25F4720}"/>
              </a:ext>
            </a:extLst>
          </p:cNvPr>
          <p:cNvCxnSpPr>
            <a:cxnSpLocks/>
            <a:stCxn id="30" idx="1"/>
            <a:endCxn id="450" idx="3"/>
          </p:cNvCxnSpPr>
          <p:nvPr/>
        </p:nvCxnSpPr>
        <p:spPr>
          <a:xfrm flipH="1">
            <a:off x="1297340" y="3382562"/>
            <a:ext cx="285828" cy="8947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TextBox 465">
            <a:extLst>
              <a:ext uri="{FF2B5EF4-FFF2-40B4-BE49-F238E27FC236}">
                <a16:creationId xmlns:a16="http://schemas.microsoft.com/office/drawing/2014/main" id="{5D838181-CD56-801F-9291-0EF42DE9167E}"/>
              </a:ext>
            </a:extLst>
          </p:cNvPr>
          <p:cNvSpPr txBox="1"/>
          <p:nvPr/>
        </p:nvSpPr>
        <p:spPr>
          <a:xfrm>
            <a:off x="2422253" y="5111364"/>
            <a:ext cx="819714" cy="489109"/>
          </a:xfrm>
          <a:prstGeom prst="flowChartDecision">
            <a:avLst/>
          </a:prstGeom>
          <a:solidFill>
            <a:schemeClr val="bg2">
              <a:lumMod val="90000"/>
            </a:schemeClr>
          </a:solidFill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Pretendard ExtraBold" panose="02000903000000020004" pitchFamily="50" charset="-127"/>
                <a:ea typeface="Pretendard ExtraBold" panose="02000903000000020004" pitchFamily="50" charset="-127"/>
                <a:cs typeface="Pretendard ExtraBold" panose="02000903000000020004" pitchFamily="50" charset="-127"/>
              </a:rPr>
              <a:t>OR</a:t>
            </a:r>
          </a:p>
        </p:txBody>
      </p:sp>
      <p:cxnSp>
        <p:nvCxnSpPr>
          <p:cNvPr id="469" name="직선 화살표 연결선 468">
            <a:extLst>
              <a:ext uri="{FF2B5EF4-FFF2-40B4-BE49-F238E27FC236}">
                <a16:creationId xmlns:a16="http://schemas.microsoft.com/office/drawing/2014/main" id="{C59921D2-C916-6781-C9C5-6D41AAD5A763}"/>
              </a:ext>
            </a:extLst>
          </p:cNvPr>
          <p:cNvCxnSpPr>
            <a:cxnSpLocks/>
            <a:stCxn id="466" idx="1"/>
            <a:endCxn id="58" idx="3"/>
          </p:cNvCxnSpPr>
          <p:nvPr/>
        </p:nvCxnSpPr>
        <p:spPr>
          <a:xfrm flipH="1">
            <a:off x="2195162" y="5355919"/>
            <a:ext cx="227091" cy="1960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직선 화살표 연결선 472">
            <a:extLst>
              <a:ext uri="{FF2B5EF4-FFF2-40B4-BE49-F238E27FC236}">
                <a16:creationId xmlns:a16="http://schemas.microsoft.com/office/drawing/2014/main" id="{5CDE4986-01BC-4370-B8F1-AC4C56B6EA50}"/>
              </a:ext>
            </a:extLst>
          </p:cNvPr>
          <p:cNvCxnSpPr>
            <a:cxnSpLocks/>
            <a:stCxn id="675" idx="0"/>
            <a:endCxn id="466" idx="2"/>
          </p:cNvCxnSpPr>
          <p:nvPr/>
        </p:nvCxnSpPr>
        <p:spPr>
          <a:xfrm flipV="1">
            <a:off x="2832110" y="5600473"/>
            <a:ext cx="0" cy="275269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8913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1715</TotalTime>
  <Words>195</Words>
  <Application>Microsoft Office PowerPoint</Application>
  <PresentationFormat>와이드스크린</PresentationFormat>
  <Paragraphs>43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Pretendard ExtraBold</vt:lpstr>
      <vt:lpstr>Pretendard SemiBold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윤석주</dc:creator>
  <cp:lastModifiedBy>윤석주</cp:lastModifiedBy>
  <cp:revision>32</cp:revision>
  <dcterms:created xsi:type="dcterms:W3CDTF">2023-02-22T04:37:23Z</dcterms:created>
  <dcterms:modified xsi:type="dcterms:W3CDTF">2023-03-11T02:08:01Z</dcterms:modified>
</cp:coreProperties>
</file>