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8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077EB-A07F-C27D-0020-6D22ED39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437EF3-F79E-FE00-FDF2-81C103225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337FB0-D0D4-94AB-0DB5-204B9CFE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26983-CF47-75F2-486D-52D4E63E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9CC713-0913-3494-D521-658CD50A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6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77745-DE39-B68E-1695-E1503597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F5190E-6BCA-C132-E611-FA0A151BE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42E913-0F55-4E7E-7587-487C9C724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323AEA-B74C-E9DF-97E1-9E68D73F8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A255F0-E047-1E13-7DB6-F8BCD7CA7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2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63AFD7C-5EA3-5285-B461-A56BE8667C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4B9FE4-551D-4384-F9AD-C82DB82DB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9D464-4AB4-561E-1287-E0001D53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213F6B-1416-2288-CEF0-1E528535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402BA-E10C-3FAF-1E6F-DFA81D006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18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D6835-C2F7-4FA2-0444-296D27710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110D-B8A0-A98A-7EEC-BB1EC8D28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914AE-60EA-6A18-9404-1F024308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673517-A70E-6198-DA6D-6A85D94F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43DF2-1CE9-A979-1539-287B8B53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74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21B3D-6835-40BF-0667-9420F742A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A32D86-7642-BDA0-C3F9-7D42ACA9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A192CF-3D33-CEBC-D00C-B0E5D8ED4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BF174-5822-0C38-F105-A6FBC12C8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8404E2-4641-BD70-82AB-58DF27D2D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586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DA410-58A9-82F5-9BE6-412FAC2B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8995F2-8DB5-4114-AADF-FAD1068B1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DEE021-13DD-A87A-FDEF-C1D7DC2E0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FBF38-BDA7-F52C-1C5D-9157C904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F42BC6-B07B-CE13-5D87-573327083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A48AE9C-5C74-1959-19E1-B0ADC48E1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69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04E3-9ECF-EEEE-BAE0-90E91F08F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F8B698-F28A-4FB4-35B0-6F01A5A87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9AD254-439C-6612-4ABB-91BD55444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3A720-C45F-BB2F-17CF-08C20A8562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2E1E01-3CD3-72CE-6BAF-198270F6C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8BEDC3-AB0E-88F9-9372-8B530382E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8C2BB57-C0B1-3DB3-85D7-9DEE30939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1775A23-8D07-40CA-11E9-4B8245BFB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85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2462E-255E-3FF7-3030-C77CF475C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6A1426D-6025-D31E-68BB-C87AC3EE0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A7D79C-787F-DFEC-8350-56D4AF363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95358A-FB02-5F1E-33A1-DFA9A540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000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AB1602-7A52-4153-97A8-6FC1A7D5B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B292C1-6B43-6DAE-DE06-980836C1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04D6D7-B2D7-0B34-1C82-61FBCD65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49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A9B5B-CF47-8185-DC22-79862AAC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419761-7F4B-88AD-4F54-A7CBA261F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C22ED5-FAD4-1AF3-C681-84BC98BCE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762233-4631-F1D3-6F27-141B59326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FA05C3-B82E-DDCD-F2A1-D08C740A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EA443A-008E-5C14-E31C-B546EC881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355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B2791-8A32-8F74-D3F1-8B3819D9D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A8A4EE-ACF7-70BA-FD31-0806351C5C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8861015-5B2D-8745-2F61-F112BCB9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FA287B-CDFC-BED7-FFED-A970D8B0E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C2EF4D-019E-2C41-7E6D-598DD8948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A638D-822D-72AE-A099-EAADCF70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29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03C6C4-51E0-59D8-6916-6575364D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27D477-EF3B-8E94-7FE1-945B6F9CD2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55F90-F146-669A-E88E-9AB773A35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DA82F-C2C5-40F6-82C6-88E9FF5CB108}" type="datetimeFigureOut">
              <a:rPr lang="ko-KR" altLang="en-US" smtClean="0"/>
              <a:t>2022-11-20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88526-027B-9B9E-6BE2-A8CAB51A1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2D07E-4E09-176C-9780-74D845FC9B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47C8C-F34D-42FB-A99C-BAAA1FF6B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54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4EBF4C3-BC69-E0EF-C22B-1E53324FDD05}"/>
              </a:ext>
            </a:extLst>
          </p:cNvPr>
          <p:cNvSpPr/>
          <p:nvPr/>
        </p:nvSpPr>
        <p:spPr>
          <a:xfrm>
            <a:off x="7475525" y="1685608"/>
            <a:ext cx="2340000" cy="720000"/>
          </a:xfrm>
          <a:prstGeom prst="roundRect">
            <a:avLst>
              <a:gd name="adj" fmla="val 261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4E54D-D87F-0E70-65F3-40DD022ED6BC}"/>
              </a:ext>
            </a:extLst>
          </p:cNvPr>
          <p:cNvSpPr txBox="1"/>
          <p:nvPr/>
        </p:nvSpPr>
        <p:spPr>
          <a:xfrm>
            <a:off x="7499350" y="1692010"/>
            <a:ext cx="229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New Pair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2F182BC-DD3F-6CE5-220C-A91A459AEE88}"/>
              </a:ext>
            </a:extLst>
          </p:cNvPr>
          <p:cNvSpPr/>
          <p:nvPr/>
        </p:nvSpPr>
        <p:spPr>
          <a:xfrm>
            <a:off x="2477722" y="1576352"/>
            <a:ext cx="900000" cy="90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C850748-5E36-2756-3B63-CF16C76322C9}"/>
              </a:ext>
            </a:extLst>
          </p:cNvPr>
          <p:cNvCxnSpPr>
            <a:cxnSpLocks/>
          </p:cNvCxnSpPr>
          <p:nvPr/>
        </p:nvCxnSpPr>
        <p:spPr>
          <a:xfrm>
            <a:off x="0" y="269693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4E74B1C-49D8-B56A-F81C-6C39A0A8FAD8}"/>
              </a:ext>
            </a:extLst>
          </p:cNvPr>
          <p:cNvCxnSpPr>
            <a:cxnSpLocks/>
          </p:cNvCxnSpPr>
          <p:nvPr/>
        </p:nvCxnSpPr>
        <p:spPr>
          <a:xfrm>
            <a:off x="0" y="4156760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022ADE3-9AF4-6E00-2022-7540703580AF}"/>
              </a:ext>
            </a:extLst>
          </p:cNvPr>
          <p:cNvSpPr txBox="1"/>
          <p:nvPr/>
        </p:nvSpPr>
        <p:spPr>
          <a:xfrm>
            <a:off x="3552575" y="1513256"/>
            <a:ext cx="376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Bluetooth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DDF082-CDED-CC5E-E866-33EA620BE9A6}"/>
              </a:ext>
            </a:extLst>
          </p:cNvPr>
          <p:cNvSpPr txBox="1"/>
          <p:nvPr/>
        </p:nvSpPr>
        <p:spPr>
          <a:xfrm>
            <a:off x="3552575" y="2917511"/>
            <a:ext cx="376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GPS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5CEF44E-0D26-74D3-EF9A-BDDDF5F8CB1D}"/>
              </a:ext>
            </a:extLst>
          </p:cNvPr>
          <p:cNvSpPr txBox="1"/>
          <p:nvPr/>
        </p:nvSpPr>
        <p:spPr>
          <a:xfrm>
            <a:off x="3552575" y="4319099"/>
            <a:ext cx="3766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Gyro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A420CE96-600F-2B28-7955-C7F6C36A1BA1}"/>
              </a:ext>
            </a:extLst>
          </p:cNvPr>
          <p:cNvSpPr/>
          <p:nvPr/>
        </p:nvSpPr>
        <p:spPr>
          <a:xfrm>
            <a:off x="2477722" y="2988255"/>
            <a:ext cx="900000" cy="9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5AA5766-0AA5-92F6-4C4E-E865CE7D663C}"/>
              </a:ext>
            </a:extLst>
          </p:cNvPr>
          <p:cNvSpPr/>
          <p:nvPr/>
        </p:nvSpPr>
        <p:spPr>
          <a:xfrm>
            <a:off x="2477722" y="4381648"/>
            <a:ext cx="900000" cy="9000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5764D3C4-D060-EB17-DE1D-61E135BFE32B}"/>
              </a:ext>
            </a:extLst>
          </p:cNvPr>
          <p:cNvSpPr/>
          <p:nvPr/>
        </p:nvSpPr>
        <p:spPr>
          <a:xfrm rot="5400000">
            <a:off x="10600338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3F9308C-C0D8-C137-7D32-2FF59AA4C0A5}"/>
              </a:ext>
            </a:extLst>
          </p:cNvPr>
          <p:cNvCxnSpPr>
            <a:cxnSpLocks/>
          </p:cNvCxnSpPr>
          <p:nvPr/>
        </p:nvCxnSpPr>
        <p:spPr>
          <a:xfrm>
            <a:off x="0" y="135522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DD533A6-5423-95DD-3BF9-5B3BA9E0D8C1}"/>
              </a:ext>
            </a:extLst>
          </p:cNvPr>
          <p:cNvCxnSpPr>
            <a:cxnSpLocks/>
          </p:cNvCxnSpPr>
          <p:nvPr/>
        </p:nvCxnSpPr>
        <p:spPr>
          <a:xfrm>
            <a:off x="-2" y="550277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02B8B38-6D11-3464-2F72-F8E43A0BD191}"/>
              </a:ext>
            </a:extLst>
          </p:cNvPr>
          <p:cNvSpPr txBox="1"/>
          <p:nvPr/>
        </p:nvSpPr>
        <p:spPr>
          <a:xfrm>
            <a:off x="3238496" y="29364"/>
            <a:ext cx="57150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Connection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9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B4384E8-D683-4383-98E3-113CBACAB2A9}"/>
              </a:ext>
            </a:extLst>
          </p:cNvPr>
          <p:cNvSpPr/>
          <p:nvPr/>
        </p:nvSpPr>
        <p:spPr>
          <a:xfrm rot="5400000">
            <a:off x="10600338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167B914B-6D69-CCDD-ACD1-36737400C36D}"/>
              </a:ext>
            </a:extLst>
          </p:cNvPr>
          <p:cNvSpPr/>
          <p:nvPr/>
        </p:nvSpPr>
        <p:spPr>
          <a:xfrm rot="16200000">
            <a:off x="691662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45D7389-8DB1-4C85-E0E5-109E7B19799D}"/>
              </a:ext>
            </a:extLst>
          </p:cNvPr>
          <p:cNvCxnSpPr>
            <a:cxnSpLocks/>
          </p:cNvCxnSpPr>
          <p:nvPr/>
        </p:nvCxnSpPr>
        <p:spPr>
          <a:xfrm>
            <a:off x="0" y="135522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7CB1475-6B8C-5B27-0601-8AE29921795E}"/>
              </a:ext>
            </a:extLst>
          </p:cNvPr>
          <p:cNvCxnSpPr>
            <a:cxnSpLocks/>
          </p:cNvCxnSpPr>
          <p:nvPr/>
        </p:nvCxnSpPr>
        <p:spPr>
          <a:xfrm>
            <a:off x="-2" y="550277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5C46C0E-10F6-7F70-A172-42CFC55C91E0}"/>
              </a:ext>
            </a:extLst>
          </p:cNvPr>
          <p:cNvSpPr txBox="1"/>
          <p:nvPr/>
        </p:nvSpPr>
        <p:spPr>
          <a:xfrm>
            <a:off x="3654667" y="29364"/>
            <a:ext cx="4882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Speed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454B3-0324-11FE-461B-2B500F513343}"/>
              </a:ext>
            </a:extLst>
          </p:cNvPr>
          <p:cNvSpPr txBox="1"/>
          <p:nvPr/>
        </p:nvSpPr>
        <p:spPr>
          <a:xfrm>
            <a:off x="2852004" y="1305339"/>
            <a:ext cx="64879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0" i="0" u="none" strike="noStrike" kern="1200" cap="none" spc="60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163</a:t>
            </a:r>
            <a:endParaRPr kumimoji="0" lang="ko-KR" altLang="en-US" sz="27000" i="0" u="none" strike="noStrike" kern="1200" cap="none" spc="60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29BE70-D295-9B89-D02F-0BC180297A2D}"/>
              </a:ext>
            </a:extLst>
          </p:cNvPr>
          <p:cNvSpPr txBox="1"/>
          <p:nvPr/>
        </p:nvSpPr>
        <p:spPr>
          <a:xfrm>
            <a:off x="9094782" y="3428998"/>
            <a:ext cx="20603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kph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D05228-F97E-21F1-EAB6-0D9F4CFEEB30}"/>
              </a:ext>
            </a:extLst>
          </p:cNvPr>
          <p:cNvSpPr txBox="1"/>
          <p:nvPr/>
        </p:nvSpPr>
        <p:spPr>
          <a:xfrm>
            <a:off x="3433027" y="5502775"/>
            <a:ext cx="53259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Max : </a:t>
            </a: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217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A2A8D09-CC35-49DB-5ECC-63853772F2E0}"/>
              </a:ext>
            </a:extLst>
          </p:cNvPr>
          <p:cNvSpPr/>
          <p:nvPr/>
        </p:nvSpPr>
        <p:spPr>
          <a:xfrm>
            <a:off x="691662" y="2284047"/>
            <a:ext cx="1980000" cy="720000"/>
          </a:xfrm>
          <a:prstGeom prst="roundRect">
            <a:avLst>
              <a:gd name="adj" fmla="val 261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B438F2-4B77-35D7-16E1-1A7EB2D81D5B}"/>
              </a:ext>
            </a:extLst>
          </p:cNvPr>
          <p:cNvSpPr txBox="1"/>
          <p:nvPr/>
        </p:nvSpPr>
        <p:spPr>
          <a:xfrm>
            <a:off x="911124" y="2284047"/>
            <a:ext cx="1541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Start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C2F0E86-CEFD-F496-DAAA-4FBA18B160A4}"/>
              </a:ext>
            </a:extLst>
          </p:cNvPr>
          <p:cNvSpPr/>
          <p:nvPr/>
        </p:nvSpPr>
        <p:spPr>
          <a:xfrm>
            <a:off x="691662" y="3884483"/>
            <a:ext cx="1980000" cy="720000"/>
          </a:xfrm>
          <a:prstGeom prst="roundRect">
            <a:avLst>
              <a:gd name="adj" fmla="val 261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DA2CB-9E4E-ECB2-8996-126AE10E6388}"/>
              </a:ext>
            </a:extLst>
          </p:cNvPr>
          <p:cNvSpPr txBox="1"/>
          <p:nvPr/>
        </p:nvSpPr>
        <p:spPr>
          <a:xfrm>
            <a:off x="911124" y="3884483"/>
            <a:ext cx="1541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End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2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0FCDD8E1-8201-04D4-AE8E-AC9DD7E914F1}"/>
              </a:ext>
            </a:extLst>
          </p:cNvPr>
          <p:cNvSpPr/>
          <p:nvPr/>
        </p:nvSpPr>
        <p:spPr>
          <a:xfrm rot="5400000">
            <a:off x="10600338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3CE3B17-BB20-4564-DF65-5B7EFAE992D7}"/>
              </a:ext>
            </a:extLst>
          </p:cNvPr>
          <p:cNvSpPr/>
          <p:nvPr/>
        </p:nvSpPr>
        <p:spPr>
          <a:xfrm rot="16200000">
            <a:off x="691662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7A0413-0809-1E36-068B-AB77BCC07AB7}"/>
              </a:ext>
            </a:extLst>
          </p:cNvPr>
          <p:cNvCxnSpPr>
            <a:cxnSpLocks/>
          </p:cNvCxnSpPr>
          <p:nvPr/>
        </p:nvCxnSpPr>
        <p:spPr>
          <a:xfrm>
            <a:off x="0" y="135522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1F7B3D-5606-9420-BBDD-CAE9F3DB11C5}"/>
              </a:ext>
            </a:extLst>
          </p:cNvPr>
          <p:cNvSpPr txBox="1"/>
          <p:nvPr/>
        </p:nvSpPr>
        <p:spPr>
          <a:xfrm>
            <a:off x="3654667" y="29364"/>
            <a:ext cx="4882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G-Force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F499E30-BF41-E531-A400-FD31EB67E4BB}"/>
              </a:ext>
            </a:extLst>
          </p:cNvPr>
          <p:cNvSpPr/>
          <p:nvPr/>
        </p:nvSpPr>
        <p:spPr>
          <a:xfrm>
            <a:off x="3216000" y="1496625"/>
            <a:ext cx="5760000" cy="504000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5E3FD5F-921D-5950-5E96-B8ACCCFF4FF1}"/>
              </a:ext>
            </a:extLst>
          </p:cNvPr>
          <p:cNvSpPr/>
          <p:nvPr/>
        </p:nvSpPr>
        <p:spPr>
          <a:xfrm>
            <a:off x="4115998" y="2396625"/>
            <a:ext cx="3960000" cy="324000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DB3FD802-42E7-60B7-79AB-5D58CA1E0B34}"/>
              </a:ext>
            </a:extLst>
          </p:cNvPr>
          <p:cNvSpPr/>
          <p:nvPr/>
        </p:nvSpPr>
        <p:spPr>
          <a:xfrm>
            <a:off x="5015998" y="3116625"/>
            <a:ext cx="2160000" cy="1800000"/>
          </a:xfrm>
          <a:prstGeom prst="ellipse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E3E2651-31EF-C969-6E22-2E96D6F4AC64}"/>
              </a:ext>
            </a:extLst>
          </p:cNvPr>
          <p:cNvCxnSpPr>
            <a:cxnSpLocks/>
            <a:stCxn id="16" idx="2"/>
            <a:endCxn id="16" idx="6"/>
          </p:cNvCxnSpPr>
          <p:nvPr/>
        </p:nvCxnSpPr>
        <p:spPr>
          <a:xfrm>
            <a:off x="3216000" y="4016625"/>
            <a:ext cx="5760000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1AFCBC1-B17D-17CF-A155-D65110C191A9}"/>
              </a:ext>
            </a:extLst>
          </p:cNvPr>
          <p:cNvCxnSpPr>
            <a:cxnSpLocks/>
            <a:stCxn id="16" idx="0"/>
            <a:endCxn id="16" idx="4"/>
          </p:cNvCxnSpPr>
          <p:nvPr/>
        </p:nvCxnSpPr>
        <p:spPr>
          <a:xfrm>
            <a:off x="6096000" y="1496625"/>
            <a:ext cx="0" cy="5040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940BBDE-BFA0-9BCA-03C8-33708202E768}"/>
              </a:ext>
            </a:extLst>
          </p:cNvPr>
          <p:cNvSpPr txBox="1"/>
          <p:nvPr/>
        </p:nvSpPr>
        <p:spPr>
          <a:xfrm>
            <a:off x="8975996" y="3662682"/>
            <a:ext cx="95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1.5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EF015-2A32-63B9-C00B-085F77FEF2CD}"/>
              </a:ext>
            </a:extLst>
          </p:cNvPr>
          <p:cNvSpPr txBox="1"/>
          <p:nvPr/>
        </p:nvSpPr>
        <p:spPr>
          <a:xfrm>
            <a:off x="2265222" y="3662682"/>
            <a:ext cx="9507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1.5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3EA3E995-79D8-9D33-C077-93C61FECFA74}"/>
              </a:ext>
            </a:extLst>
          </p:cNvPr>
          <p:cNvSpPr/>
          <p:nvPr/>
        </p:nvSpPr>
        <p:spPr>
          <a:xfrm>
            <a:off x="6815995" y="4274175"/>
            <a:ext cx="360000" cy="360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1AA7C36-B482-842D-7457-1116F5E2FDA9}"/>
              </a:ext>
            </a:extLst>
          </p:cNvPr>
          <p:cNvSpPr/>
          <p:nvPr/>
        </p:nvSpPr>
        <p:spPr>
          <a:xfrm>
            <a:off x="4406900" y="3116625"/>
            <a:ext cx="3365500" cy="1799999"/>
          </a:xfrm>
          <a:custGeom>
            <a:avLst/>
            <a:gdLst>
              <a:gd name="connsiteX0" fmla="*/ 3800475 w 3800475"/>
              <a:gd name="connsiteY0" fmla="*/ 1352550 h 2552700"/>
              <a:gd name="connsiteX1" fmla="*/ 3781425 w 3800475"/>
              <a:gd name="connsiteY1" fmla="*/ 1447800 h 2552700"/>
              <a:gd name="connsiteX2" fmla="*/ 3657600 w 3800475"/>
              <a:gd name="connsiteY2" fmla="*/ 1552575 h 2552700"/>
              <a:gd name="connsiteX3" fmla="*/ 3533775 w 3800475"/>
              <a:gd name="connsiteY3" fmla="*/ 1781175 h 2552700"/>
              <a:gd name="connsiteX4" fmla="*/ 3533775 w 3800475"/>
              <a:gd name="connsiteY4" fmla="*/ 1781175 h 2552700"/>
              <a:gd name="connsiteX5" fmla="*/ 3448050 w 3800475"/>
              <a:gd name="connsiteY5" fmla="*/ 1933575 h 2552700"/>
              <a:gd name="connsiteX6" fmla="*/ 3352800 w 3800475"/>
              <a:gd name="connsiteY6" fmla="*/ 1952625 h 2552700"/>
              <a:gd name="connsiteX7" fmla="*/ 3200400 w 3800475"/>
              <a:gd name="connsiteY7" fmla="*/ 2152650 h 2552700"/>
              <a:gd name="connsiteX8" fmla="*/ 3086100 w 3800475"/>
              <a:gd name="connsiteY8" fmla="*/ 2266950 h 2552700"/>
              <a:gd name="connsiteX9" fmla="*/ 3019425 w 3800475"/>
              <a:gd name="connsiteY9" fmla="*/ 2333625 h 2552700"/>
              <a:gd name="connsiteX10" fmla="*/ 2876550 w 3800475"/>
              <a:gd name="connsiteY10" fmla="*/ 2371725 h 2552700"/>
              <a:gd name="connsiteX11" fmla="*/ 2762250 w 3800475"/>
              <a:gd name="connsiteY11" fmla="*/ 2486025 h 2552700"/>
              <a:gd name="connsiteX12" fmla="*/ 2714625 w 3800475"/>
              <a:gd name="connsiteY12" fmla="*/ 2524125 h 2552700"/>
              <a:gd name="connsiteX13" fmla="*/ 2562225 w 3800475"/>
              <a:gd name="connsiteY13" fmla="*/ 2524125 h 2552700"/>
              <a:gd name="connsiteX14" fmla="*/ 2419350 w 3800475"/>
              <a:gd name="connsiteY14" fmla="*/ 2486025 h 2552700"/>
              <a:gd name="connsiteX15" fmla="*/ 2295525 w 3800475"/>
              <a:gd name="connsiteY15" fmla="*/ 2505075 h 2552700"/>
              <a:gd name="connsiteX16" fmla="*/ 2162175 w 3800475"/>
              <a:gd name="connsiteY16" fmla="*/ 2552700 h 2552700"/>
              <a:gd name="connsiteX17" fmla="*/ 2066925 w 3800475"/>
              <a:gd name="connsiteY17" fmla="*/ 2524125 h 2552700"/>
              <a:gd name="connsiteX18" fmla="*/ 1885950 w 3800475"/>
              <a:gd name="connsiteY18" fmla="*/ 2428875 h 2552700"/>
              <a:gd name="connsiteX19" fmla="*/ 1752600 w 3800475"/>
              <a:gd name="connsiteY19" fmla="*/ 2457450 h 2552700"/>
              <a:gd name="connsiteX20" fmla="*/ 1657350 w 3800475"/>
              <a:gd name="connsiteY20" fmla="*/ 2505075 h 2552700"/>
              <a:gd name="connsiteX21" fmla="*/ 1581150 w 3800475"/>
              <a:gd name="connsiteY21" fmla="*/ 2476500 h 2552700"/>
              <a:gd name="connsiteX22" fmla="*/ 1485900 w 3800475"/>
              <a:gd name="connsiteY22" fmla="*/ 2390775 h 2552700"/>
              <a:gd name="connsiteX23" fmla="*/ 1343025 w 3800475"/>
              <a:gd name="connsiteY23" fmla="*/ 2343150 h 2552700"/>
              <a:gd name="connsiteX24" fmla="*/ 1247775 w 3800475"/>
              <a:gd name="connsiteY24" fmla="*/ 2343150 h 2552700"/>
              <a:gd name="connsiteX25" fmla="*/ 1104900 w 3800475"/>
              <a:gd name="connsiteY25" fmla="*/ 2333625 h 2552700"/>
              <a:gd name="connsiteX26" fmla="*/ 942975 w 3800475"/>
              <a:gd name="connsiteY26" fmla="*/ 2085975 h 2552700"/>
              <a:gd name="connsiteX27" fmla="*/ 914400 w 3800475"/>
              <a:gd name="connsiteY27" fmla="*/ 2019300 h 2552700"/>
              <a:gd name="connsiteX28" fmla="*/ 752475 w 3800475"/>
              <a:gd name="connsiteY28" fmla="*/ 1952625 h 2552700"/>
              <a:gd name="connsiteX29" fmla="*/ 485775 w 3800475"/>
              <a:gd name="connsiteY29" fmla="*/ 1876425 h 2552700"/>
              <a:gd name="connsiteX30" fmla="*/ 476250 w 3800475"/>
              <a:gd name="connsiteY30" fmla="*/ 1800225 h 2552700"/>
              <a:gd name="connsiteX31" fmla="*/ 447675 w 3800475"/>
              <a:gd name="connsiteY31" fmla="*/ 1724025 h 2552700"/>
              <a:gd name="connsiteX32" fmla="*/ 352425 w 3800475"/>
              <a:gd name="connsiteY32" fmla="*/ 1647825 h 2552700"/>
              <a:gd name="connsiteX33" fmla="*/ 276225 w 3800475"/>
              <a:gd name="connsiteY33" fmla="*/ 1609725 h 2552700"/>
              <a:gd name="connsiteX34" fmla="*/ 200025 w 3800475"/>
              <a:gd name="connsiteY34" fmla="*/ 1562100 h 2552700"/>
              <a:gd name="connsiteX35" fmla="*/ 104775 w 3800475"/>
              <a:gd name="connsiteY35" fmla="*/ 1495425 h 2552700"/>
              <a:gd name="connsiteX36" fmla="*/ 28575 w 3800475"/>
              <a:gd name="connsiteY36" fmla="*/ 1419225 h 2552700"/>
              <a:gd name="connsiteX37" fmla="*/ 0 w 3800475"/>
              <a:gd name="connsiteY37" fmla="*/ 1304925 h 2552700"/>
              <a:gd name="connsiteX38" fmla="*/ 0 w 3800475"/>
              <a:gd name="connsiteY38" fmla="*/ 1219200 h 2552700"/>
              <a:gd name="connsiteX39" fmla="*/ 19050 w 3800475"/>
              <a:gd name="connsiteY39" fmla="*/ 1085850 h 2552700"/>
              <a:gd name="connsiteX40" fmla="*/ 47625 w 3800475"/>
              <a:gd name="connsiteY40" fmla="*/ 1019175 h 2552700"/>
              <a:gd name="connsiteX41" fmla="*/ 200025 w 3800475"/>
              <a:gd name="connsiteY41" fmla="*/ 933450 h 2552700"/>
              <a:gd name="connsiteX42" fmla="*/ 266700 w 3800475"/>
              <a:gd name="connsiteY42" fmla="*/ 885825 h 2552700"/>
              <a:gd name="connsiteX43" fmla="*/ 409575 w 3800475"/>
              <a:gd name="connsiteY43" fmla="*/ 819150 h 2552700"/>
              <a:gd name="connsiteX44" fmla="*/ 523875 w 3800475"/>
              <a:gd name="connsiteY44" fmla="*/ 676275 h 2552700"/>
              <a:gd name="connsiteX45" fmla="*/ 600075 w 3800475"/>
              <a:gd name="connsiteY45" fmla="*/ 571500 h 2552700"/>
              <a:gd name="connsiteX46" fmla="*/ 685800 w 3800475"/>
              <a:gd name="connsiteY46" fmla="*/ 457200 h 2552700"/>
              <a:gd name="connsiteX47" fmla="*/ 695325 w 3800475"/>
              <a:gd name="connsiteY47" fmla="*/ 457200 h 2552700"/>
              <a:gd name="connsiteX48" fmla="*/ 790575 w 3800475"/>
              <a:gd name="connsiteY48" fmla="*/ 485775 h 2552700"/>
              <a:gd name="connsiteX49" fmla="*/ 857250 w 3800475"/>
              <a:gd name="connsiteY49" fmla="*/ 495300 h 2552700"/>
              <a:gd name="connsiteX50" fmla="*/ 971550 w 3800475"/>
              <a:gd name="connsiteY50" fmla="*/ 514350 h 2552700"/>
              <a:gd name="connsiteX51" fmla="*/ 1114425 w 3800475"/>
              <a:gd name="connsiteY51" fmla="*/ 514350 h 2552700"/>
              <a:gd name="connsiteX52" fmla="*/ 1200150 w 3800475"/>
              <a:gd name="connsiteY52" fmla="*/ 485775 h 2552700"/>
              <a:gd name="connsiteX53" fmla="*/ 1285875 w 3800475"/>
              <a:gd name="connsiteY53" fmla="*/ 428625 h 2552700"/>
              <a:gd name="connsiteX54" fmla="*/ 1362075 w 3800475"/>
              <a:gd name="connsiteY54" fmla="*/ 371475 h 2552700"/>
              <a:gd name="connsiteX55" fmla="*/ 1381125 w 3800475"/>
              <a:gd name="connsiteY55" fmla="*/ 342900 h 2552700"/>
              <a:gd name="connsiteX56" fmla="*/ 1457325 w 3800475"/>
              <a:gd name="connsiteY56" fmla="*/ 304800 h 2552700"/>
              <a:gd name="connsiteX57" fmla="*/ 1504950 w 3800475"/>
              <a:gd name="connsiteY57" fmla="*/ 276225 h 2552700"/>
              <a:gd name="connsiteX58" fmla="*/ 1638300 w 3800475"/>
              <a:gd name="connsiteY58" fmla="*/ 228600 h 2552700"/>
              <a:gd name="connsiteX59" fmla="*/ 1704975 w 3800475"/>
              <a:gd name="connsiteY59" fmla="*/ 171450 h 2552700"/>
              <a:gd name="connsiteX60" fmla="*/ 1828800 w 3800475"/>
              <a:gd name="connsiteY60" fmla="*/ 47625 h 2552700"/>
              <a:gd name="connsiteX61" fmla="*/ 1866900 w 3800475"/>
              <a:gd name="connsiteY61" fmla="*/ 0 h 2552700"/>
              <a:gd name="connsiteX62" fmla="*/ 2124075 w 3800475"/>
              <a:gd name="connsiteY62" fmla="*/ 19050 h 2552700"/>
              <a:gd name="connsiteX63" fmla="*/ 2247900 w 3800475"/>
              <a:gd name="connsiteY63" fmla="*/ 76200 h 2552700"/>
              <a:gd name="connsiteX64" fmla="*/ 2352675 w 3800475"/>
              <a:gd name="connsiteY64" fmla="*/ 95250 h 2552700"/>
              <a:gd name="connsiteX65" fmla="*/ 2533650 w 3800475"/>
              <a:gd name="connsiteY65" fmla="*/ 171450 h 2552700"/>
              <a:gd name="connsiteX66" fmla="*/ 2600325 w 3800475"/>
              <a:gd name="connsiteY66" fmla="*/ 190500 h 2552700"/>
              <a:gd name="connsiteX67" fmla="*/ 2790825 w 3800475"/>
              <a:gd name="connsiteY67" fmla="*/ 247650 h 2552700"/>
              <a:gd name="connsiteX68" fmla="*/ 2895600 w 3800475"/>
              <a:gd name="connsiteY68" fmla="*/ 257175 h 2552700"/>
              <a:gd name="connsiteX69" fmla="*/ 3019425 w 3800475"/>
              <a:gd name="connsiteY69" fmla="*/ 276225 h 2552700"/>
              <a:gd name="connsiteX70" fmla="*/ 3105150 w 3800475"/>
              <a:gd name="connsiteY70" fmla="*/ 390525 h 2552700"/>
              <a:gd name="connsiteX71" fmla="*/ 3124200 w 3800475"/>
              <a:gd name="connsiteY71" fmla="*/ 419100 h 2552700"/>
              <a:gd name="connsiteX72" fmla="*/ 3171825 w 3800475"/>
              <a:gd name="connsiteY72" fmla="*/ 552450 h 2552700"/>
              <a:gd name="connsiteX73" fmla="*/ 3190875 w 3800475"/>
              <a:gd name="connsiteY73" fmla="*/ 590550 h 2552700"/>
              <a:gd name="connsiteX74" fmla="*/ 3295650 w 3800475"/>
              <a:gd name="connsiteY74" fmla="*/ 685800 h 2552700"/>
              <a:gd name="connsiteX75" fmla="*/ 3352800 w 3800475"/>
              <a:gd name="connsiteY75" fmla="*/ 723900 h 2552700"/>
              <a:gd name="connsiteX76" fmla="*/ 3438525 w 3800475"/>
              <a:gd name="connsiteY76" fmla="*/ 781050 h 2552700"/>
              <a:gd name="connsiteX77" fmla="*/ 3476625 w 3800475"/>
              <a:gd name="connsiteY77" fmla="*/ 819150 h 2552700"/>
              <a:gd name="connsiteX78" fmla="*/ 3514725 w 3800475"/>
              <a:gd name="connsiteY78" fmla="*/ 914400 h 2552700"/>
              <a:gd name="connsiteX79" fmla="*/ 3514725 w 3800475"/>
              <a:gd name="connsiteY79" fmla="*/ 1047750 h 2552700"/>
              <a:gd name="connsiteX80" fmla="*/ 3524250 w 3800475"/>
              <a:gd name="connsiteY80" fmla="*/ 1104900 h 2552700"/>
              <a:gd name="connsiteX81" fmla="*/ 3676650 w 3800475"/>
              <a:gd name="connsiteY81" fmla="*/ 1181100 h 2552700"/>
              <a:gd name="connsiteX82" fmla="*/ 3771900 w 3800475"/>
              <a:gd name="connsiteY82" fmla="*/ 1228725 h 2552700"/>
              <a:gd name="connsiteX83" fmla="*/ 3800475 w 3800475"/>
              <a:gd name="connsiteY83" fmla="*/ 1352550 h 25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3800475" h="2552700">
                <a:moveTo>
                  <a:pt x="3800475" y="1352550"/>
                </a:moveTo>
                <a:lnTo>
                  <a:pt x="3781425" y="1447800"/>
                </a:lnTo>
                <a:lnTo>
                  <a:pt x="3657600" y="1552575"/>
                </a:lnTo>
                <a:lnTo>
                  <a:pt x="3533775" y="1781175"/>
                </a:lnTo>
                <a:lnTo>
                  <a:pt x="3533775" y="1781175"/>
                </a:lnTo>
                <a:lnTo>
                  <a:pt x="3448050" y="1933575"/>
                </a:lnTo>
                <a:lnTo>
                  <a:pt x="3352800" y="1952625"/>
                </a:lnTo>
                <a:lnTo>
                  <a:pt x="3200400" y="2152650"/>
                </a:lnTo>
                <a:lnTo>
                  <a:pt x="3086100" y="2266950"/>
                </a:lnTo>
                <a:lnTo>
                  <a:pt x="3019425" y="2333625"/>
                </a:lnTo>
                <a:lnTo>
                  <a:pt x="2876550" y="2371725"/>
                </a:lnTo>
                <a:lnTo>
                  <a:pt x="2762250" y="2486025"/>
                </a:lnTo>
                <a:lnTo>
                  <a:pt x="2714625" y="2524125"/>
                </a:lnTo>
                <a:lnTo>
                  <a:pt x="2562225" y="2524125"/>
                </a:lnTo>
                <a:lnTo>
                  <a:pt x="2419350" y="2486025"/>
                </a:lnTo>
                <a:lnTo>
                  <a:pt x="2295525" y="2505075"/>
                </a:lnTo>
                <a:lnTo>
                  <a:pt x="2162175" y="2552700"/>
                </a:lnTo>
                <a:lnTo>
                  <a:pt x="2066925" y="2524125"/>
                </a:lnTo>
                <a:lnTo>
                  <a:pt x="1885950" y="2428875"/>
                </a:lnTo>
                <a:lnTo>
                  <a:pt x="1752600" y="2457450"/>
                </a:lnTo>
                <a:lnTo>
                  <a:pt x="1657350" y="2505075"/>
                </a:lnTo>
                <a:lnTo>
                  <a:pt x="1581150" y="2476500"/>
                </a:lnTo>
                <a:lnTo>
                  <a:pt x="1485900" y="2390775"/>
                </a:lnTo>
                <a:lnTo>
                  <a:pt x="1343025" y="2343150"/>
                </a:lnTo>
                <a:lnTo>
                  <a:pt x="1247775" y="2343150"/>
                </a:lnTo>
                <a:lnTo>
                  <a:pt x="1104900" y="2333625"/>
                </a:lnTo>
                <a:lnTo>
                  <a:pt x="942975" y="2085975"/>
                </a:lnTo>
                <a:lnTo>
                  <a:pt x="914400" y="2019300"/>
                </a:lnTo>
                <a:lnTo>
                  <a:pt x="752475" y="1952625"/>
                </a:lnTo>
                <a:lnTo>
                  <a:pt x="485775" y="1876425"/>
                </a:lnTo>
                <a:lnTo>
                  <a:pt x="476250" y="1800225"/>
                </a:lnTo>
                <a:lnTo>
                  <a:pt x="447675" y="1724025"/>
                </a:lnTo>
                <a:lnTo>
                  <a:pt x="352425" y="1647825"/>
                </a:lnTo>
                <a:lnTo>
                  <a:pt x="276225" y="1609725"/>
                </a:lnTo>
                <a:lnTo>
                  <a:pt x="200025" y="1562100"/>
                </a:lnTo>
                <a:lnTo>
                  <a:pt x="104775" y="1495425"/>
                </a:lnTo>
                <a:lnTo>
                  <a:pt x="28575" y="1419225"/>
                </a:lnTo>
                <a:lnTo>
                  <a:pt x="0" y="1304925"/>
                </a:lnTo>
                <a:lnTo>
                  <a:pt x="0" y="1219200"/>
                </a:lnTo>
                <a:lnTo>
                  <a:pt x="19050" y="1085850"/>
                </a:lnTo>
                <a:lnTo>
                  <a:pt x="47625" y="1019175"/>
                </a:lnTo>
                <a:lnTo>
                  <a:pt x="200025" y="933450"/>
                </a:lnTo>
                <a:lnTo>
                  <a:pt x="266700" y="885825"/>
                </a:lnTo>
                <a:lnTo>
                  <a:pt x="409575" y="819150"/>
                </a:lnTo>
                <a:cubicBezTo>
                  <a:pt x="491474" y="713851"/>
                  <a:pt x="453075" y="761235"/>
                  <a:pt x="523875" y="676275"/>
                </a:cubicBezTo>
                <a:lnTo>
                  <a:pt x="600075" y="571500"/>
                </a:lnTo>
                <a:cubicBezTo>
                  <a:pt x="682945" y="478271"/>
                  <a:pt x="664185" y="522045"/>
                  <a:pt x="685800" y="457200"/>
                </a:cubicBezTo>
                <a:lnTo>
                  <a:pt x="695325" y="457200"/>
                </a:lnTo>
                <a:lnTo>
                  <a:pt x="790575" y="485775"/>
                </a:lnTo>
                <a:lnTo>
                  <a:pt x="857250" y="495300"/>
                </a:lnTo>
                <a:lnTo>
                  <a:pt x="971550" y="514350"/>
                </a:lnTo>
                <a:lnTo>
                  <a:pt x="1114425" y="514350"/>
                </a:lnTo>
                <a:lnTo>
                  <a:pt x="1200150" y="485775"/>
                </a:lnTo>
                <a:lnTo>
                  <a:pt x="1285875" y="428625"/>
                </a:lnTo>
                <a:lnTo>
                  <a:pt x="1362075" y="371475"/>
                </a:lnTo>
                <a:lnTo>
                  <a:pt x="1381125" y="342900"/>
                </a:lnTo>
                <a:lnTo>
                  <a:pt x="1457325" y="304800"/>
                </a:lnTo>
                <a:lnTo>
                  <a:pt x="1504950" y="276225"/>
                </a:lnTo>
                <a:lnTo>
                  <a:pt x="1638300" y="228600"/>
                </a:lnTo>
                <a:cubicBezTo>
                  <a:pt x="1660525" y="209550"/>
                  <a:pt x="1684277" y="192148"/>
                  <a:pt x="1704975" y="171450"/>
                </a:cubicBezTo>
                <a:cubicBezTo>
                  <a:pt x="1844140" y="32285"/>
                  <a:pt x="1740614" y="113765"/>
                  <a:pt x="1828800" y="47625"/>
                </a:cubicBezTo>
                <a:lnTo>
                  <a:pt x="1866900" y="0"/>
                </a:lnTo>
                <a:lnTo>
                  <a:pt x="2124075" y="19050"/>
                </a:lnTo>
                <a:cubicBezTo>
                  <a:pt x="2237290" y="60219"/>
                  <a:pt x="2202572" y="30872"/>
                  <a:pt x="2247900" y="76200"/>
                </a:cubicBezTo>
                <a:lnTo>
                  <a:pt x="2352675" y="95250"/>
                </a:lnTo>
                <a:cubicBezTo>
                  <a:pt x="2459573" y="162061"/>
                  <a:pt x="2399978" y="134994"/>
                  <a:pt x="2533650" y="171450"/>
                </a:cubicBezTo>
                <a:lnTo>
                  <a:pt x="2600325" y="190500"/>
                </a:lnTo>
                <a:cubicBezTo>
                  <a:pt x="2745104" y="246184"/>
                  <a:pt x="2680372" y="231871"/>
                  <a:pt x="2790825" y="247650"/>
                </a:cubicBezTo>
                <a:lnTo>
                  <a:pt x="2895600" y="257175"/>
                </a:lnTo>
                <a:lnTo>
                  <a:pt x="3019425" y="276225"/>
                </a:lnTo>
                <a:cubicBezTo>
                  <a:pt x="3109398" y="376195"/>
                  <a:pt x="3105150" y="328760"/>
                  <a:pt x="3105150" y="390525"/>
                </a:cubicBezTo>
                <a:lnTo>
                  <a:pt x="3124200" y="419100"/>
                </a:lnTo>
                <a:cubicBezTo>
                  <a:pt x="3172965" y="545888"/>
                  <a:pt x="3171825" y="498702"/>
                  <a:pt x="3171825" y="552450"/>
                </a:cubicBezTo>
                <a:lnTo>
                  <a:pt x="3190875" y="590550"/>
                </a:lnTo>
                <a:cubicBezTo>
                  <a:pt x="3273745" y="683779"/>
                  <a:pt x="3230805" y="664185"/>
                  <a:pt x="3295650" y="685800"/>
                </a:cubicBezTo>
                <a:lnTo>
                  <a:pt x="3352800" y="723900"/>
                </a:lnTo>
                <a:lnTo>
                  <a:pt x="3438525" y="781050"/>
                </a:lnTo>
                <a:lnTo>
                  <a:pt x="3476625" y="819150"/>
                </a:lnTo>
                <a:lnTo>
                  <a:pt x="3514725" y="914400"/>
                </a:lnTo>
                <a:lnTo>
                  <a:pt x="3514725" y="1047750"/>
                </a:lnTo>
                <a:lnTo>
                  <a:pt x="3524250" y="1104900"/>
                </a:lnTo>
                <a:lnTo>
                  <a:pt x="3676650" y="1181100"/>
                </a:lnTo>
                <a:lnTo>
                  <a:pt x="3771900" y="1228725"/>
                </a:lnTo>
                <a:lnTo>
                  <a:pt x="3800475" y="1352550"/>
                </a:lnTo>
                <a:close/>
              </a:path>
            </a:pathLst>
          </a:cu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996D23-6325-5E73-D0E9-DCD7BA486EFE}"/>
              </a:ext>
            </a:extLst>
          </p:cNvPr>
          <p:cNvSpPr txBox="1"/>
          <p:nvPr/>
        </p:nvSpPr>
        <p:spPr>
          <a:xfrm>
            <a:off x="8975992" y="1521393"/>
            <a:ext cx="2782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prstClr val="white"/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Max Lat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>
                <a:solidFill>
                  <a:schemeClr val="accent6">
                    <a:lumMod val="60000"/>
                    <a:lumOff val="40000"/>
                  </a:schemeClr>
                </a:solidFill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0.7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60000"/>
                  <a:lumOff val="40000"/>
                </a:schemeClr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51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73CE3B17-BB20-4564-DF65-5B7EFAE992D7}"/>
              </a:ext>
            </a:extLst>
          </p:cNvPr>
          <p:cNvSpPr/>
          <p:nvPr/>
        </p:nvSpPr>
        <p:spPr>
          <a:xfrm rot="16200000">
            <a:off x="691662" y="241083"/>
            <a:ext cx="900000" cy="900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67A0413-0809-1E36-068B-AB77BCC07AB7}"/>
              </a:ext>
            </a:extLst>
          </p:cNvPr>
          <p:cNvCxnSpPr>
            <a:cxnSpLocks/>
          </p:cNvCxnSpPr>
          <p:nvPr/>
        </p:nvCxnSpPr>
        <p:spPr>
          <a:xfrm>
            <a:off x="0" y="135522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91F7B3D-5606-9420-BBDD-CAE9F3DB11C5}"/>
              </a:ext>
            </a:extLst>
          </p:cNvPr>
          <p:cNvSpPr txBox="1"/>
          <p:nvPr/>
        </p:nvSpPr>
        <p:spPr>
          <a:xfrm>
            <a:off x="3654667" y="29364"/>
            <a:ext cx="48826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List</a:t>
            </a:r>
            <a:endParaRPr kumimoji="0" lang="ko-KR" altLang="en-US" sz="8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6FA6F73-6CD5-40BA-31F2-0ECA284B8249}"/>
              </a:ext>
            </a:extLst>
          </p:cNvPr>
          <p:cNvCxnSpPr>
            <a:cxnSpLocks/>
          </p:cNvCxnSpPr>
          <p:nvPr/>
        </p:nvCxnSpPr>
        <p:spPr>
          <a:xfrm>
            <a:off x="0" y="3419713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F41355D-661F-874B-832A-B9E7825602F4}"/>
              </a:ext>
            </a:extLst>
          </p:cNvPr>
          <p:cNvCxnSpPr>
            <a:cxnSpLocks/>
          </p:cNvCxnSpPr>
          <p:nvPr/>
        </p:nvCxnSpPr>
        <p:spPr>
          <a:xfrm>
            <a:off x="-2" y="5502775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61D072-752F-FF10-5278-1810D92A02EC}"/>
              </a:ext>
            </a:extLst>
          </p:cNvPr>
          <p:cNvCxnSpPr>
            <a:cxnSpLocks/>
          </p:cNvCxnSpPr>
          <p:nvPr/>
        </p:nvCxnSpPr>
        <p:spPr>
          <a:xfrm>
            <a:off x="0" y="4435376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406C441-A274-7E7D-E3C3-966EF47237CA}"/>
              </a:ext>
            </a:extLst>
          </p:cNvPr>
          <p:cNvCxnSpPr>
            <a:cxnSpLocks/>
          </p:cNvCxnSpPr>
          <p:nvPr/>
        </p:nvCxnSpPr>
        <p:spPr>
          <a:xfrm>
            <a:off x="0" y="2385251"/>
            <a:ext cx="1219200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601A60-F371-D3A8-F9CA-EA63FC28A17D}"/>
              </a:ext>
            </a:extLst>
          </p:cNvPr>
          <p:cNvSpPr txBox="1"/>
          <p:nvPr/>
        </p:nvSpPr>
        <p:spPr>
          <a:xfrm>
            <a:off x="2854072" y="1352961"/>
            <a:ext cx="6483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2023.05.10-13.03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1A8C75-C1EC-87AA-BB4A-5F38D7791252}"/>
              </a:ext>
            </a:extLst>
          </p:cNvPr>
          <p:cNvSpPr txBox="1"/>
          <p:nvPr/>
        </p:nvSpPr>
        <p:spPr>
          <a:xfrm>
            <a:off x="2854072" y="2385251"/>
            <a:ext cx="6483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2023.05.10-14.45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A5A70-A120-7CDB-3683-F0A03BBD292F}"/>
              </a:ext>
            </a:extLst>
          </p:cNvPr>
          <p:cNvSpPr txBox="1"/>
          <p:nvPr/>
        </p:nvSpPr>
        <p:spPr>
          <a:xfrm>
            <a:off x="2854072" y="3419713"/>
            <a:ext cx="6483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2023.06.18-13.51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451093-46E2-B613-011A-173DCB18DB3B}"/>
              </a:ext>
            </a:extLst>
          </p:cNvPr>
          <p:cNvSpPr txBox="1"/>
          <p:nvPr/>
        </p:nvSpPr>
        <p:spPr>
          <a:xfrm>
            <a:off x="2854072" y="4476973"/>
            <a:ext cx="6483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2023.05.10-16.24</a:t>
            </a:r>
            <a:endParaRPr kumimoji="0" lang="ko-KR" altLang="en-US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9D499441-B86F-4064-4979-382FA0A5BE52}"/>
              </a:ext>
            </a:extLst>
          </p:cNvPr>
          <p:cNvSpPr/>
          <p:nvPr/>
        </p:nvSpPr>
        <p:spPr>
          <a:xfrm>
            <a:off x="4925998" y="5768769"/>
            <a:ext cx="2340000" cy="720000"/>
          </a:xfrm>
          <a:prstGeom prst="roundRect">
            <a:avLst>
              <a:gd name="adj" fmla="val 261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3D0DBD-3CF9-AC48-38B0-9AF2DDA3E9A4}"/>
              </a:ext>
            </a:extLst>
          </p:cNvPr>
          <p:cNvSpPr txBox="1"/>
          <p:nvPr/>
        </p:nvSpPr>
        <p:spPr>
          <a:xfrm>
            <a:off x="4949823" y="5774826"/>
            <a:ext cx="2292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retendard Variable" panose="02000003000000020004" pitchFamily="2" charset="-127"/>
                <a:ea typeface="Pretendard Variable" panose="02000003000000020004" pitchFamily="2" charset="-127"/>
                <a:cs typeface="Pretendard Variable" panose="02000003000000020004" pitchFamily="2" charset="-127"/>
              </a:rPr>
              <a:t>Clear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retendard Variable" panose="02000003000000020004" pitchFamily="2" charset="-127"/>
              <a:ea typeface="Pretendard Variable" panose="02000003000000020004" pitchFamily="2" charset="-127"/>
              <a:cs typeface="Pretendard Variable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710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26</Words>
  <Application>Microsoft Office PowerPoint</Application>
  <PresentationFormat>와이드스크린</PresentationFormat>
  <Paragraphs>22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Pretendard Variable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윤석주</dc:creator>
  <cp:lastModifiedBy>윤석주</cp:lastModifiedBy>
  <cp:revision>11</cp:revision>
  <dcterms:created xsi:type="dcterms:W3CDTF">2022-11-19T14:15:42Z</dcterms:created>
  <dcterms:modified xsi:type="dcterms:W3CDTF">2022-11-19T16:35:39Z</dcterms:modified>
</cp:coreProperties>
</file>