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15xevT5gOoR+Vl64LuG4JlsiG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ed34fc8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ed34fc8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ed34fc8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ed34fc8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1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4"/>
          <p:cNvSpPr txBox="1"/>
          <p:nvPr>
            <p:ph idx="2" type="subTitle"/>
          </p:nvPr>
        </p:nvSpPr>
        <p:spPr>
          <a:xfrm>
            <a:off x="387975" y="789025"/>
            <a:ext cx="85206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5"/>
          <p:cNvSpPr txBox="1"/>
          <p:nvPr>
            <p:ph idx="3" type="subTitle"/>
          </p:nvPr>
        </p:nvSpPr>
        <p:spPr>
          <a:xfrm>
            <a:off x="386975" y="864000"/>
            <a:ext cx="8368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9"/>
          <p:cNvSpPr txBox="1"/>
          <p:nvPr>
            <p:ph idx="3" type="subTitle"/>
          </p:nvPr>
        </p:nvSpPr>
        <p:spPr>
          <a:xfrm>
            <a:off x="386975" y="787800"/>
            <a:ext cx="8368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53" name="Google Shape;53;p19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Data Science Project – Customer Segmentation using Machine Learning in R</a:t>
            </a:r>
            <a:endParaRPr/>
          </a:p>
        </p:txBody>
      </p:sp>
      <p:sp>
        <p:nvSpPr>
          <p:cNvPr id="69" name="Google Shape;69;p1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28600" y="1508670"/>
            <a:ext cx="4190999" cy="214074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Customer Segmentation is a key application of unsupervised learning that allows companies to identify different customer segments for targeted marketing.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Goal: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To implement Customer Segmentation using K-means clustering in R.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Mall_Customers.csv: Contains demographic data of mall visitors.</a:t>
            </a:r>
            <a:endParaRPr/>
          </a:p>
        </p:txBody>
      </p:sp>
      <p:sp>
        <p:nvSpPr>
          <p:cNvPr id="74" name="Google Shape;74;p1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kxfmhxvu.png"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Photo by Digitawise Agency on Unsplash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Visualizing Clustering Results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0" y="538745"/>
            <a:ext cx="4191000" cy="28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 (PCA):</a:t>
            </a:r>
            <a:r>
              <a:rPr b="0" i="0" lang="en-US" sz="11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Perform PCA to reduce dimensionality and visualize the clustering results.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Visualization:</a:t>
            </a:r>
            <a:r>
              <a:rPr b="0" i="0" lang="en-US" sz="11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Code: pcclust=prcomp(customer_data[,3:5],scale=FALSE) ggplot(customer_data, aes(x=Annual.Income..k.., y=Spending.Score..1.100.)) + geom_point(stat='identity', aes(color=as.factor(k6$cluster))) + scale_color_discrete(name='', breaks=c('1', '2', '3', '4', '5','6'), labels=c('Cluster 1', 'Cluster 2', 'Cluster 3', 'Cluster 4', 'Cluster 5','Cluster 6')) + ggtitle('Segments of Mall Customers', subtitle='Using K-means Clustering')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Insights:</a:t>
            </a:r>
            <a:r>
              <a:rPr b="0" i="0" lang="en-US" sz="11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The visualization shows a clear separation of the six clusters based on their annual income and spending score.</a:t>
            </a:r>
            <a:endParaRPr/>
          </a:p>
        </p:txBody>
      </p:sp>
      <p:pic>
        <p:nvPicPr>
          <p:cNvPr id="176" name="Google Shape;1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200" y="2268950"/>
            <a:ext cx="3745799" cy="28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025" y="140225"/>
            <a:ext cx="3534864" cy="27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881750" y="3134845"/>
            <a:ext cx="41910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rgbClr val="44444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Cluster 6 and 4 – These clusters represent the customer_data with the medium income salary as well as the medium annual spend of salary.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rgbClr val="44444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Cluster 1 – This cluster represents the customer_data having a high annual income as well as a high annual spend.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rgbClr val="44444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Cluster 3 – This cluster denotes the customer_data with low annual income as well as low yearly spend of income.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rgbClr val="44444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Cluster 2 – This cluster denotes a high annual income and low yearly spend.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rgbClr val="44444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Cluster 5 – This cluster represents a low annual income but its high yearly expenditure.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Summary and Conclusion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228600" y="1508670"/>
            <a:ext cx="4190999" cy="2552104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Recap: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Recapped the key steps: data exploration, visualizations, and K-means clustering to segment customers.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Key Insights: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Identified key insights: different customer segments based on demographic and spending patterns.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Potential future improvements: incorporating more features, exploring other clustering algorithms, and applying the model to other datasets.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onlb1do9.png"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Data Exploration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228600" y="1508670"/>
            <a:ext cx="8686800" cy="258678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28600" y="1508670"/>
            <a:ext cx="4190999" cy="258678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228600" y="1508670"/>
            <a:ext cx="4190999" cy="214074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Importing Packages: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Use the necessary R packages for data analysis and visualization.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Reading Data: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Load the 'Mall_Customers.csv' dataset and inspect its structure using str() and head() functions.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Summary: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Generate summary statistics and visualize data distribution using summary() and other descriptive statistics functions.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4724400" y="1508670"/>
            <a:ext cx="4190999" cy="258678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4724400" y="1508670"/>
            <a:ext cx="4190999" cy="2358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ivmymk8o.png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508670"/>
            <a:ext cx="4190999" cy="235818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4724400" y="394305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724400" y="394305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Photo by Ilija Boshkov on Unsplash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Customer Gender Visualization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228600" y="1508670"/>
            <a:ext cx="8686800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Bar Plot: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Code: a=table(customer_data$Gender) barplot(a, main='Using BarPlot to display Gender Comparison', ylab='Count', xlab='Gender', col=rainbow(2), legend=rownames(a))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Pie Chart: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Code: pct=round(a/sum(a)*100) lbs=paste(c('Female','Male'), ' ', pct, '%', sep=' ') library(plotrix) pie3D(a, labels=lbs, main='Pie Chart Depicting Ratio of Female and Male')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The bar plot and pie chart show that the percentage of females is 56%, whereas the percentage of males is 44%.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47244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175" y="0"/>
            <a:ext cx="3451850" cy="288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22220"/>
            <a:ext cx="3392900" cy="26037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Age Distribution Visualization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228600" y="1508670"/>
            <a:ext cx="4190999" cy="2552104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Histogram: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Code: hist(customer_data$Age, col='blue', main='Histogram to Show Count of Age Class', xlab='Age Class', ylab='Frequency', labels=TRUE)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Box Plot: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Code: boxplot(customer_data$Age, col='ff0066', main='Boxplot for Descriptive Analysis of Age')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Most customers are between 30 and 35 years old. The minimum age is 18, and the maximum age is 70.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3815100" cy="292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150" y="3000737"/>
            <a:ext cx="3186250" cy="20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Annual Income Analysis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28600" y="867050"/>
            <a:ext cx="41910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Histogram: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Code: hist(customer_data$Annual.Income..k.., col='#660033', main='Histogram for Annual Income', xlab='Annual Income Class', ylab='Frequency', labels=TRUE)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Density Plot: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Code: plot(density(customer_data$Annual.Income..k..), col='yellow', main='Density Plot for Annual Income', xlab='Annual Income Class', ylab='Density') polygon(density(customer_data$Annual.Income..k..), col='#ccff66')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The minimum annual income is 15k, and the maximum is 137k. The average income is 60.56k, with a normal distribution observed in the density plot.</a:t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4724400" y="1508670"/>
            <a:ext cx="4190999" cy="2946648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750" y="70820"/>
            <a:ext cx="3684800" cy="28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2930699"/>
            <a:ext cx="2840101" cy="208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Spending Score Analysis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228600" y="938851"/>
            <a:ext cx="41910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Box Plot: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Code: boxplot(customer_data$Spending.Score..1.100., horizontal=TRUE, col='#990000', main='BoxPlot for Descriptive Analysis of Spending Score')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Histogram: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Code: hist(customer_data$Spending.Score..1.100., main='Histogram for Spending Score', xlab='Spending Score Class', ylab='Frequency', col='#6600cc', labels=TRUE)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The minimum spending score is 1, the maximum is 99. Most customers have a median spending score of 50.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40225"/>
            <a:ext cx="3745776" cy="28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575" y="2740975"/>
            <a:ext cx="3309550" cy="22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K-means Algorithm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228600" y="1508670"/>
            <a:ext cx="4190999" cy="2946648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0" y="964920"/>
            <a:ext cx="41910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Optimal Clusters: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Use the elbow method to determine the optimal number of clusters by plotting the total intra-cluster sum of squares for different values of k.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Code Implementation: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Code: library(purrr) set.seed(123) iss &lt;- function(k) {kmeans(customer_data[,3:5],k,iter.max=100,nstart=100,algorithm='Lloyd')$tot.withinss} k.values &lt;- 1:10 iss_values &lt;- map_dbl(k.values, iss) plot(k.values, iss_values, type='b', pch=19, frame=FALSE, xlab='Number of clusters K', ylab='Total intra-clusters sum of squares')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The elbow plot shows that 4 is the optimal number of clusters as it appears at the bend in the graph.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514350"/>
            <a:ext cx="4800599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2eed34fc8b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025" y="140225"/>
            <a:ext cx="3789850" cy="29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eed34fc8bd_0_15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Silhouette Method</a:t>
            </a:r>
            <a:endParaRPr sz="2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g2eed34fc8bd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975" y="1024870"/>
            <a:ext cx="3583024" cy="27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eed34fc8bd_0_15"/>
          <p:cNvSpPr txBox="1"/>
          <p:nvPr/>
        </p:nvSpPr>
        <p:spPr>
          <a:xfrm>
            <a:off x="169825" y="712920"/>
            <a:ext cx="4191000" cy="3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The silhouette method is used to determine the optimal number of clusters by computing the average silhouette width for different numbers of clusters.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Code Implementation: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Code: library(cluster) k2&lt;-kmeans(customer_data[,3:5],2,iter.max=100,nstart=50,algorithm='Lloyd') s2&lt;-plot(silhouette(k2$cluster,dist(customer_data[,3:5],'euclidean'))) k3&lt;-kmeans(customer_data[,3:5],3,iter.max=100,nstart=50,algorithm='Lloyd') s3&lt;-plot(silhouette(k3$cluster,dist(customer_data[,3:5],'euclidean')))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The optimal number of clusters is determined by the highest average silhouette width.</a:t>
            </a:r>
            <a:endParaRPr/>
          </a:p>
        </p:txBody>
      </p:sp>
      <p:pic>
        <p:nvPicPr>
          <p:cNvPr id="161" name="Google Shape;161;g2eed34fc8bd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0825" y="2320389"/>
            <a:ext cx="3583024" cy="274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ed34fc8bd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g2eed34fc8bd_0_21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Gap Statistic Method</a:t>
            </a:r>
            <a:endParaRPr sz="2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g2eed34fc8bd_0_21"/>
          <p:cNvSpPr txBox="1"/>
          <p:nvPr/>
        </p:nvSpPr>
        <p:spPr>
          <a:xfrm>
            <a:off x="111025" y="891470"/>
            <a:ext cx="41910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The gap statistic method is used to estimate the optimal number of clusters by comparing the total within intra-cluster variation for different numbers of clusters with their expected values under null reference distribution.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Code Implementation: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Code: library(cluster) stat_gap &lt;- clusGap(customer_data[,3:5], FUN=kmeans, nstart=25, K.max=10, B=50) plot(stat_gap) 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The optimal number of clusters is determined by the value of k that maximizes the gap statistic.</a:t>
            </a:r>
            <a:endParaRPr/>
          </a:p>
        </p:txBody>
      </p:sp>
      <p:pic>
        <p:nvPicPr>
          <p:cNvPr id="169" name="Google Shape;169;g2eed34fc8b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000" y="367400"/>
            <a:ext cx="4787150" cy="404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