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4FBCF-CC67-4425-9D55-FE0787429819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87968-FEAB-4A23-9FC5-29D4B295CC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524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</a:t>
            </a:r>
            <a:r>
              <a:rPr lang="en-GB"/>
              <a:t>of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087968-FEAB-4A23-9FC5-29D4B295CCD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43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EA73-2464-4F00-CA11-B8FF8B359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68759-FA05-1560-8482-B100D7DED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C8C99-4BB5-F4AC-C711-0BB66E82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65A5-68AE-4279-80E2-3DC743B9FE31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BA56-B651-F916-9ED2-51B48B1B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5B001-B8B1-1683-5804-F5CE1B0D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725A-C952-45EA-9673-4B8DD4B2B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96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CAB3-85A6-6762-37A9-4E898569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7537B-1C1D-9106-6D71-F5BDDC59F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80932-C9E7-431B-3873-BCC7FF4E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65A5-68AE-4279-80E2-3DC743B9FE31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923EE-85A3-B35B-4526-6A2D67C9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008D1-4982-42AD-EB11-95F2D028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725A-C952-45EA-9673-4B8DD4B2B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29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75249-52E7-4D52-3F71-15EA10A28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9DE9E-0D85-9424-7050-F50926D31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C8537-BE21-8242-1E51-D58B08A6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65A5-68AE-4279-80E2-3DC743B9FE31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9E2D5-AF8A-5F9F-79E5-F9BD91E1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6699E-11AF-883E-DEE7-1A8FA6F4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725A-C952-45EA-9673-4B8DD4B2B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05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FA55-15E9-CF62-7E7D-F37B0917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6980A-7C70-D053-CA7B-CF1C4BA81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2CB31-501D-1C9D-11EF-84453AAB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65A5-68AE-4279-80E2-3DC743B9FE31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5ADED-2824-5284-AC0E-5498BBD1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10ED-CB31-8B1B-1732-DD745F43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725A-C952-45EA-9673-4B8DD4B2B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30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BB74-7AA9-7127-AD35-3A5A12C4A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837B2-2FD7-984D-4C02-4CDC8395C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E4981-1F61-B011-976B-70B625E3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65A5-68AE-4279-80E2-3DC743B9FE31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6F7ED-5339-FE2E-9417-8C406F05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741A2-EA5B-45B5-AEF2-69A564BB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725A-C952-45EA-9673-4B8DD4B2B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23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BD7F-D56B-E3A1-6C6A-BA4D55A7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46AAA-A0DE-C41F-3BFF-BBB46B51E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EC541-7630-3A50-29F1-BAC3C0115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04E14-0F4E-BB26-B463-7079ED43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65A5-68AE-4279-80E2-3DC743B9FE31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9C40A-8444-863A-AB41-63E46054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48960-A29D-36B7-53C1-77B23C8D7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725A-C952-45EA-9673-4B8DD4B2B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87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0454-F3BB-2797-1D11-B56B8B1D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66538-66DE-1B05-4904-F2D536C00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F9271-0B38-B4DD-0A38-AE2C1B9EB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C9E4F-9C55-4034-EEF9-66294266C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D61922-25FF-6474-5835-C9F25BDB0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74FE1-3805-781D-A5DA-3FDF7514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65A5-68AE-4279-80E2-3DC743B9FE31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4BD43-80E7-A964-4979-A2091944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631A7-9467-58BB-7771-8D6579B2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725A-C952-45EA-9673-4B8DD4B2B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78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35F5-70C7-1446-FA50-F1891CA4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B50D2-FB07-F858-B733-FF625196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65A5-68AE-4279-80E2-3DC743B9FE31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ECFFF-6C58-F8E8-2999-D2B0D7ED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AC748-5CDB-5466-B166-E8948469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725A-C952-45EA-9673-4B8DD4B2B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88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CD5BB-369B-6F0D-0EA9-BFFEAEAB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65A5-68AE-4279-80E2-3DC743B9FE31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8DC33-0A76-0584-FA4A-5EF99C25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2CB55-A8C3-D959-22A9-BC2B7C41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725A-C952-45EA-9673-4B8DD4B2B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9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0FCD-C4DC-4F9F-10A4-8619B7720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A5B9-5533-E112-FF66-F903CDF00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B3722-F8FB-D4E7-E673-1E9A5C8AB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CECC1-1CC4-BCE2-EFCA-4FF6F615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65A5-68AE-4279-80E2-3DC743B9FE31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83D67-FD89-730A-5ABD-93F444A3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1087D-4B71-9A35-D80A-1B17E721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725A-C952-45EA-9673-4B8DD4B2B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93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7C77-2965-DCE9-F7FE-0C915D42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8CA1C-E5DF-A144-3043-103F02650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EDAB0-7B98-B3A8-EECB-E7B44B7CE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2DE77-C1F2-9B1F-0412-E611B924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65A5-68AE-4279-80E2-3DC743B9FE31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30C39-6D52-D515-4B24-670E9400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1BE1F-2273-1EDF-5FFE-2B908304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725A-C952-45EA-9673-4B8DD4B2B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05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9C6E9-957A-B44C-9BF2-5CEB9552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8D72A-D955-440D-DA5B-D04C5929C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F535F-8C21-DDF8-6189-2271AA2A4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EA65A5-68AE-4279-80E2-3DC743B9FE31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FD47-FBCF-6A54-A607-4F10557DA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76941-46E6-1D08-FB73-8BCC050A8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84725A-C952-45EA-9673-4B8DD4B2B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4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D5A3-E91B-DA76-0C21-C95D76820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Test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6C995-1993-2F10-1065-94778D0BD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9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Test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slide</dc:title>
  <dc:creator>Alexa Laurence</dc:creator>
  <cp:lastModifiedBy>Alexa Laurence</cp:lastModifiedBy>
  <cp:revision>2</cp:revision>
  <dcterms:created xsi:type="dcterms:W3CDTF">2024-02-09T12:01:24Z</dcterms:created>
  <dcterms:modified xsi:type="dcterms:W3CDTF">2024-02-09T12:30:16Z</dcterms:modified>
</cp:coreProperties>
</file>