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F4B44-BA23-EEB5-6E36-D3BFF12F9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21F13C-989E-1882-5756-5B589A8AE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AFE269-0E88-DC8E-3069-B1EAC1D5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E16088-2217-A51A-C37B-C967DF85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849CF0-B894-98BD-9B2A-662D7757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64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FEC8C-7831-04CB-DFD6-80390461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6AA593-6CEF-BAA5-3238-BFEB15224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18556BF-DBF4-0772-1C11-169147DF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07DFD6B-C55D-2876-3AB9-0341FABB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A6686A-591C-338D-BBD5-2B8369AE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68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775F14-270A-654E-36CA-0C86B514C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06C57C5-A002-A859-140C-5AB3F40A7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22550B-B029-9D5E-66E8-CD0966DD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564728-E95D-F079-A758-3BBEF820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81626D-159F-5A11-F49F-82E5E963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3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A2509-7972-DEDC-184C-2EFA13B5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5F8D93-A771-2B95-0A18-B7AF77F7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EE54AB-621E-787B-988C-9995C415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D21AE6-CF99-D7F5-2DF8-A1590F30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9FFEA3-9A1C-9EB2-F515-8A567237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49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592FE-9C00-3E9C-D46A-9FD24210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72E715-09F1-FE47-0704-F212073F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E7DA95-EA3A-EC19-C899-F33DD4B6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185ABD-B0C1-D33B-5709-5E9BA85D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37CD4C-817E-6A8C-B7E8-81306CA4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3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4ACAF-DAAD-6541-06EC-7C4BEC0E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7DBD2D-7BB2-FDDA-9D9C-E3B0563B2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DB27DAA-82DF-32E6-E546-5399001AE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259FED0-066B-C8A1-0082-C0DE97E5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071903-2E23-6242-2CA0-404D4CDB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1B9E91B-7D7A-E933-87F1-4DB6C85B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D371C-59FE-BBF6-12E4-1888F4D8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CD00833-CB5C-65A9-80A9-A11F7003B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FD31AD8-564F-0A24-8C57-13EC652B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A0760EC-A4B0-9609-87A4-EF2ED8F91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34BF998-F6B5-CE0B-1B7C-7F595825F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006E2C6-137E-F389-48CD-42055D26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78E2A97-9143-63FC-6544-45EE9595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FA8AA51-8E1E-CB60-D20B-C73D7EEA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27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8A8F7-C2B5-291D-3CD2-BDC63C1B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221C8C-9FAD-72D3-D19E-E6FE3202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5259327-3515-A084-9607-D16EEFDD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847009F-15E4-00F1-7B55-A1BE82B7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56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DCDE6BF-D886-586D-0568-79542F68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02C958F-58EE-A63F-67F9-D556D477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7E502BC-59FB-E395-7E3A-648AC488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3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E5AFD-31F4-4E6D-E1D2-BFE168D9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08A58-6E31-F986-13FD-D065C48C4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F835B5-2817-01B4-DC78-7F261A3C8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E2DC2F2-2EE0-2627-F6EB-D4F05D92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8E323D4-26F3-A259-FB0E-EEE17EFC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FD7D5D3-EBA4-6AE3-D795-F233220B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8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E490E-B135-8BDF-B0E1-7B7633BE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E5081D5-A234-02D8-13C7-1FBE0254E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DA124E-51BC-2C08-8D65-97654EF22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5CDF2B5-A64E-592E-5377-409F6024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47AD899-A87D-BA33-5153-DF7B8984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653E99D-D7A5-BF03-85BB-832B3182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E271217-4EC8-2509-CD1E-6267F9CF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5E3FE90-3E09-14F4-9457-C7E8D04A3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043F0D-C137-D296-935F-B7AAB7175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4AE3D-0C01-4BA3-8A5C-B73C797FA33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849D3C5-7F5E-4F78-069A-6304DA3C8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496125-B54B-6242-B75A-2039A17DD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38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A2E68-305F-C528-7F70-FE4691B8C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7024"/>
            <a:ext cx="9144000" cy="1162548"/>
          </a:xfrm>
        </p:spPr>
        <p:txBody>
          <a:bodyPr>
            <a:normAutofit fontScale="90000"/>
          </a:bodyPr>
          <a:lstStyle/>
          <a:p>
            <a:r>
              <a:rPr lang="pt-BR" dirty="0"/>
              <a:t>Conhecendo o computador</a:t>
            </a:r>
            <a:br>
              <a:rPr lang="pt-BR" dirty="0"/>
            </a:br>
            <a:r>
              <a:rPr lang="pt-BR" dirty="0"/>
              <a:t>alteração 19/07/22</a:t>
            </a:r>
          </a:p>
        </p:txBody>
      </p:sp>
      <p:pic>
        <p:nvPicPr>
          <p:cNvPr id="1026" name="Picture 2" descr="Software de computador Hardware de computador Programa de computador,  Computador, computador, laboratório de informática png | PNGEgg">
            <a:extLst>
              <a:ext uri="{FF2B5EF4-FFF2-40B4-BE49-F238E27FC236}">
                <a16:creationId xmlns:a16="http://schemas.microsoft.com/office/drawing/2014/main" id="{D2059C3D-D2A4-06DE-5CE6-5A9633445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7E7E6"/>
              </a:clrFrom>
              <a:clrTo>
                <a:srgbClr val="E7E7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40" y="3658429"/>
            <a:ext cx="4405520" cy="24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oftware de computador Hardware de computador Programa de computador,  Computador, computador, laboratório de informática png | PNGEgg">
            <a:extLst>
              <a:ext uri="{FF2B5EF4-FFF2-40B4-BE49-F238E27FC236}">
                <a16:creationId xmlns:a16="http://schemas.microsoft.com/office/drawing/2014/main" id="{EB2C4661-BC22-891F-E611-3C642121A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7E7E6"/>
              </a:clrFrom>
              <a:clrTo>
                <a:srgbClr val="E7E7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40" y="4002985"/>
            <a:ext cx="4405520" cy="24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5F392AD-C322-2368-74BF-DDF90B6F754F}"/>
              </a:ext>
            </a:extLst>
          </p:cNvPr>
          <p:cNvSpPr/>
          <p:nvPr/>
        </p:nvSpPr>
        <p:spPr>
          <a:xfrm>
            <a:off x="0" y="1931685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 + SOFTWARE</a:t>
            </a:r>
          </a:p>
          <a:p>
            <a:pPr algn="ctr"/>
            <a:r>
              <a:rPr lang="pt-P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7163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781E2-DB2F-4BC9-0639-CE5398F5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</p:txBody>
      </p:sp>
      <p:pic>
        <p:nvPicPr>
          <p:cNvPr id="3" name="Picture 4" descr="Menino, usando, arte computador, computador, criança, caricatura, tocando  computador, rede de computadores, mão, leitura png | PNGWing">
            <a:extLst>
              <a:ext uri="{FF2B5EF4-FFF2-40B4-BE49-F238E27FC236}">
                <a16:creationId xmlns:a16="http://schemas.microsoft.com/office/drawing/2014/main" id="{40A2B4B7-0FC4-1BC6-CA2F-FFDD45A64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6" y="4068559"/>
            <a:ext cx="1577010" cy="205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65A1E36-78AA-6869-020A-D7A85F9E7E81}"/>
              </a:ext>
            </a:extLst>
          </p:cNvPr>
          <p:cNvSpPr txBox="1"/>
          <p:nvPr/>
        </p:nvSpPr>
        <p:spPr>
          <a:xfrm>
            <a:off x="838200" y="2143110"/>
            <a:ext cx="9998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É toda parte física (que podemos tocar) do computador. O computador é composto por várias peças. Vamos conhecer as peças (Hardware) principais do computador e quais são suas funções…</a:t>
            </a:r>
          </a:p>
        </p:txBody>
      </p:sp>
    </p:spTree>
    <p:extLst>
      <p:ext uri="{BB962C8B-B14F-4D97-AF65-F5344CB8AC3E}">
        <p14:creationId xmlns:p14="http://schemas.microsoft.com/office/powerpoint/2010/main" val="23994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781E2-DB2F-4BC9-0639-CE5398F5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5A1E36-78AA-6869-020A-D7A85F9E7E81}"/>
              </a:ext>
            </a:extLst>
          </p:cNvPr>
          <p:cNvSpPr txBox="1"/>
          <p:nvPr/>
        </p:nvSpPr>
        <p:spPr>
          <a:xfrm>
            <a:off x="838200" y="2143110"/>
            <a:ext cx="9998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É todo sistema que faz parte do computador. Não é fisico, portanto não podemos tocar…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3E51C3-F29C-41D5-7D53-A5577E8DEB7A}"/>
              </a:ext>
            </a:extLst>
          </p:cNvPr>
          <p:cNvSpPr txBox="1"/>
          <p:nvPr/>
        </p:nvSpPr>
        <p:spPr>
          <a:xfrm>
            <a:off x="2756452" y="4532243"/>
            <a:ext cx="429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Ex: site, programa e chrome</a:t>
            </a:r>
          </a:p>
          <a:p>
            <a:endParaRPr lang="pt-BR" dirty="0"/>
          </a:p>
        </p:txBody>
      </p:sp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13FD41FC-A099-C9CC-581E-952E9C04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61" y="3097217"/>
            <a:ext cx="5181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33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EF585-7E7A-82A4-A46A-F9516130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PROCESSADOR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EBB5AE-3329-B1E0-A559-935930B64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94" t="57516" r="38209" b="18791"/>
          <a:stretch/>
        </p:blipFill>
        <p:spPr>
          <a:xfrm>
            <a:off x="3806410" y="3312438"/>
            <a:ext cx="1596788" cy="1624084"/>
          </a:xfrm>
          <a:prstGeom prst="rect">
            <a:avLst/>
          </a:prstGeom>
        </p:spPr>
      </p:pic>
      <p:pic>
        <p:nvPicPr>
          <p:cNvPr id="2056" name="Picture 8" descr="PC-G: Escolhendo o Processador">
            <a:extLst>
              <a:ext uri="{FF2B5EF4-FFF2-40B4-BE49-F238E27FC236}">
                <a16:creationId xmlns:a16="http://schemas.microsoft.com/office/drawing/2014/main" id="{61228725-C0CC-B76A-74BC-C5F9ADFF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50" y="4079272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B4745BA-91AE-2209-A4B3-57C3A1D87E42}"/>
              </a:ext>
            </a:extLst>
          </p:cNvPr>
          <p:cNvSpPr txBox="1"/>
          <p:nvPr/>
        </p:nvSpPr>
        <p:spPr>
          <a:xfrm>
            <a:off x="996287" y="2074460"/>
            <a:ext cx="881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o </a:t>
            </a:r>
            <a:r>
              <a:rPr lang="pt-BR" b="1" u="sng" dirty="0"/>
              <a:t>cérebro</a:t>
            </a:r>
            <a:r>
              <a:rPr lang="pt-BR" dirty="0"/>
              <a:t> do computador. Ele é responsável por processar as informações de forma rápida.</a:t>
            </a:r>
          </a:p>
        </p:txBody>
      </p:sp>
    </p:spTree>
    <p:extLst>
      <p:ext uri="{BB962C8B-B14F-4D97-AF65-F5344CB8AC3E}">
        <p14:creationId xmlns:p14="http://schemas.microsoft.com/office/powerpoint/2010/main" val="183372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049CF-692F-94C2-6925-95C3F5DC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HD – HARD DISK ou DISCO RÍGIDO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45C741-DB33-1C54-C755-3159EC047205}"/>
              </a:ext>
            </a:extLst>
          </p:cNvPr>
          <p:cNvSpPr txBox="1"/>
          <p:nvPr/>
        </p:nvSpPr>
        <p:spPr>
          <a:xfrm>
            <a:off x="838200" y="1802296"/>
            <a:ext cx="7881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HD é o responsavel pelo armazenamento dos softwares e dos dados e é conhecido disco rígido ou hard disk. O eixo de alumínio é um disco onde os dados do seu computador ficam guardados.</a:t>
            </a:r>
          </a:p>
        </p:txBody>
      </p:sp>
      <p:pic>
        <p:nvPicPr>
          <p:cNvPr id="2050" name="Picture 2" descr="Para que serve o HD | TechTudo | TechTudo">
            <a:extLst>
              <a:ext uri="{FF2B5EF4-FFF2-40B4-BE49-F238E27FC236}">
                <a16:creationId xmlns:a16="http://schemas.microsoft.com/office/drawing/2014/main" id="{6B03238B-947A-3F97-673E-CB8AE645C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73" y="3296478"/>
            <a:ext cx="3643105" cy="332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11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AB61C-3D41-F23A-712B-82E0E781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Memória </a:t>
            </a:r>
          </a:p>
        </p:txBody>
      </p:sp>
      <p:pic>
        <p:nvPicPr>
          <p:cNvPr id="3074" name="Picture 2" descr="Memoria pc ddr4 4gb 2400 infinity memory - BR - Peças para Computador e  Notebook - Magazine Luiza">
            <a:extLst>
              <a:ext uri="{FF2B5EF4-FFF2-40B4-BE49-F238E27FC236}">
                <a16:creationId xmlns:a16="http://schemas.microsoft.com/office/drawing/2014/main" id="{174F5AF8-31F1-D8E0-8940-C3665EECE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4819650"/>
            <a:ext cx="37052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7DAAAB0-91F7-6D6E-FE86-8B41512A1F52}"/>
              </a:ext>
            </a:extLst>
          </p:cNvPr>
          <p:cNvSpPr txBox="1"/>
          <p:nvPr/>
        </p:nvSpPr>
        <p:spPr>
          <a:xfrm>
            <a:off x="265043" y="1842052"/>
            <a:ext cx="808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memória guarda dados arquivos que você não salvol e quanto mais espaço mais fácio de trabalhar ex: mais giga,giga bati.</a:t>
            </a:r>
          </a:p>
        </p:txBody>
      </p:sp>
    </p:spTree>
    <p:extLst>
      <p:ext uri="{BB962C8B-B14F-4D97-AF65-F5344CB8AC3E}">
        <p14:creationId xmlns:p14="http://schemas.microsoft.com/office/powerpoint/2010/main" val="263446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CEA71-C13F-D876-74F3-F72C9FA9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09730" cy="1325563"/>
          </a:xfrm>
        </p:spPr>
        <p:txBody>
          <a:bodyPr/>
          <a:lstStyle/>
          <a:p>
            <a:r>
              <a:rPr lang="pt-BR" dirty="0"/>
              <a:t>Placa  Mãe</a:t>
            </a:r>
          </a:p>
        </p:txBody>
      </p:sp>
      <p:pic>
        <p:nvPicPr>
          <p:cNvPr id="4098" name="Picture 2" descr="Placa-mãe DDR4: veja sete opções para comprar no Brasil em 2021 | Qual  Comprar? | TechTudo">
            <a:extLst>
              <a:ext uri="{FF2B5EF4-FFF2-40B4-BE49-F238E27FC236}">
                <a16:creationId xmlns:a16="http://schemas.microsoft.com/office/drawing/2014/main" id="{691E7862-12C3-3F87-9D2B-3F0322E92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543" y="4903304"/>
            <a:ext cx="2592457" cy="195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A19EBFB9-766F-A27E-9BCE-24A53025A926}"/>
              </a:ext>
            </a:extLst>
          </p:cNvPr>
          <p:cNvGrpSpPr/>
          <p:nvPr/>
        </p:nvGrpSpPr>
        <p:grpSpPr>
          <a:xfrm>
            <a:off x="265044" y="2040979"/>
            <a:ext cx="8978347" cy="3809855"/>
            <a:chOff x="621196" y="2269580"/>
            <a:chExt cx="8978347" cy="3809855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014397D0-7F13-0AE8-FEA2-31A4431047D7}"/>
                </a:ext>
              </a:extLst>
            </p:cNvPr>
            <p:cNvGrpSpPr/>
            <p:nvPr/>
          </p:nvGrpSpPr>
          <p:grpSpPr>
            <a:xfrm>
              <a:off x="621196" y="4325109"/>
              <a:ext cx="8978347" cy="1754326"/>
              <a:chOff x="1017105" y="2348015"/>
              <a:chExt cx="8978347" cy="1754326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7D36595-76A5-F40E-358F-AED02C4FE187}"/>
                  </a:ext>
                </a:extLst>
              </p:cNvPr>
              <p:cNvSpPr txBox="1"/>
              <p:nvPr/>
            </p:nvSpPr>
            <p:spPr>
              <a:xfrm>
                <a:off x="3773558" y="3733009"/>
                <a:ext cx="6221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rede e tudo o mais</a:t>
                </a:r>
                <a:endParaRPr lang="pt-BR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93E4119-6C68-D2C4-E762-1DB4105A36EC}"/>
                  </a:ext>
                </a:extLst>
              </p:cNvPr>
              <p:cNvSpPr txBox="1"/>
              <p:nvPr/>
            </p:nvSpPr>
            <p:spPr>
              <a:xfrm>
                <a:off x="1017105" y="2348015"/>
                <a:ext cx="622189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Ela é o sistema que une todos os componentes de um computador, permitindo que eles funcionem de forma organizada. Sua peça dispõe de todos os caminhos e redes que permitem a troca de informação entre todas as outras: processadores, memórias, sistemas de armazenamento, </a:t>
                </a:r>
                <a:r>
                  <a:rPr lang="pt-BR" b="1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placa</a:t>
                </a:r>
                <a:r>
                  <a:rPr lang="pt-BR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 de</a:t>
                </a:r>
                <a:endParaRPr lang="pt-BR" dirty="0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B771684-D189-2888-0DDD-70116699868B}"/>
                </a:ext>
              </a:extLst>
            </p:cNvPr>
            <p:cNvSpPr txBox="1"/>
            <p:nvPr/>
          </p:nvSpPr>
          <p:spPr>
            <a:xfrm>
              <a:off x="621196" y="2269580"/>
              <a:ext cx="6221894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Além de permitir o tráfego de informação, a </a:t>
              </a:r>
              <a:r>
                <a:rPr lang="pt-BR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placa</a:t>
              </a:r>
              <a:r>
                <a:rPr lang="pt-BR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 também alimenta alguns periféricos com a energia elétrica que recebe da fonte do gabinete. Todas essas </a:t>
              </a:r>
              <a:r>
                <a:rPr lang="pt-BR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funções</a:t>
              </a:r>
              <a:r>
                <a:rPr lang="pt-BR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 tornam o nome “</a:t>
              </a:r>
              <a:r>
                <a:rPr lang="pt-BR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mãe</a:t>
              </a:r>
              <a:r>
                <a:rPr lang="pt-BR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” algo bem lógico: sem ela, o computador é apenas um amontoado de chips e </a:t>
              </a:r>
              <a:r>
                <a:rPr lang="pt-BR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placas</a:t>
              </a:r>
              <a:r>
                <a:rPr lang="pt-BR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 independentes.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34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D3109-6FC1-0FC2-56EB-68570B57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Arduino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CA24E08-B441-0B38-B278-D73A9B8BE1E1}"/>
              </a:ext>
            </a:extLst>
          </p:cNvPr>
          <p:cNvGrpSpPr/>
          <p:nvPr/>
        </p:nvGrpSpPr>
        <p:grpSpPr>
          <a:xfrm>
            <a:off x="2713383" y="202240"/>
            <a:ext cx="9664147" cy="6655760"/>
            <a:chOff x="2713383" y="202240"/>
            <a:chExt cx="9664147" cy="6655760"/>
          </a:xfrm>
        </p:grpSpPr>
        <p:pic>
          <p:nvPicPr>
            <p:cNvPr id="5122" name="Picture 2" descr="Arduino – Wikipédia, a enciclopédia livre">
              <a:extLst>
                <a:ext uri="{FF2B5EF4-FFF2-40B4-BE49-F238E27FC236}">
                  <a16:creationId xmlns:a16="http://schemas.microsoft.com/office/drawing/2014/main" id="{F4D8F61F-E82D-55B8-00FC-EA491B9F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734" y="4664765"/>
              <a:ext cx="2492266" cy="2193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BA729250-7613-1F56-5FAF-133B14513EFE}"/>
                </a:ext>
              </a:extLst>
            </p:cNvPr>
            <p:cNvGrpSpPr/>
            <p:nvPr/>
          </p:nvGrpSpPr>
          <p:grpSpPr>
            <a:xfrm>
              <a:off x="5652051" y="202240"/>
              <a:ext cx="6665843" cy="1477328"/>
              <a:chOff x="5652051" y="202240"/>
              <a:chExt cx="6665843" cy="1477328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EA3ECB0-2355-413C-FDE2-0B107A121E34}"/>
                  </a:ext>
                </a:extLst>
              </p:cNvPr>
              <p:cNvSpPr txBox="1"/>
              <p:nvPr/>
            </p:nvSpPr>
            <p:spPr>
              <a:xfrm>
                <a:off x="6096000" y="202240"/>
                <a:ext cx="6221894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Arduino </a:t>
                </a:r>
                <a:r>
                  <a:rPr lang="pt-BR" b="1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é uma plataforma de prototipagem eletrônica muito versátil e amplamente utilizada por estudantes, hobbistas e profissionais das mais diversas áreas</a:t>
                </a:r>
                <a:r>
                  <a:rPr lang="pt-BR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. O objetivo principal do Arduino é tornar o acesso à prototipagem eletrônica mais fácil, mais barata e flexível.</a:t>
                </a:r>
                <a:endParaRPr lang="pt-BR" dirty="0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9DC8A0D-5843-CC5A-291D-C1ABDBE0D65C}"/>
                  </a:ext>
                </a:extLst>
              </p:cNvPr>
              <p:cNvSpPr txBox="1"/>
              <p:nvPr/>
            </p:nvSpPr>
            <p:spPr>
              <a:xfrm>
                <a:off x="5652051" y="756238"/>
                <a:ext cx="715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06972B09-CD81-E7BF-3090-399F91E253D9}"/>
                </a:ext>
              </a:extLst>
            </p:cNvPr>
            <p:cNvGrpSpPr/>
            <p:nvPr/>
          </p:nvGrpSpPr>
          <p:grpSpPr>
            <a:xfrm>
              <a:off x="2713383" y="2091324"/>
              <a:ext cx="9664147" cy="3492449"/>
              <a:chOff x="2713383" y="2091324"/>
              <a:chExt cx="9664147" cy="3492449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D30806C6-5BC8-CDED-9B2C-F298117A3ED8}"/>
                  </a:ext>
                </a:extLst>
              </p:cNvPr>
              <p:cNvGrpSpPr/>
              <p:nvPr/>
            </p:nvGrpSpPr>
            <p:grpSpPr>
              <a:xfrm>
                <a:off x="5738191" y="2091324"/>
                <a:ext cx="6639339" cy="1754326"/>
                <a:chOff x="5738191" y="2091324"/>
                <a:chExt cx="6639339" cy="1754326"/>
              </a:xfrm>
            </p:grpSpPr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EE1B618-EA14-7585-A0B9-E91934FFA27D}"/>
                    </a:ext>
                  </a:extLst>
                </p:cNvPr>
                <p:cNvSpPr txBox="1"/>
                <p:nvPr/>
              </p:nvSpPr>
              <p:spPr>
                <a:xfrm>
                  <a:off x="6096000" y="2091324"/>
                  <a:ext cx="6281530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0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O </a:t>
                  </a:r>
                  <a:r>
                    <a:rPr lang="pt-BR" b="1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Arduino</a:t>
                  </a:r>
                  <a:r>
                    <a:rPr lang="pt-BR" b="0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 é uma plataforma de prototipagem eletrônica open source. Na prática, ele é formado por uma placa eletrônica expansível que pode ser utilizada para o desenvolvimento de protótipos, ou seja, para adicionar inteligência em qualquer coisa e até controlá-la remotamente.</a:t>
                  </a:r>
                  <a:endParaRPr lang="pt-BR" dirty="0"/>
                </a:p>
              </p:txBody>
            </p:sp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479258A-596C-BCF3-84F6-925488C37615}"/>
                    </a:ext>
                  </a:extLst>
                </p:cNvPr>
                <p:cNvSpPr txBox="1"/>
                <p:nvPr/>
              </p:nvSpPr>
              <p:spPr>
                <a:xfrm>
                  <a:off x="5738191" y="2504661"/>
                  <a:ext cx="5433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2</a:t>
                  </a:r>
                </a:p>
              </p:txBody>
            </p:sp>
          </p:grp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2BEF0C4A-2C80-1901-911E-5880E02B3652}"/>
                  </a:ext>
                </a:extLst>
              </p:cNvPr>
              <p:cNvGrpSpPr/>
              <p:nvPr/>
            </p:nvGrpSpPr>
            <p:grpSpPr>
              <a:xfrm>
                <a:off x="2713383" y="4106445"/>
                <a:ext cx="6539947" cy="1477328"/>
                <a:chOff x="2713383" y="4106445"/>
                <a:chExt cx="6539947" cy="1477328"/>
              </a:xfrm>
            </p:grpSpPr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A1898D37-3FBF-BFA1-8F9D-4689AFB44D2F}"/>
                    </a:ext>
                  </a:extLst>
                </p:cNvPr>
                <p:cNvSpPr txBox="1"/>
                <p:nvPr/>
              </p:nvSpPr>
              <p:spPr>
                <a:xfrm>
                  <a:off x="2938670" y="4106445"/>
                  <a:ext cx="6314660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pt-BR" b="0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Quais as principais funcionalidades do Arduino?</a:t>
                  </a:r>
                </a:p>
                <a:p>
                  <a:pPr algn="l"/>
                  <a:r>
                    <a:rPr lang="pt-BR" b="0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As </a:t>
                  </a:r>
                  <a:r>
                    <a:rPr lang="pt-BR" b="1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funções</a:t>
                  </a:r>
                  <a:r>
                    <a:rPr lang="pt-BR" b="0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 da IDE do </a:t>
                  </a:r>
                  <a:r>
                    <a:rPr lang="pt-BR" b="1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Arduino</a:t>
                  </a:r>
                  <a:r>
                    <a:rPr lang="pt-BR" b="0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 são basicamente três: permitir o desenvolvimento do software, de enviá-lo à placa para que possa ser executado e de interagir com a placa </a:t>
                  </a:r>
                  <a:r>
                    <a:rPr lang="pt-BR" b="1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Arduino</a:t>
                  </a:r>
                  <a:r>
                    <a:rPr lang="pt-BR" b="0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.</a:t>
                  </a:r>
                  <a:r>
                    <a:rPr lang="pt-BR" b="0" i="0" dirty="0">
                      <a:solidFill>
                        <a:srgbClr val="70757A"/>
                      </a:solidFill>
                      <a:effectLst/>
                      <a:latin typeface="arial" panose="020B0604020202020204" pitchFamily="34" charset="0"/>
                    </a:rPr>
                    <a:t>14 de jul. de 2021</a:t>
                  </a:r>
                  <a:endParaRPr lang="pt-BR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AF3DDF7-9199-2295-5871-9E741E25CE54}"/>
                    </a:ext>
                  </a:extLst>
                </p:cNvPr>
                <p:cNvSpPr txBox="1"/>
                <p:nvPr/>
              </p:nvSpPr>
              <p:spPr>
                <a:xfrm>
                  <a:off x="2713383" y="4664765"/>
                  <a:ext cx="4505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26000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411</Words>
  <Application>Microsoft Office PowerPoint</Application>
  <PresentationFormat>Ecrã Panorâmico</PresentationFormat>
  <Paragraphs>26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Tema do Office</vt:lpstr>
      <vt:lpstr>Conhecendo o computador alteração 19/07/22</vt:lpstr>
      <vt:lpstr>Apresentação do PowerPoint</vt:lpstr>
      <vt:lpstr>HARDWARE</vt:lpstr>
      <vt:lpstr>SOFTWARE</vt:lpstr>
      <vt:lpstr>PROCESSADOR</vt:lpstr>
      <vt:lpstr>HD – HARD DISK ou DISCO RÍGIDO</vt:lpstr>
      <vt:lpstr>Memória </vt:lpstr>
      <vt:lpstr>Placa  Mãe</vt:lpstr>
      <vt:lpstr>Arduino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Conhecendo o computador</dc:title>
  <dc:creator>Elenice</dc:creator>
  <cp:lastModifiedBy>Elenice</cp:lastModifiedBy>
  <cp:revision>4</cp:revision>
  <dcterms:created xsi:type="dcterms:W3CDTF">2022-07-16T21:59:51Z</dcterms:created>
  <dcterms:modified xsi:type="dcterms:W3CDTF">2022-07-19T22:26:19Z</dcterms:modified>
</cp:coreProperties>
</file>