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0E7FE3-33A1-4C90-B791-DB5A20482002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4AD15A7-8B88-4FD1-A4E4-B0BC52F50443}">
      <dgm:prSet phldrT="[Texto]"/>
      <dgm:spPr/>
      <dgm:t>
        <a:bodyPr/>
        <a:lstStyle/>
        <a:p>
          <a:r>
            <a:rPr lang="pt-BR" dirty="0">
              <a:latin typeface="Arial Rounded MT Bold" panose="020F0704030504030204" pitchFamily="34" charset="0"/>
            </a:rPr>
            <a:t>3.11</a:t>
          </a:r>
        </a:p>
      </dgm:t>
    </dgm:pt>
    <dgm:pt modelId="{ABDE6421-01F8-4DB8-9E36-3C16F2E04B02}" type="parTrans" cxnId="{31D02CE3-9935-4C71-9B2F-70E94A9390BC}">
      <dgm:prSet/>
      <dgm:spPr/>
      <dgm:t>
        <a:bodyPr/>
        <a:lstStyle/>
        <a:p>
          <a:endParaRPr lang="pt-BR">
            <a:latin typeface="Arial Rounded MT Bold" panose="020F0704030504030204" pitchFamily="34" charset="0"/>
          </a:endParaRPr>
        </a:p>
      </dgm:t>
    </dgm:pt>
    <dgm:pt modelId="{0D6C7E31-FDC7-4FC3-B779-DEB6FC777341}" type="sibTrans" cxnId="{31D02CE3-9935-4C71-9B2F-70E94A9390BC}">
      <dgm:prSet/>
      <dgm:spPr/>
      <dgm:t>
        <a:bodyPr/>
        <a:lstStyle/>
        <a:p>
          <a:endParaRPr lang="pt-BR">
            <a:latin typeface="Arial Rounded MT Bold" panose="020F0704030504030204" pitchFamily="34" charset="0"/>
          </a:endParaRPr>
        </a:p>
      </dgm:t>
    </dgm:pt>
    <dgm:pt modelId="{DB3DA25D-79E1-43A6-9E76-F3224A10523D}">
      <dgm:prSet phldrT="[Texto]"/>
      <dgm:spPr/>
      <dgm:t>
        <a:bodyPr/>
        <a:lstStyle/>
        <a:p>
          <a:r>
            <a:rPr lang="pt-BR" dirty="0">
              <a:latin typeface="Arial Rounded MT Bold" panose="020F0704030504030204" pitchFamily="34" charset="0"/>
            </a:rPr>
            <a:t>95</a:t>
          </a:r>
        </a:p>
      </dgm:t>
    </dgm:pt>
    <dgm:pt modelId="{942E1563-AF38-4518-A300-2980F369E21B}" type="parTrans" cxnId="{80730BCB-241D-4FDD-93EC-79E9819B1E9B}">
      <dgm:prSet/>
      <dgm:spPr/>
      <dgm:t>
        <a:bodyPr/>
        <a:lstStyle/>
        <a:p>
          <a:endParaRPr lang="pt-BR">
            <a:latin typeface="Arial Rounded MT Bold" panose="020F0704030504030204" pitchFamily="34" charset="0"/>
          </a:endParaRPr>
        </a:p>
      </dgm:t>
    </dgm:pt>
    <dgm:pt modelId="{2DED2A14-A363-4915-A4A0-28938A0A42D2}" type="sibTrans" cxnId="{80730BCB-241D-4FDD-93EC-79E9819B1E9B}">
      <dgm:prSet/>
      <dgm:spPr/>
      <dgm:t>
        <a:bodyPr/>
        <a:lstStyle/>
        <a:p>
          <a:endParaRPr lang="pt-BR">
            <a:latin typeface="Arial Rounded MT Bold" panose="020F0704030504030204" pitchFamily="34" charset="0"/>
          </a:endParaRPr>
        </a:p>
      </dgm:t>
    </dgm:pt>
    <dgm:pt modelId="{AF4007A7-60CB-4369-8D62-ABD6D88E69EC}">
      <dgm:prSet phldrT="[Texto]"/>
      <dgm:spPr/>
      <dgm:t>
        <a:bodyPr/>
        <a:lstStyle/>
        <a:p>
          <a:r>
            <a:rPr lang="pt-BR" dirty="0">
              <a:latin typeface="Arial Rounded MT Bold" panose="020F0704030504030204" pitchFamily="34" charset="0"/>
            </a:rPr>
            <a:t>98</a:t>
          </a:r>
        </a:p>
      </dgm:t>
    </dgm:pt>
    <dgm:pt modelId="{1175DFB0-B8EB-4A1D-93F5-6424BA723A5E}" type="parTrans" cxnId="{15D474EA-04FF-4E26-B38F-F76ABF3294BA}">
      <dgm:prSet/>
      <dgm:spPr/>
      <dgm:t>
        <a:bodyPr/>
        <a:lstStyle/>
        <a:p>
          <a:endParaRPr lang="pt-BR">
            <a:latin typeface="Arial Rounded MT Bold" panose="020F0704030504030204" pitchFamily="34" charset="0"/>
          </a:endParaRPr>
        </a:p>
      </dgm:t>
    </dgm:pt>
    <dgm:pt modelId="{79EDD29C-D3B8-451D-8C85-0A7FD5F9B66B}" type="sibTrans" cxnId="{15D474EA-04FF-4E26-B38F-F76ABF3294BA}">
      <dgm:prSet/>
      <dgm:spPr/>
      <dgm:t>
        <a:bodyPr/>
        <a:lstStyle/>
        <a:p>
          <a:endParaRPr lang="pt-BR">
            <a:latin typeface="Arial Rounded MT Bold" panose="020F0704030504030204" pitchFamily="34" charset="0"/>
          </a:endParaRPr>
        </a:p>
      </dgm:t>
    </dgm:pt>
    <dgm:pt modelId="{4FC96C19-CE09-4C6C-9AAB-5D941264129F}">
      <dgm:prSet/>
      <dgm:spPr/>
      <dgm:t>
        <a:bodyPr/>
        <a:lstStyle/>
        <a:p>
          <a:r>
            <a:rPr lang="pt-BR" dirty="0">
              <a:latin typeface="Arial Rounded MT Bold" panose="020F0704030504030204" pitchFamily="34" charset="0"/>
            </a:rPr>
            <a:t>XP</a:t>
          </a:r>
        </a:p>
      </dgm:t>
    </dgm:pt>
    <dgm:pt modelId="{5A4FCBAF-F78E-4B44-8C8C-16665C3DB32B}" type="parTrans" cxnId="{49BABBC9-9554-4914-A48D-1C62E0698060}">
      <dgm:prSet/>
      <dgm:spPr/>
      <dgm:t>
        <a:bodyPr/>
        <a:lstStyle/>
        <a:p>
          <a:endParaRPr lang="pt-BR">
            <a:latin typeface="Arial Rounded MT Bold" panose="020F0704030504030204" pitchFamily="34" charset="0"/>
          </a:endParaRPr>
        </a:p>
      </dgm:t>
    </dgm:pt>
    <dgm:pt modelId="{D9713EC4-190E-434C-8E74-30F57382F6C6}" type="sibTrans" cxnId="{49BABBC9-9554-4914-A48D-1C62E0698060}">
      <dgm:prSet/>
      <dgm:spPr/>
      <dgm:t>
        <a:bodyPr/>
        <a:lstStyle/>
        <a:p>
          <a:endParaRPr lang="pt-BR">
            <a:latin typeface="Arial Rounded MT Bold" panose="020F0704030504030204" pitchFamily="34" charset="0"/>
          </a:endParaRPr>
        </a:p>
      </dgm:t>
    </dgm:pt>
    <dgm:pt modelId="{6A6B0CE0-5AFE-409C-83B0-472AC82A1A13}">
      <dgm:prSet/>
      <dgm:spPr/>
      <dgm:t>
        <a:bodyPr/>
        <a:lstStyle/>
        <a:p>
          <a:r>
            <a:rPr lang="pt-BR" dirty="0">
              <a:latin typeface="Arial Rounded MT Bold" panose="020F0704030504030204" pitchFamily="34" charset="0"/>
            </a:rPr>
            <a:t>Vista</a:t>
          </a:r>
        </a:p>
      </dgm:t>
    </dgm:pt>
    <dgm:pt modelId="{C346E9DA-C730-4F8C-874A-4820F679BD6E}" type="parTrans" cxnId="{060C8541-7E0B-4D0E-B7C8-B4E0E3BFCDD8}">
      <dgm:prSet/>
      <dgm:spPr/>
      <dgm:t>
        <a:bodyPr/>
        <a:lstStyle/>
        <a:p>
          <a:endParaRPr lang="pt-BR">
            <a:latin typeface="Arial Rounded MT Bold" panose="020F0704030504030204" pitchFamily="34" charset="0"/>
          </a:endParaRPr>
        </a:p>
      </dgm:t>
    </dgm:pt>
    <dgm:pt modelId="{87F8F098-D3FA-4377-9CD7-2A8CE73A8968}" type="sibTrans" cxnId="{060C8541-7E0B-4D0E-B7C8-B4E0E3BFCDD8}">
      <dgm:prSet/>
      <dgm:spPr/>
      <dgm:t>
        <a:bodyPr/>
        <a:lstStyle/>
        <a:p>
          <a:endParaRPr lang="pt-BR">
            <a:latin typeface="Arial Rounded MT Bold" panose="020F0704030504030204" pitchFamily="34" charset="0"/>
          </a:endParaRPr>
        </a:p>
      </dgm:t>
    </dgm:pt>
    <dgm:pt modelId="{EA443999-7A87-4587-8E24-5E53DF334657}">
      <dgm:prSet/>
      <dgm:spPr/>
      <dgm:t>
        <a:bodyPr/>
        <a:lstStyle/>
        <a:p>
          <a:r>
            <a:rPr lang="pt-BR" dirty="0">
              <a:latin typeface="Arial Rounded MT Bold" panose="020F0704030504030204" pitchFamily="34" charset="0"/>
            </a:rPr>
            <a:t>7</a:t>
          </a:r>
        </a:p>
      </dgm:t>
    </dgm:pt>
    <dgm:pt modelId="{98C2F18E-046F-452C-99D5-DE208D4096A5}" type="parTrans" cxnId="{6128AC25-6241-4471-8388-D1A38E9FFB61}">
      <dgm:prSet/>
      <dgm:spPr/>
      <dgm:t>
        <a:bodyPr/>
        <a:lstStyle/>
        <a:p>
          <a:endParaRPr lang="pt-BR">
            <a:latin typeface="Arial Rounded MT Bold" panose="020F0704030504030204" pitchFamily="34" charset="0"/>
          </a:endParaRPr>
        </a:p>
      </dgm:t>
    </dgm:pt>
    <dgm:pt modelId="{682D1112-0587-4E12-9575-0B9B12516163}" type="sibTrans" cxnId="{6128AC25-6241-4471-8388-D1A38E9FFB61}">
      <dgm:prSet/>
      <dgm:spPr/>
      <dgm:t>
        <a:bodyPr/>
        <a:lstStyle/>
        <a:p>
          <a:endParaRPr lang="pt-BR">
            <a:latin typeface="Arial Rounded MT Bold" panose="020F0704030504030204" pitchFamily="34" charset="0"/>
          </a:endParaRPr>
        </a:p>
      </dgm:t>
    </dgm:pt>
    <dgm:pt modelId="{37A17912-AFEB-4E34-9CA3-2E1F679A1690}">
      <dgm:prSet/>
      <dgm:spPr/>
      <dgm:t>
        <a:bodyPr/>
        <a:lstStyle/>
        <a:p>
          <a:r>
            <a:rPr lang="pt-BR" dirty="0">
              <a:latin typeface="Arial Rounded MT Bold" panose="020F0704030504030204" pitchFamily="34" charset="0"/>
            </a:rPr>
            <a:t>8</a:t>
          </a:r>
        </a:p>
      </dgm:t>
    </dgm:pt>
    <dgm:pt modelId="{0BBB7E03-7FC9-4436-98C9-01C30C9C091C}" type="parTrans" cxnId="{CBB3A6A4-B7DD-4640-BD2D-0E0337384501}">
      <dgm:prSet/>
      <dgm:spPr/>
      <dgm:t>
        <a:bodyPr/>
        <a:lstStyle/>
        <a:p>
          <a:endParaRPr lang="pt-BR">
            <a:latin typeface="Arial Rounded MT Bold" panose="020F0704030504030204" pitchFamily="34" charset="0"/>
          </a:endParaRPr>
        </a:p>
      </dgm:t>
    </dgm:pt>
    <dgm:pt modelId="{DA34569D-1283-48E2-A7C5-DF98DAE8EB9D}" type="sibTrans" cxnId="{CBB3A6A4-B7DD-4640-BD2D-0E0337384501}">
      <dgm:prSet/>
      <dgm:spPr/>
      <dgm:t>
        <a:bodyPr/>
        <a:lstStyle/>
        <a:p>
          <a:endParaRPr lang="pt-BR">
            <a:latin typeface="Arial Rounded MT Bold" panose="020F0704030504030204" pitchFamily="34" charset="0"/>
          </a:endParaRPr>
        </a:p>
      </dgm:t>
    </dgm:pt>
    <dgm:pt modelId="{988B805F-5D94-4217-833E-CEDA3B19BC21}">
      <dgm:prSet/>
      <dgm:spPr/>
      <dgm:t>
        <a:bodyPr/>
        <a:lstStyle/>
        <a:p>
          <a:r>
            <a:rPr lang="pt-BR" dirty="0">
              <a:latin typeface="Arial Rounded MT Bold" panose="020F0704030504030204" pitchFamily="34" charset="0"/>
            </a:rPr>
            <a:t>10</a:t>
          </a:r>
        </a:p>
      </dgm:t>
    </dgm:pt>
    <dgm:pt modelId="{66EC61C3-AD35-4169-AAD1-97B56FC227CB}" type="parTrans" cxnId="{92D0304D-60E7-47B0-90EF-F0B77B244E7B}">
      <dgm:prSet/>
      <dgm:spPr/>
      <dgm:t>
        <a:bodyPr/>
        <a:lstStyle/>
        <a:p>
          <a:endParaRPr lang="pt-BR">
            <a:latin typeface="Arial Rounded MT Bold" panose="020F0704030504030204" pitchFamily="34" charset="0"/>
          </a:endParaRPr>
        </a:p>
      </dgm:t>
    </dgm:pt>
    <dgm:pt modelId="{99652777-956E-4D26-926D-698C3ED06157}" type="sibTrans" cxnId="{92D0304D-60E7-47B0-90EF-F0B77B244E7B}">
      <dgm:prSet/>
      <dgm:spPr/>
      <dgm:t>
        <a:bodyPr/>
        <a:lstStyle/>
        <a:p>
          <a:endParaRPr lang="pt-BR">
            <a:latin typeface="Arial Rounded MT Bold" panose="020F0704030504030204" pitchFamily="34" charset="0"/>
          </a:endParaRPr>
        </a:p>
      </dgm:t>
    </dgm:pt>
    <dgm:pt modelId="{B3024677-A27F-42B5-BAE8-F670143E1F83}">
      <dgm:prSet/>
      <dgm:spPr/>
      <dgm:t>
        <a:bodyPr/>
        <a:lstStyle/>
        <a:p>
          <a:r>
            <a:rPr lang="pt-BR" dirty="0">
              <a:latin typeface="Arial Rounded MT Bold" panose="020F0704030504030204" pitchFamily="34" charset="0"/>
            </a:rPr>
            <a:t>11</a:t>
          </a:r>
        </a:p>
      </dgm:t>
    </dgm:pt>
    <dgm:pt modelId="{E82E5D8A-037C-4009-AF6D-F62E2FE75C49}" type="parTrans" cxnId="{0E3C34A6-CEFA-4B9E-AADA-7E9C308B305D}">
      <dgm:prSet/>
      <dgm:spPr/>
      <dgm:t>
        <a:bodyPr/>
        <a:lstStyle/>
        <a:p>
          <a:endParaRPr lang="pt-BR">
            <a:latin typeface="Arial Rounded MT Bold" panose="020F0704030504030204" pitchFamily="34" charset="0"/>
          </a:endParaRPr>
        </a:p>
      </dgm:t>
    </dgm:pt>
    <dgm:pt modelId="{E144B227-13C8-4887-9E91-005A3D189D98}" type="sibTrans" cxnId="{0E3C34A6-CEFA-4B9E-AADA-7E9C308B305D}">
      <dgm:prSet/>
      <dgm:spPr/>
      <dgm:t>
        <a:bodyPr/>
        <a:lstStyle/>
        <a:p>
          <a:endParaRPr lang="pt-BR">
            <a:latin typeface="Arial Rounded MT Bold" panose="020F0704030504030204" pitchFamily="34" charset="0"/>
          </a:endParaRPr>
        </a:p>
      </dgm:t>
    </dgm:pt>
    <dgm:pt modelId="{76922EFD-69B3-434C-8D09-25DD64912569}" type="pres">
      <dgm:prSet presAssocID="{DF0E7FE3-33A1-4C90-B791-DB5A20482002}" presName="rootnode" presStyleCnt="0">
        <dgm:presLayoutVars>
          <dgm:chMax/>
          <dgm:chPref/>
          <dgm:dir/>
          <dgm:animLvl val="lvl"/>
        </dgm:presLayoutVars>
      </dgm:prSet>
      <dgm:spPr/>
    </dgm:pt>
    <dgm:pt modelId="{CDDF48FA-3C56-4B31-9146-6880279BA022}" type="pres">
      <dgm:prSet presAssocID="{C4AD15A7-8B88-4FD1-A4E4-B0BC52F50443}" presName="composite" presStyleCnt="0"/>
      <dgm:spPr/>
    </dgm:pt>
    <dgm:pt modelId="{E280AE62-04F9-45EF-A0C2-AA761B33334D}" type="pres">
      <dgm:prSet presAssocID="{C4AD15A7-8B88-4FD1-A4E4-B0BC52F50443}" presName="LShape" presStyleLbl="alignNode1" presStyleIdx="0" presStyleCnt="17"/>
      <dgm:spPr/>
    </dgm:pt>
    <dgm:pt modelId="{6AF5444E-22A2-4847-922A-748E69512649}" type="pres">
      <dgm:prSet presAssocID="{C4AD15A7-8B88-4FD1-A4E4-B0BC52F50443}" presName="ParentText" presStyleLbl="revTx" presStyleIdx="0" presStyleCnt="9">
        <dgm:presLayoutVars>
          <dgm:chMax val="0"/>
          <dgm:chPref val="0"/>
          <dgm:bulletEnabled val="1"/>
        </dgm:presLayoutVars>
      </dgm:prSet>
      <dgm:spPr/>
    </dgm:pt>
    <dgm:pt modelId="{5B607987-75C2-4660-AF18-2070881BC1A5}" type="pres">
      <dgm:prSet presAssocID="{C4AD15A7-8B88-4FD1-A4E4-B0BC52F50443}" presName="Triangle" presStyleLbl="alignNode1" presStyleIdx="1" presStyleCnt="17"/>
      <dgm:spPr/>
    </dgm:pt>
    <dgm:pt modelId="{DBE0517A-4AE7-43E9-94C5-5087054F2A70}" type="pres">
      <dgm:prSet presAssocID="{0D6C7E31-FDC7-4FC3-B779-DEB6FC777341}" presName="sibTrans" presStyleCnt="0"/>
      <dgm:spPr/>
    </dgm:pt>
    <dgm:pt modelId="{FA9465A7-BA5E-4294-BD5B-685A1464F153}" type="pres">
      <dgm:prSet presAssocID="{0D6C7E31-FDC7-4FC3-B779-DEB6FC777341}" presName="space" presStyleCnt="0"/>
      <dgm:spPr/>
    </dgm:pt>
    <dgm:pt modelId="{F3BFB777-D887-4C1A-B3CF-E8CAEA54A70D}" type="pres">
      <dgm:prSet presAssocID="{DB3DA25D-79E1-43A6-9E76-F3224A10523D}" presName="composite" presStyleCnt="0"/>
      <dgm:spPr/>
    </dgm:pt>
    <dgm:pt modelId="{14E84AF4-ACF6-4170-951F-03F1175A6548}" type="pres">
      <dgm:prSet presAssocID="{DB3DA25D-79E1-43A6-9E76-F3224A10523D}" presName="LShape" presStyleLbl="alignNode1" presStyleIdx="2" presStyleCnt="17"/>
      <dgm:spPr/>
    </dgm:pt>
    <dgm:pt modelId="{254832DC-500C-4D80-9810-CB556442355B}" type="pres">
      <dgm:prSet presAssocID="{DB3DA25D-79E1-43A6-9E76-F3224A10523D}" presName="ParentText" presStyleLbl="revTx" presStyleIdx="1" presStyleCnt="9">
        <dgm:presLayoutVars>
          <dgm:chMax val="0"/>
          <dgm:chPref val="0"/>
          <dgm:bulletEnabled val="1"/>
        </dgm:presLayoutVars>
      </dgm:prSet>
      <dgm:spPr/>
    </dgm:pt>
    <dgm:pt modelId="{B29AEBC9-B870-4E84-A6B1-BCEC2A39D537}" type="pres">
      <dgm:prSet presAssocID="{DB3DA25D-79E1-43A6-9E76-F3224A10523D}" presName="Triangle" presStyleLbl="alignNode1" presStyleIdx="3" presStyleCnt="17"/>
      <dgm:spPr/>
    </dgm:pt>
    <dgm:pt modelId="{EC980B86-0625-4956-BC21-7B3ECB9F46C3}" type="pres">
      <dgm:prSet presAssocID="{2DED2A14-A363-4915-A4A0-28938A0A42D2}" presName="sibTrans" presStyleCnt="0"/>
      <dgm:spPr/>
    </dgm:pt>
    <dgm:pt modelId="{01D304BA-B0E9-446E-8718-A2C6D8A6F716}" type="pres">
      <dgm:prSet presAssocID="{2DED2A14-A363-4915-A4A0-28938A0A42D2}" presName="space" presStyleCnt="0"/>
      <dgm:spPr/>
    </dgm:pt>
    <dgm:pt modelId="{A9A28121-E00A-4960-ABCC-A991AE8627B7}" type="pres">
      <dgm:prSet presAssocID="{AF4007A7-60CB-4369-8D62-ABD6D88E69EC}" presName="composite" presStyleCnt="0"/>
      <dgm:spPr/>
    </dgm:pt>
    <dgm:pt modelId="{1E7F1632-6E49-4791-845A-00D11790109A}" type="pres">
      <dgm:prSet presAssocID="{AF4007A7-60CB-4369-8D62-ABD6D88E69EC}" presName="LShape" presStyleLbl="alignNode1" presStyleIdx="4" presStyleCnt="17"/>
      <dgm:spPr/>
    </dgm:pt>
    <dgm:pt modelId="{FA9D2652-9A95-45B2-892E-58C03D551314}" type="pres">
      <dgm:prSet presAssocID="{AF4007A7-60CB-4369-8D62-ABD6D88E69EC}" presName="ParentText" presStyleLbl="revTx" presStyleIdx="2" presStyleCnt="9">
        <dgm:presLayoutVars>
          <dgm:chMax val="0"/>
          <dgm:chPref val="0"/>
          <dgm:bulletEnabled val="1"/>
        </dgm:presLayoutVars>
      </dgm:prSet>
      <dgm:spPr/>
    </dgm:pt>
    <dgm:pt modelId="{959252A5-F9AC-42C9-AFF2-9225D171B3DF}" type="pres">
      <dgm:prSet presAssocID="{AF4007A7-60CB-4369-8D62-ABD6D88E69EC}" presName="Triangle" presStyleLbl="alignNode1" presStyleIdx="5" presStyleCnt="17"/>
      <dgm:spPr/>
    </dgm:pt>
    <dgm:pt modelId="{AA656F3B-3F36-4092-84DC-9C43C9C05DE8}" type="pres">
      <dgm:prSet presAssocID="{79EDD29C-D3B8-451D-8C85-0A7FD5F9B66B}" presName="sibTrans" presStyleCnt="0"/>
      <dgm:spPr/>
    </dgm:pt>
    <dgm:pt modelId="{B9471136-2C2D-4555-8446-55D75948F678}" type="pres">
      <dgm:prSet presAssocID="{79EDD29C-D3B8-451D-8C85-0A7FD5F9B66B}" presName="space" presStyleCnt="0"/>
      <dgm:spPr/>
    </dgm:pt>
    <dgm:pt modelId="{EA18F575-87FF-4659-AF97-55261B557357}" type="pres">
      <dgm:prSet presAssocID="{4FC96C19-CE09-4C6C-9AAB-5D941264129F}" presName="composite" presStyleCnt="0"/>
      <dgm:spPr/>
    </dgm:pt>
    <dgm:pt modelId="{A2772612-FC6E-4A7D-BF43-9C862F7B2CE4}" type="pres">
      <dgm:prSet presAssocID="{4FC96C19-CE09-4C6C-9AAB-5D941264129F}" presName="LShape" presStyleLbl="alignNode1" presStyleIdx="6" presStyleCnt="17"/>
      <dgm:spPr/>
    </dgm:pt>
    <dgm:pt modelId="{D86C03C7-2DB3-42F5-9520-A450770070D5}" type="pres">
      <dgm:prSet presAssocID="{4FC96C19-CE09-4C6C-9AAB-5D941264129F}" presName="ParentText" presStyleLbl="revTx" presStyleIdx="3" presStyleCnt="9">
        <dgm:presLayoutVars>
          <dgm:chMax val="0"/>
          <dgm:chPref val="0"/>
          <dgm:bulletEnabled val="1"/>
        </dgm:presLayoutVars>
      </dgm:prSet>
      <dgm:spPr/>
    </dgm:pt>
    <dgm:pt modelId="{07881486-611A-427F-B4F8-292D1B6E1134}" type="pres">
      <dgm:prSet presAssocID="{4FC96C19-CE09-4C6C-9AAB-5D941264129F}" presName="Triangle" presStyleLbl="alignNode1" presStyleIdx="7" presStyleCnt="17"/>
      <dgm:spPr/>
    </dgm:pt>
    <dgm:pt modelId="{6B6DEF44-B0E8-495D-9A82-834AEFB02581}" type="pres">
      <dgm:prSet presAssocID="{D9713EC4-190E-434C-8E74-30F57382F6C6}" presName="sibTrans" presStyleCnt="0"/>
      <dgm:spPr/>
    </dgm:pt>
    <dgm:pt modelId="{68ACDA50-AF3D-4274-951E-2B92176862B7}" type="pres">
      <dgm:prSet presAssocID="{D9713EC4-190E-434C-8E74-30F57382F6C6}" presName="space" presStyleCnt="0"/>
      <dgm:spPr/>
    </dgm:pt>
    <dgm:pt modelId="{996B1FB0-A5F7-4098-900A-46AD18C4360E}" type="pres">
      <dgm:prSet presAssocID="{6A6B0CE0-5AFE-409C-83B0-472AC82A1A13}" presName="composite" presStyleCnt="0"/>
      <dgm:spPr/>
    </dgm:pt>
    <dgm:pt modelId="{BBA6E897-D4F1-4C8C-909E-6675A89C4B6B}" type="pres">
      <dgm:prSet presAssocID="{6A6B0CE0-5AFE-409C-83B0-472AC82A1A13}" presName="LShape" presStyleLbl="alignNode1" presStyleIdx="8" presStyleCnt="17"/>
      <dgm:spPr/>
    </dgm:pt>
    <dgm:pt modelId="{A6994321-C8D7-4EAA-9B1D-57F212F984BE}" type="pres">
      <dgm:prSet presAssocID="{6A6B0CE0-5AFE-409C-83B0-472AC82A1A13}" presName="ParentText" presStyleLbl="revTx" presStyleIdx="4" presStyleCnt="9">
        <dgm:presLayoutVars>
          <dgm:chMax val="0"/>
          <dgm:chPref val="0"/>
          <dgm:bulletEnabled val="1"/>
        </dgm:presLayoutVars>
      </dgm:prSet>
      <dgm:spPr/>
    </dgm:pt>
    <dgm:pt modelId="{EF32DF39-D663-4D7C-95D5-69008912AA4A}" type="pres">
      <dgm:prSet presAssocID="{6A6B0CE0-5AFE-409C-83B0-472AC82A1A13}" presName="Triangle" presStyleLbl="alignNode1" presStyleIdx="9" presStyleCnt="17"/>
      <dgm:spPr/>
    </dgm:pt>
    <dgm:pt modelId="{B3347000-AFD3-4148-B390-96B35C47A6A3}" type="pres">
      <dgm:prSet presAssocID="{87F8F098-D3FA-4377-9CD7-2A8CE73A8968}" presName="sibTrans" presStyleCnt="0"/>
      <dgm:spPr/>
    </dgm:pt>
    <dgm:pt modelId="{28CEBF72-DE05-4CFE-933C-DC75D7ACB873}" type="pres">
      <dgm:prSet presAssocID="{87F8F098-D3FA-4377-9CD7-2A8CE73A8968}" presName="space" presStyleCnt="0"/>
      <dgm:spPr/>
    </dgm:pt>
    <dgm:pt modelId="{0C8A47B6-ED38-47A6-9A39-1F46B26AAF8F}" type="pres">
      <dgm:prSet presAssocID="{EA443999-7A87-4587-8E24-5E53DF334657}" presName="composite" presStyleCnt="0"/>
      <dgm:spPr/>
    </dgm:pt>
    <dgm:pt modelId="{2B5169E6-4C1B-4BBD-8422-D5CAA3E37106}" type="pres">
      <dgm:prSet presAssocID="{EA443999-7A87-4587-8E24-5E53DF334657}" presName="LShape" presStyleLbl="alignNode1" presStyleIdx="10" presStyleCnt="17"/>
      <dgm:spPr/>
    </dgm:pt>
    <dgm:pt modelId="{0387266A-D6ED-40E0-A507-E5A5AEEFAF8A}" type="pres">
      <dgm:prSet presAssocID="{EA443999-7A87-4587-8E24-5E53DF334657}" presName="ParentText" presStyleLbl="revTx" presStyleIdx="5" presStyleCnt="9">
        <dgm:presLayoutVars>
          <dgm:chMax val="0"/>
          <dgm:chPref val="0"/>
          <dgm:bulletEnabled val="1"/>
        </dgm:presLayoutVars>
      </dgm:prSet>
      <dgm:spPr/>
    </dgm:pt>
    <dgm:pt modelId="{7BFFE450-0BD7-4546-861A-FC3D85E199D3}" type="pres">
      <dgm:prSet presAssocID="{EA443999-7A87-4587-8E24-5E53DF334657}" presName="Triangle" presStyleLbl="alignNode1" presStyleIdx="11" presStyleCnt="17"/>
      <dgm:spPr/>
    </dgm:pt>
    <dgm:pt modelId="{7E24CE53-A421-4FEC-92BA-FF8C5DC6982C}" type="pres">
      <dgm:prSet presAssocID="{682D1112-0587-4E12-9575-0B9B12516163}" presName="sibTrans" presStyleCnt="0"/>
      <dgm:spPr/>
    </dgm:pt>
    <dgm:pt modelId="{9168BF07-3C92-4725-AAFC-C89091BB41F2}" type="pres">
      <dgm:prSet presAssocID="{682D1112-0587-4E12-9575-0B9B12516163}" presName="space" presStyleCnt="0"/>
      <dgm:spPr/>
    </dgm:pt>
    <dgm:pt modelId="{7E9A5730-E252-4E08-9BA2-39F6A98C9697}" type="pres">
      <dgm:prSet presAssocID="{37A17912-AFEB-4E34-9CA3-2E1F679A1690}" presName="composite" presStyleCnt="0"/>
      <dgm:spPr/>
    </dgm:pt>
    <dgm:pt modelId="{19C240FB-BEDA-4188-9ADE-84708D0C2536}" type="pres">
      <dgm:prSet presAssocID="{37A17912-AFEB-4E34-9CA3-2E1F679A1690}" presName="LShape" presStyleLbl="alignNode1" presStyleIdx="12" presStyleCnt="17"/>
      <dgm:spPr/>
    </dgm:pt>
    <dgm:pt modelId="{F7FA0C1E-DB20-433B-B7AF-17C6DE0A8D84}" type="pres">
      <dgm:prSet presAssocID="{37A17912-AFEB-4E34-9CA3-2E1F679A1690}" presName="ParentText" presStyleLbl="revTx" presStyleIdx="6" presStyleCnt="9">
        <dgm:presLayoutVars>
          <dgm:chMax val="0"/>
          <dgm:chPref val="0"/>
          <dgm:bulletEnabled val="1"/>
        </dgm:presLayoutVars>
      </dgm:prSet>
      <dgm:spPr/>
    </dgm:pt>
    <dgm:pt modelId="{849C8139-561A-4FC8-A22A-FB6E947682DF}" type="pres">
      <dgm:prSet presAssocID="{37A17912-AFEB-4E34-9CA3-2E1F679A1690}" presName="Triangle" presStyleLbl="alignNode1" presStyleIdx="13" presStyleCnt="17"/>
      <dgm:spPr/>
    </dgm:pt>
    <dgm:pt modelId="{4F1F27B7-11C1-400B-B160-83C71E8F8029}" type="pres">
      <dgm:prSet presAssocID="{DA34569D-1283-48E2-A7C5-DF98DAE8EB9D}" presName="sibTrans" presStyleCnt="0"/>
      <dgm:spPr/>
    </dgm:pt>
    <dgm:pt modelId="{52C09ADA-4458-43C0-B872-09CA54DE8EF1}" type="pres">
      <dgm:prSet presAssocID="{DA34569D-1283-48E2-A7C5-DF98DAE8EB9D}" presName="space" presStyleCnt="0"/>
      <dgm:spPr/>
    </dgm:pt>
    <dgm:pt modelId="{949422EA-8533-43DE-9078-4F893E31C861}" type="pres">
      <dgm:prSet presAssocID="{988B805F-5D94-4217-833E-CEDA3B19BC21}" presName="composite" presStyleCnt="0"/>
      <dgm:spPr/>
    </dgm:pt>
    <dgm:pt modelId="{CEB4C5D4-3EB5-49CC-BADB-9597238F1AD7}" type="pres">
      <dgm:prSet presAssocID="{988B805F-5D94-4217-833E-CEDA3B19BC21}" presName="LShape" presStyleLbl="alignNode1" presStyleIdx="14" presStyleCnt="17"/>
      <dgm:spPr/>
    </dgm:pt>
    <dgm:pt modelId="{F23D5635-8ACC-4F67-AD7E-7DB8C39B2BEE}" type="pres">
      <dgm:prSet presAssocID="{988B805F-5D94-4217-833E-CEDA3B19BC21}" presName="ParentText" presStyleLbl="revTx" presStyleIdx="7" presStyleCnt="9">
        <dgm:presLayoutVars>
          <dgm:chMax val="0"/>
          <dgm:chPref val="0"/>
          <dgm:bulletEnabled val="1"/>
        </dgm:presLayoutVars>
      </dgm:prSet>
      <dgm:spPr/>
    </dgm:pt>
    <dgm:pt modelId="{5C01FBC4-F8B1-46F8-BC84-2308FED39A2C}" type="pres">
      <dgm:prSet presAssocID="{988B805F-5D94-4217-833E-CEDA3B19BC21}" presName="Triangle" presStyleLbl="alignNode1" presStyleIdx="15" presStyleCnt="17"/>
      <dgm:spPr/>
    </dgm:pt>
    <dgm:pt modelId="{94DEE028-EF8F-41FC-AC7C-A2462B466B92}" type="pres">
      <dgm:prSet presAssocID="{99652777-956E-4D26-926D-698C3ED06157}" presName="sibTrans" presStyleCnt="0"/>
      <dgm:spPr/>
    </dgm:pt>
    <dgm:pt modelId="{EF38D6B2-34E8-4C7A-8CCE-8F76CF502ECD}" type="pres">
      <dgm:prSet presAssocID="{99652777-956E-4D26-926D-698C3ED06157}" presName="space" presStyleCnt="0"/>
      <dgm:spPr/>
    </dgm:pt>
    <dgm:pt modelId="{864EC12E-119A-4E0C-9D4D-6F9E39F4648A}" type="pres">
      <dgm:prSet presAssocID="{B3024677-A27F-42B5-BAE8-F670143E1F83}" presName="composite" presStyleCnt="0"/>
      <dgm:spPr/>
    </dgm:pt>
    <dgm:pt modelId="{C531FFCB-48BD-4460-8FC5-EBFEF1D2F2CF}" type="pres">
      <dgm:prSet presAssocID="{B3024677-A27F-42B5-BAE8-F670143E1F83}" presName="LShape" presStyleLbl="alignNode1" presStyleIdx="16" presStyleCnt="17"/>
      <dgm:spPr/>
    </dgm:pt>
    <dgm:pt modelId="{2DF1296B-B4AC-45AE-BFD7-012F72A48BC8}" type="pres">
      <dgm:prSet presAssocID="{B3024677-A27F-42B5-BAE8-F670143E1F83}" presName="ParentText" presStyleLbl="revTx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AC5BCD01-2DFE-4E74-8C4A-F3F972D11285}" type="presOf" srcId="{DF0E7FE3-33A1-4C90-B791-DB5A20482002}" destId="{76922EFD-69B3-434C-8D09-25DD64912569}" srcOrd="0" destOrd="0" presId="urn:microsoft.com/office/officeart/2009/3/layout/StepUpProcess"/>
    <dgm:cxn modelId="{A57D6102-828A-454C-9B47-9363D5F35218}" type="presOf" srcId="{6A6B0CE0-5AFE-409C-83B0-472AC82A1A13}" destId="{A6994321-C8D7-4EAA-9B1D-57F212F984BE}" srcOrd="0" destOrd="0" presId="urn:microsoft.com/office/officeart/2009/3/layout/StepUpProcess"/>
    <dgm:cxn modelId="{7D9C1815-8C91-406B-8F69-FBEC9EEAD8D2}" type="presOf" srcId="{4FC96C19-CE09-4C6C-9AAB-5D941264129F}" destId="{D86C03C7-2DB3-42F5-9520-A450770070D5}" srcOrd="0" destOrd="0" presId="urn:microsoft.com/office/officeart/2009/3/layout/StepUpProcess"/>
    <dgm:cxn modelId="{6128AC25-6241-4471-8388-D1A38E9FFB61}" srcId="{DF0E7FE3-33A1-4C90-B791-DB5A20482002}" destId="{EA443999-7A87-4587-8E24-5E53DF334657}" srcOrd="5" destOrd="0" parTransId="{98C2F18E-046F-452C-99D5-DE208D4096A5}" sibTransId="{682D1112-0587-4E12-9575-0B9B12516163}"/>
    <dgm:cxn modelId="{060C8541-7E0B-4D0E-B7C8-B4E0E3BFCDD8}" srcId="{DF0E7FE3-33A1-4C90-B791-DB5A20482002}" destId="{6A6B0CE0-5AFE-409C-83B0-472AC82A1A13}" srcOrd="4" destOrd="0" parTransId="{C346E9DA-C730-4F8C-874A-4820F679BD6E}" sibTransId="{87F8F098-D3FA-4377-9CD7-2A8CE73A8968}"/>
    <dgm:cxn modelId="{1DC7C547-67F3-418E-83DD-4CC498F8B844}" type="presOf" srcId="{988B805F-5D94-4217-833E-CEDA3B19BC21}" destId="{F23D5635-8ACC-4F67-AD7E-7DB8C39B2BEE}" srcOrd="0" destOrd="0" presId="urn:microsoft.com/office/officeart/2009/3/layout/StepUpProcess"/>
    <dgm:cxn modelId="{48C7D047-D785-49DC-8D47-00A88B11CADD}" type="presOf" srcId="{DB3DA25D-79E1-43A6-9E76-F3224A10523D}" destId="{254832DC-500C-4D80-9810-CB556442355B}" srcOrd="0" destOrd="0" presId="urn:microsoft.com/office/officeart/2009/3/layout/StepUpProcess"/>
    <dgm:cxn modelId="{92D0304D-60E7-47B0-90EF-F0B77B244E7B}" srcId="{DF0E7FE3-33A1-4C90-B791-DB5A20482002}" destId="{988B805F-5D94-4217-833E-CEDA3B19BC21}" srcOrd="7" destOrd="0" parTransId="{66EC61C3-AD35-4169-AAD1-97B56FC227CB}" sibTransId="{99652777-956E-4D26-926D-698C3ED06157}"/>
    <dgm:cxn modelId="{4DCC7E7C-D7A9-48AF-B31B-47202E626CC8}" type="presOf" srcId="{B3024677-A27F-42B5-BAE8-F670143E1F83}" destId="{2DF1296B-B4AC-45AE-BFD7-012F72A48BC8}" srcOrd="0" destOrd="0" presId="urn:microsoft.com/office/officeart/2009/3/layout/StepUpProcess"/>
    <dgm:cxn modelId="{CBB3A6A4-B7DD-4640-BD2D-0E0337384501}" srcId="{DF0E7FE3-33A1-4C90-B791-DB5A20482002}" destId="{37A17912-AFEB-4E34-9CA3-2E1F679A1690}" srcOrd="6" destOrd="0" parTransId="{0BBB7E03-7FC9-4436-98C9-01C30C9C091C}" sibTransId="{DA34569D-1283-48E2-A7C5-DF98DAE8EB9D}"/>
    <dgm:cxn modelId="{0E3C34A6-CEFA-4B9E-AADA-7E9C308B305D}" srcId="{DF0E7FE3-33A1-4C90-B791-DB5A20482002}" destId="{B3024677-A27F-42B5-BAE8-F670143E1F83}" srcOrd="8" destOrd="0" parTransId="{E82E5D8A-037C-4009-AF6D-F62E2FE75C49}" sibTransId="{E144B227-13C8-4887-9E91-005A3D189D98}"/>
    <dgm:cxn modelId="{B20890AD-3651-4DA1-A079-834DC2229446}" type="presOf" srcId="{37A17912-AFEB-4E34-9CA3-2E1F679A1690}" destId="{F7FA0C1E-DB20-433B-B7AF-17C6DE0A8D84}" srcOrd="0" destOrd="0" presId="urn:microsoft.com/office/officeart/2009/3/layout/StepUpProcess"/>
    <dgm:cxn modelId="{E291B8C9-A1E8-462F-B609-3F734321785A}" type="presOf" srcId="{EA443999-7A87-4587-8E24-5E53DF334657}" destId="{0387266A-D6ED-40E0-A507-E5A5AEEFAF8A}" srcOrd="0" destOrd="0" presId="urn:microsoft.com/office/officeart/2009/3/layout/StepUpProcess"/>
    <dgm:cxn modelId="{49BABBC9-9554-4914-A48D-1C62E0698060}" srcId="{DF0E7FE3-33A1-4C90-B791-DB5A20482002}" destId="{4FC96C19-CE09-4C6C-9AAB-5D941264129F}" srcOrd="3" destOrd="0" parTransId="{5A4FCBAF-F78E-4B44-8C8C-16665C3DB32B}" sibTransId="{D9713EC4-190E-434C-8E74-30F57382F6C6}"/>
    <dgm:cxn modelId="{80730BCB-241D-4FDD-93EC-79E9819B1E9B}" srcId="{DF0E7FE3-33A1-4C90-B791-DB5A20482002}" destId="{DB3DA25D-79E1-43A6-9E76-F3224A10523D}" srcOrd="1" destOrd="0" parTransId="{942E1563-AF38-4518-A300-2980F369E21B}" sibTransId="{2DED2A14-A363-4915-A4A0-28938A0A42D2}"/>
    <dgm:cxn modelId="{4830B8DC-316E-43E5-A65C-42C3BB686CEA}" type="presOf" srcId="{AF4007A7-60CB-4369-8D62-ABD6D88E69EC}" destId="{FA9D2652-9A95-45B2-892E-58C03D551314}" srcOrd="0" destOrd="0" presId="urn:microsoft.com/office/officeart/2009/3/layout/StepUpProcess"/>
    <dgm:cxn modelId="{31D02CE3-9935-4C71-9B2F-70E94A9390BC}" srcId="{DF0E7FE3-33A1-4C90-B791-DB5A20482002}" destId="{C4AD15A7-8B88-4FD1-A4E4-B0BC52F50443}" srcOrd="0" destOrd="0" parTransId="{ABDE6421-01F8-4DB8-9E36-3C16F2E04B02}" sibTransId="{0D6C7E31-FDC7-4FC3-B779-DEB6FC777341}"/>
    <dgm:cxn modelId="{15D474EA-04FF-4E26-B38F-F76ABF3294BA}" srcId="{DF0E7FE3-33A1-4C90-B791-DB5A20482002}" destId="{AF4007A7-60CB-4369-8D62-ABD6D88E69EC}" srcOrd="2" destOrd="0" parTransId="{1175DFB0-B8EB-4A1D-93F5-6424BA723A5E}" sibTransId="{79EDD29C-D3B8-451D-8C85-0A7FD5F9B66B}"/>
    <dgm:cxn modelId="{0CCF88F7-F707-43CA-912D-663AEBF3B557}" type="presOf" srcId="{C4AD15A7-8B88-4FD1-A4E4-B0BC52F50443}" destId="{6AF5444E-22A2-4847-922A-748E69512649}" srcOrd="0" destOrd="0" presId="urn:microsoft.com/office/officeart/2009/3/layout/StepUpProcess"/>
    <dgm:cxn modelId="{9DE14FFB-DB74-40D2-ADA5-9D04436C74A8}" type="presParOf" srcId="{76922EFD-69B3-434C-8D09-25DD64912569}" destId="{CDDF48FA-3C56-4B31-9146-6880279BA022}" srcOrd="0" destOrd="0" presId="urn:microsoft.com/office/officeart/2009/3/layout/StepUpProcess"/>
    <dgm:cxn modelId="{6ACEB460-0658-4D47-9EAF-BC8C5A86B26B}" type="presParOf" srcId="{CDDF48FA-3C56-4B31-9146-6880279BA022}" destId="{E280AE62-04F9-45EF-A0C2-AA761B33334D}" srcOrd="0" destOrd="0" presId="urn:microsoft.com/office/officeart/2009/3/layout/StepUpProcess"/>
    <dgm:cxn modelId="{D3F5E3A8-BD97-4518-A786-B5C069E599FA}" type="presParOf" srcId="{CDDF48FA-3C56-4B31-9146-6880279BA022}" destId="{6AF5444E-22A2-4847-922A-748E69512649}" srcOrd="1" destOrd="0" presId="urn:microsoft.com/office/officeart/2009/3/layout/StepUpProcess"/>
    <dgm:cxn modelId="{E6D2C184-A9FC-434D-8B1E-9D6B95CC76C1}" type="presParOf" srcId="{CDDF48FA-3C56-4B31-9146-6880279BA022}" destId="{5B607987-75C2-4660-AF18-2070881BC1A5}" srcOrd="2" destOrd="0" presId="urn:microsoft.com/office/officeart/2009/3/layout/StepUpProcess"/>
    <dgm:cxn modelId="{2F283CDE-0542-45A3-8CC5-6CF9B07E5C11}" type="presParOf" srcId="{76922EFD-69B3-434C-8D09-25DD64912569}" destId="{DBE0517A-4AE7-43E9-94C5-5087054F2A70}" srcOrd="1" destOrd="0" presId="urn:microsoft.com/office/officeart/2009/3/layout/StepUpProcess"/>
    <dgm:cxn modelId="{B8CDB584-2E0B-4378-8A9B-6676DEB9519B}" type="presParOf" srcId="{DBE0517A-4AE7-43E9-94C5-5087054F2A70}" destId="{FA9465A7-BA5E-4294-BD5B-685A1464F153}" srcOrd="0" destOrd="0" presId="urn:microsoft.com/office/officeart/2009/3/layout/StepUpProcess"/>
    <dgm:cxn modelId="{6E4C905C-5641-40E9-9DA1-56724F6E021F}" type="presParOf" srcId="{76922EFD-69B3-434C-8D09-25DD64912569}" destId="{F3BFB777-D887-4C1A-B3CF-E8CAEA54A70D}" srcOrd="2" destOrd="0" presId="urn:microsoft.com/office/officeart/2009/3/layout/StepUpProcess"/>
    <dgm:cxn modelId="{4CD6E2BF-D259-4699-8816-1C52592B65B7}" type="presParOf" srcId="{F3BFB777-D887-4C1A-B3CF-E8CAEA54A70D}" destId="{14E84AF4-ACF6-4170-951F-03F1175A6548}" srcOrd="0" destOrd="0" presId="urn:microsoft.com/office/officeart/2009/3/layout/StepUpProcess"/>
    <dgm:cxn modelId="{8FAA90E7-7ACE-4535-B36C-615CA53CBCF5}" type="presParOf" srcId="{F3BFB777-D887-4C1A-B3CF-E8CAEA54A70D}" destId="{254832DC-500C-4D80-9810-CB556442355B}" srcOrd="1" destOrd="0" presId="urn:microsoft.com/office/officeart/2009/3/layout/StepUpProcess"/>
    <dgm:cxn modelId="{4B7DE5F0-939A-4759-858D-AD78C60975A0}" type="presParOf" srcId="{F3BFB777-D887-4C1A-B3CF-E8CAEA54A70D}" destId="{B29AEBC9-B870-4E84-A6B1-BCEC2A39D537}" srcOrd="2" destOrd="0" presId="urn:microsoft.com/office/officeart/2009/3/layout/StepUpProcess"/>
    <dgm:cxn modelId="{013553AC-AEE0-490E-9817-9BBBB10BBC00}" type="presParOf" srcId="{76922EFD-69B3-434C-8D09-25DD64912569}" destId="{EC980B86-0625-4956-BC21-7B3ECB9F46C3}" srcOrd="3" destOrd="0" presId="urn:microsoft.com/office/officeart/2009/3/layout/StepUpProcess"/>
    <dgm:cxn modelId="{D2F2BA15-EDDC-4326-B4DF-6FD3E8334F59}" type="presParOf" srcId="{EC980B86-0625-4956-BC21-7B3ECB9F46C3}" destId="{01D304BA-B0E9-446E-8718-A2C6D8A6F716}" srcOrd="0" destOrd="0" presId="urn:microsoft.com/office/officeart/2009/3/layout/StepUpProcess"/>
    <dgm:cxn modelId="{F077F1B8-56D8-4A2C-AEEA-B26FB3A26184}" type="presParOf" srcId="{76922EFD-69B3-434C-8D09-25DD64912569}" destId="{A9A28121-E00A-4960-ABCC-A991AE8627B7}" srcOrd="4" destOrd="0" presId="urn:microsoft.com/office/officeart/2009/3/layout/StepUpProcess"/>
    <dgm:cxn modelId="{E0021F7C-143B-4E29-983B-D3D227AF1BE1}" type="presParOf" srcId="{A9A28121-E00A-4960-ABCC-A991AE8627B7}" destId="{1E7F1632-6E49-4791-845A-00D11790109A}" srcOrd="0" destOrd="0" presId="urn:microsoft.com/office/officeart/2009/3/layout/StepUpProcess"/>
    <dgm:cxn modelId="{2F76D04E-E530-45A9-BE5C-FD50DDB6B70F}" type="presParOf" srcId="{A9A28121-E00A-4960-ABCC-A991AE8627B7}" destId="{FA9D2652-9A95-45B2-892E-58C03D551314}" srcOrd="1" destOrd="0" presId="urn:microsoft.com/office/officeart/2009/3/layout/StepUpProcess"/>
    <dgm:cxn modelId="{EA6C9E0C-C420-417D-97A8-57AE67726E71}" type="presParOf" srcId="{A9A28121-E00A-4960-ABCC-A991AE8627B7}" destId="{959252A5-F9AC-42C9-AFF2-9225D171B3DF}" srcOrd="2" destOrd="0" presId="urn:microsoft.com/office/officeart/2009/3/layout/StepUpProcess"/>
    <dgm:cxn modelId="{5140FB80-4DB8-49C8-9693-4F933203F5C4}" type="presParOf" srcId="{76922EFD-69B3-434C-8D09-25DD64912569}" destId="{AA656F3B-3F36-4092-84DC-9C43C9C05DE8}" srcOrd="5" destOrd="0" presId="urn:microsoft.com/office/officeart/2009/3/layout/StepUpProcess"/>
    <dgm:cxn modelId="{5757E175-A3BE-462E-A626-C53B0BF97DC8}" type="presParOf" srcId="{AA656F3B-3F36-4092-84DC-9C43C9C05DE8}" destId="{B9471136-2C2D-4555-8446-55D75948F678}" srcOrd="0" destOrd="0" presId="urn:microsoft.com/office/officeart/2009/3/layout/StepUpProcess"/>
    <dgm:cxn modelId="{7EE430D1-DB1C-4D37-B6D7-A902808D75C7}" type="presParOf" srcId="{76922EFD-69B3-434C-8D09-25DD64912569}" destId="{EA18F575-87FF-4659-AF97-55261B557357}" srcOrd="6" destOrd="0" presId="urn:microsoft.com/office/officeart/2009/3/layout/StepUpProcess"/>
    <dgm:cxn modelId="{3A7D3773-B4F4-4168-B573-7B0CD56B4571}" type="presParOf" srcId="{EA18F575-87FF-4659-AF97-55261B557357}" destId="{A2772612-FC6E-4A7D-BF43-9C862F7B2CE4}" srcOrd="0" destOrd="0" presId="urn:microsoft.com/office/officeart/2009/3/layout/StepUpProcess"/>
    <dgm:cxn modelId="{FF72D43C-0E03-4AAC-94FE-539ACF0587EF}" type="presParOf" srcId="{EA18F575-87FF-4659-AF97-55261B557357}" destId="{D86C03C7-2DB3-42F5-9520-A450770070D5}" srcOrd="1" destOrd="0" presId="urn:microsoft.com/office/officeart/2009/3/layout/StepUpProcess"/>
    <dgm:cxn modelId="{23433478-3F3F-4521-9AB8-37CE1A32F60E}" type="presParOf" srcId="{EA18F575-87FF-4659-AF97-55261B557357}" destId="{07881486-611A-427F-B4F8-292D1B6E1134}" srcOrd="2" destOrd="0" presId="urn:microsoft.com/office/officeart/2009/3/layout/StepUpProcess"/>
    <dgm:cxn modelId="{EC2FB3CA-D51B-48EE-9CD5-771006644C38}" type="presParOf" srcId="{76922EFD-69B3-434C-8D09-25DD64912569}" destId="{6B6DEF44-B0E8-495D-9A82-834AEFB02581}" srcOrd="7" destOrd="0" presId="urn:microsoft.com/office/officeart/2009/3/layout/StepUpProcess"/>
    <dgm:cxn modelId="{78DACB76-AE5A-4C41-A1A4-92AF5068E804}" type="presParOf" srcId="{6B6DEF44-B0E8-495D-9A82-834AEFB02581}" destId="{68ACDA50-AF3D-4274-951E-2B92176862B7}" srcOrd="0" destOrd="0" presId="urn:microsoft.com/office/officeart/2009/3/layout/StepUpProcess"/>
    <dgm:cxn modelId="{1EB4F448-71B6-4D06-9490-862C056E9041}" type="presParOf" srcId="{76922EFD-69B3-434C-8D09-25DD64912569}" destId="{996B1FB0-A5F7-4098-900A-46AD18C4360E}" srcOrd="8" destOrd="0" presId="urn:microsoft.com/office/officeart/2009/3/layout/StepUpProcess"/>
    <dgm:cxn modelId="{2BFCF6BB-A10C-4D1A-9443-F7E311B543F7}" type="presParOf" srcId="{996B1FB0-A5F7-4098-900A-46AD18C4360E}" destId="{BBA6E897-D4F1-4C8C-909E-6675A89C4B6B}" srcOrd="0" destOrd="0" presId="urn:microsoft.com/office/officeart/2009/3/layout/StepUpProcess"/>
    <dgm:cxn modelId="{88BEB437-D061-471B-BA60-BBC9CB051E06}" type="presParOf" srcId="{996B1FB0-A5F7-4098-900A-46AD18C4360E}" destId="{A6994321-C8D7-4EAA-9B1D-57F212F984BE}" srcOrd="1" destOrd="0" presId="urn:microsoft.com/office/officeart/2009/3/layout/StepUpProcess"/>
    <dgm:cxn modelId="{D79BC458-0821-4E72-A241-0699F3C66503}" type="presParOf" srcId="{996B1FB0-A5F7-4098-900A-46AD18C4360E}" destId="{EF32DF39-D663-4D7C-95D5-69008912AA4A}" srcOrd="2" destOrd="0" presId="urn:microsoft.com/office/officeart/2009/3/layout/StepUpProcess"/>
    <dgm:cxn modelId="{C279DF6A-CE82-4BAF-A184-14D961F23339}" type="presParOf" srcId="{76922EFD-69B3-434C-8D09-25DD64912569}" destId="{B3347000-AFD3-4148-B390-96B35C47A6A3}" srcOrd="9" destOrd="0" presId="urn:microsoft.com/office/officeart/2009/3/layout/StepUpProcess"/>
    <dgm:cxn modelId="{CC1052F3-526A-4C5F-B7B3-BA68EDCC1BD0}" type="presParOf" srcId="{B3347000-AFD3-4148-B390-96B35C47A6A3}" destId="{28CEBF72-DE05-4CFE-933C-DC75D7ACB873}" srcOrd="0" destOrd="0" presId="urn:microsoft.com/office/officeart/2009/3/layout/StepUpProcess"/>
    <dgm:cxn modelId="{1BBEBC8C-B1C7-4440-A55F-F23A0F403EAC}" type="presParOf" srcId="{76922EFD-69B3-434C-8D09-25DD64912569}" destId="{0C8A47B6-ED38-47A6-9A39-1F46B26AAF8F}" srcOrd="10" destOrd="0" presId="urn:microsoft.com/office/officeart/2009/3/layout/StepUpProcess"/>
    <dgm:cxn modelId="{99DF53D9-D2A7-4157-BE4B-1CCF10AF648B}" type="presParOf" srcId="{0C8A47B6-ED38-47A6-9A39-1F46B26AAF8F}" destId="{2B5169E6-4C1B-4BBD-8422-D5CAA3E37106}" srcOrd="0" destOrd="0" presId="urn:microsoft.com/office/officeart/2009/3/layout/StepUpProcess"/>
    <dgm:cxn modelId="{9A7BCCB5-96A4-4BBB-A83D-A3D8168D8360}" type="presParOf" srcId="{0C8A47B6-ED38-47A6-9A39-1F46B26AAF8F}" destId="{0387266A-D6ED-40E0-A507-E5A5AEEFAF8A}" srcOrd="1" destOrd="0" presId="urn:microsoft.com/office/officeart/2009/3/layout/StepUpProcess"/>
    <dgm:cxn modelId="{2905AC1B-BE58-4A90-96E7-FF5D22E51A35}" type="presParOf" srcId="{0C8A47B6-ED38-47A6-9A39-1F46B26AAF8F}" destId="{7BFFE450-0BD7-4546-861A-FC3D85E199D3}" srcOrd="2" destOrd="0" presId="urn:microsoft.com/office/officeart/2009/3/layout/StepUpProcess"/>
    <dgm:cxn modelId="{CDB4A927-26B2-4BDB-A2EE-E288793F4EF0}" type="presParOf" srcId="{76922EFD-69B3-434C-8D09-25DD64912569}" destId="{7E24CE53-A421-4FEC-92BA-FF8C5DC6982C}" srcOrd="11" destOrd="0" presId="urn:microsoft.com/office/officeart/2009/3/layout/StepUpProcess"/>
    <dgm:cxn modelId="{31A1681C-99CD-4063-A290-B35620C9575A}" type="presParOf" srcId="{7E24CE53-A421-4FEC-92BA-FF8C5DC6982C}" destId="{9168BF07-3C92-4725-AAFC-C89091BB41F2}" srcOrd="0" destOrd="0" presId="urn:microsoft.com/office/officeart/2009/3/layout/StepUpProcess"/>
    <dgm:cxn modelId="{5CF582E0-BA17-43A6-8438-431B35B75370}" type="presParOf" srcId="{76922EFD-69B3-434C-8D09-25DD64912569}" destId="{7E9A5730-E252-4E08-9BA2-39F6A98C9697}" srcOrd="12" destOrd="0" presId="urn:microsoft.com/office/officeart/2009/3/layout/StepUpProcess"/>
    <dgm:cxn modelId="{FFED2750-E475-4C33-99C0-098C1C2705E1}" type="presParOf" srcId="{7E9A5730-E252-4E08-9BA2-39F6A98C9697}" destId="{19C240FB-BEDA-4188-9ADE-84708D0C2536}" srcOrd="0" destOrd="0" presId="urn:microsoft.com/office/officeart/2009/3/layout/StepUpProcess"/>
    <dgm:cxn modelId="{A2A18484-CA84-40C9-85E8-37131E66F85D}" type="presParOf" srcId="{7E9A5730-E252-4E08-9BA2-39F6A98C9697}" destId="{F7FA0C1E-DB20-433B-B7AF-17C6DE0A8D84}" srcOrd="1" destOrd="0" presId="urn:microsoft.com/office/officeart/2009/3/layout/StepUpProcess"/>
    <dgm:cxn modelId="{5EE812DC-D27B-4502-876A-3489356F022D}" type="presParOf" srcId="{7E9A5730-E252-4E08-9BA2-39F6A98C9697}" destId="{849C8139-561A-4FC8-A22A-FB6E947682DF}" srcOrd="2" destOrd="0" presId="urn:microsoft.com/office/officeart/2009/3/layout/StepUpProcess"/>
    <dgm:cxn modelId="{D638BA37-0A99-4D07-BE9E-6F7EC8284EBB}" type="presParOf" srcId="{76922EFD-69B3-434C-8D09-25DD64912569}" destId="{4F1F27B7-11C1-400B-B160-83C71E8F8029}" srcOrd="13" destOrd="0" presId="urn:microsoft.com/office/officeart/2009/3/layout/StepUpProcess"/>
    <dgm:cxn modelId="{423B78E2-31BA-4854-A058-B7B0A9F28A2E}" type="presParOf" srcId="{4F1F27B7-11C1-400B-B160-83C71E8F8029}" destId="{52C09ADA-4458-43C0-B872-09CA54DE8EF1}" srcOrd="0" destOrd="0" presId="urn:microsoft.com/office/officeart/2009/3/layout/StepUpProcess"/>
    <dgm:cxn modelId="{D58C95B0-246B-485E-ACA0-220846DF22AF}" type="presParOf" srcId="{76922EFD-69B3-434C-8D09-25DD64912569}" destId="{949422EA-8533-43DE-9078-4F893E31C861}" srcOrd="14" destOrd="0" presId="urn:microsoft.com/office/officeart/2009/3/layout/StepUpProcess"/>
    <dgm:cxn modelId="{B648F16A-90C0-43B3-A40B-878503BA0D65}" type="presParOf" srcId="{949422EA-8533-43DE-9078-4F893E31C861}" destId="{CEB4C5D4-3EB5-49CC-BADB-9597238F1AD7}" srcOrd="0" destOrd="0" presId="urn:microsoft.com/office/officeart/2009/3/layout/StepUpProcess"/>
    <dgm:cxn modelId="{4615D1AD-E44C-4BB7-97A8-968EB9447762}" type="presParOf" srcId="{949422EA-8533-43DE-9078-4F893E31C861}" destId="{F23D5635-8ACC-4F67-AD7E-7DB8C39B2BEE}" srcOrd="1" destOrd="0" presId="urn:microsoft.com/office/officeart/2009/3/layout/StepUpProcess"/>
    <dgm:cxn modelId="{51CF2046-3DC7-4569-B2FF-F758E9BDDC3F}" type="presParOf" srcId="{949422EA-8533-43DE-9078-4F893E31C861}" destId="{5C01FBC4-F8B1-46F8-BC84-2308FED39A2C}" srcOrd="2" destOrd="0" presId="urn:microsoft.com/office/officeart/2009/3/layout/StepUpProcess"/>
    <dgm:cxn modelId="{FB7EC300-EC1B-4B70-A5E2-8ED2A1A04382}" type="presParOf" srcId="{76922EFD-69B3-434C-8D09-25DD64912569}" destId="{94DEE028-EF8F-41FC-AC7C-A2462B466B92}" srcOrd="15" destOrd="0" presId="urn:microsoft.com/office/officeart/2009/3/layout/StepUpProcess"/>
    <dgm:cxn modelId="{AD46841F-6827-4E16-8B17-E1159E48602F}" type="presParOf" srcId="{94DEE028-EF8F-41FC-AC7C-A2462B466B92}" destId="{EF38D6B2-34E8-4C7A-8CCE-8F76CF502ECD}" srcOrd="0" destOrd="0" presId="urn:microsoft.com/office/officeart/2009/3/layout/StepUpProcess"/>
    <dgm:cxn modelId="{FCC645E1-2E33-4671-BE27-033FC63BCF76}" type="presParOf" srcId="{76922EFD-69B3-434C-8D09-25DD64912569}" destId="{864EC12E-119A-4E0C-9D4D-6F9E39F4648A}" srcOrd="16" destOrd="0" presId="urn:microsoft.com/office/officeart/2009/3/layout/StepUpProcess"/>
    <dgm:cxn modelId="{EED13B22-C325-4FDA-B4FD-0B42A0FF6785}" type="presParOf" srcId="{864EC12E-119A-4E0C-9D4D-6F9E39F4648A}" destId="{C531FFCB-48BD-4460-8FC5-EBFEF1D2F2CF}" srcOrd="0" destOrd="0" presId="urn:microsoft.com/office/officeart/2009/3/layout/StepUpProcess"/>
    <dgm:cxn modelId="{67B3F8B7-6407-4355-997A-D2BE420688D9}" type="presParOf" srcId="{864EC12E-119A-4E0C-9D4D-6F9E39F4648A}" destId="{2DF1296B-B4AC-45AE-BFD7-012F72A48BC8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80AE62-04F9-45EF-A0C2-AA761B33334D}">
      <dsp:nvSpPr>
        <dsp:cNvPr id="0" name=""/>
        <dsp:cNvSpPr/>
      </dsp:nvSpPr>
      <dsp:spPr>
        <a:xfrm rot="5400000">
          <a:off x="232047" y="3690027"/>
          <a:ext cx="690652" cy="114923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5444E-22A2-4847-922A-748E69512649}">
      <dsp:nvSpPr>
        <dsp:cNvPr id="0" name=""/>
        <dsp:cNvSpPr/>
      </dsp:nvSpPr>
      <dsp:spPr>
        <a:xfrm>
          <a:off x="116760" y="4033399"/>
          <a:ext cx="1037531" cy="909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>
              <a:latin typeface="Arial Rounded MT Bold" panose="020F0704030504030204" pitchFamily="34" charset="0"/>
            </a:rPr>
            <a:t>3.11</a:t>
          </a:r>
        </a:p>
      </dsp:txBody>
      <dsp:txXfrm>
        <a:off x="116760" y="4033399"/>
        <a:ext cx="1037531" cy="909457"/>
      </dsp:txXfrm>
    </dsp:sp>
    <dsp:sp modelId="{5B607987-75C2-4660-AF18-2070881BC1A5}">
      <dsp:nvSpPr>
        <dsp:cNvPr id="0" name=""/>
        <dsp:cNvSpPr/>
      </dsp:nvSpPr>
      <dsp:spPr>
        <a:xfrm>
          <a:off x="958531" y="3605419"/>
          <a:ext cx="195760" cy="19576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84AF4-ACF6-4170-951F-03F1175A6548}">
      <dsp:nvSpPr>
        <dsp:cNvPr id="0" name=""/>
        <dsp:cNvSpPr/>
      </dsp:nvSpPr>
      <dsp:spPr>
        <a:xfrm rot="5400000">
          <a:off x="1502189" y="3375729"/>
          <a:ext cx="690652" cy="114923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832DC-500C-4D80-9810-CB556442355B}">
      <dsp:nvSpPr>
        <dsp:cNvPr id="0" name=""/>
        <dsp:cNvSpPr/>
      </dsp:nvSpPr>
      <dsp:spPr>
        <a:xfrm>
          <a:off x="1386902" y="3719101"/>
          <a:ext cx="1037531" cy="909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>
              <a:latin typeface="Arial Rounded MT Bold" panose="020F0704030504030204" pitchFamily="34" charset="0"/>
            </a:rPr>
            <a:t>95</a:t>
          </a:r>
        </a:p>
      </dsp:txBody>
      <dsp:txXfrm>
        <a:off x="1386902" y="3719101"/>
        <a:ext cx="1037531" cy="909457"/>
      </dsp:txXfrm>
    </dsp:sp>
    <dsp:sp modelId="{B29AEBC9-B870-4E84-A6B1-BCEC2A39D537}">
      <dsp:nvSpPr>
        <dsp:cNvPr id="0" name=""/>
        <dsp:cNvSpPr/>
      </dsp:nvSpPr>
      <dsp:spPr>
        <a:xfrm>
          <a:off x="2228673" y="3291121"/>
          <a:ext cx="195760" cy="19576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F1632-6E49-4791-845A-00D11790109A}">
      <dsp:nvSpPr>
        <dsp:cNvPr id="0" name=""/>
        <dsp:cNvSpPr/>
      </dsp:nvSpPr>
      <dsp:spPr>
        <a:xfrm rot="5400000">
          <a:off x="2772330" y="3061431"/>
          <a:ext cx="690652" cy="114923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D2652-9A95-45B2-892E-58C03D551314}">
      <dsp:nvSpPr>
        <dsp:cNvPr id="0" name=""/>
        <dsp:cNvSpPr/>
      </dsp:nvSpPr>
      <dsp:spPr>
        <a:xfrm>
          <a:off x="2657043" y="3404804"/>
          <a:ext cx="1037531" cy="909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>
              <a:latin typeface="Arial Rounded MT Bold" panose="020F0704030504030204" pitchFamily="34" charset="0"/>
            </a:rPr>
            <a:t>98</a:t>
          </a:r>
        </a:p>
      </dsp:txBody>
      <dsp:txXfrm>
        <a:off x="2657043" y="3404804"/>
        <a:ext cx="1037531" cy="909457"/>
      </dsp:txXfrm>
    </dsp:sp>
    <dsp:sp modelId="{959252A5-F9AC-42C9-AFF2-9225D171B3DF}">
      <dsp:nvSpPr>
        <dsp:cNvPr id="0" name=""/>
        <dsp:cNvSpPr/>
      </dsp:nvSpPr>
      <dsp:spPr>
        <a:xfrm>
          <a:off x="3498814" y="2976824"/>
          <a:ext cx="195760" cy="19576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72612-FC6E-4A7D-BF43-9C862F7B2CE4}">
      <dsp:nvSpPr>
        <dsp:cNvPr id="0" name=""/>
        <dsp:cNvSpPr/>
      </dsp:nvSpPr>
      <dsp:spPr>
        <a:xfrm rot="5400000">
          <a:off x="4042472" y="2747133"/>
          <a:ext cx="690652" cy="114923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C03C7-2DB3-42F5-9520-A450770070D5}">
      <dsp:nvSpPr>
        <dsp:cNvPr id="0" name=""/>
        <dsp:cNvSpPr/>
      </dsp:nvSpPr>
      <dsp:spPr>
        <a:xfrm>
          <a:off x="3927185" y="3090506"/>
          <a:ext cx="1037531" cy="909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>
              <a:latin typeface="Arial Rounded MT Bold" panose="020F0704030504030204" pitchFamily="34" charset="0"/>
            </a:rPr>
            <a:t>XP</a:t>
          </a:r>
        </a:p>
      </dsp:txBody>
      <dsp:txXfrm>
        <a:off x="3927185" y="3090506"/>
        <a:ext cx="1037531" cy="909457"/>
      </dsp:txXfrm>
    </dsp:sp>
    <dsp:sp modelId="{07881486-611A-427F-B4F8-292D1B6E1134}">
      <dsp:nvSpPr>
        <dsp:cNvPr id="0" name=""/>
        <dsp:cNvSpPr/>
      </dsp:nvSpPr>
      <dsp:spPr>
        <a:xfrm>
          <a:off x="4768956" y="2662526"/>
          <a:ext cx="195760" cy="19576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A6E897-D4F1-4C8C-909E-6675A89C4B6B}">
      <dsp:nvSpPr>
        <dsp:cNvPr id="0" name=""/>
        <dsp:cNvSpPr/>
      </dsp:nvSpPr>
      <dsp:spPr>
        <a:xfrm rot="5400000">
          <a:off x="5312614" y="2432836"/>
          <a:ext cx="690652" cy="114923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94321-C8D7-4EAA-9B1D-57F212F984BE}">
      <dsp:nvSpPr>
        <dsp:cNvPr id="0" name=""/>
        <dsp:cNvSpPr/>
      </dsp:nvSpPr>
      <dsp:spPr>
        <a:xfrm>
          <a:off x="5197327" y="2776208"/>
          <a:ext cx="1037531" cy="909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>
              <a:latin typeface="Arial Rounded MT Bold" panose="020F0704030504030204" pitchFamily="34" charset="0"/>
            </a:rPr>
            <a:t>Vista</a:t>
          </a:r>
        </a:p>
      </dsp:txBody>
      <dsp:txXfrm>
        <a:off x="5197327" y="2776208"/>
        <a:ext cx="1037531" cy="909457"/>
      </dsp:txXfrm>
    </dsp:sp>
    <dsp:sp modelId="{EF32DF39-D663-4D7C-95D5-69008912AA4A}">
      <dsp:nvSpPr>
        <dsp:cNvPr id="0" name=""/>
        <dsp:cNvSpPr/>
      </dsp:nvSpPr>
      <dsp:spPr>
        <a:xfrm>
          <a:off x="6039098" y="2348228"/>
          <a:ext cx="195760" cy="19576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169E6-4C1B-4BBD-8422-D5CAA3E37106}">
      <dsp:nvSpPr>
        <dsp:cNvPr id="0" name=""/>
        <dsp:cNvSpPr/>
      </dsp:nvSpPr>
      <dsp:spPr>
        <a:xfrm rot="5400000">
          <a:off x="6582755" y="2118538"/>
          <a:ext cx="690652" cy="114923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7266A-D6ED-40E0-A507-E5A5AEEFAF8A}">
      <dsp:nvSpPr>
        <dsp:cNvPr id="0" name=""/>
        <dsp:cNvSpPr/>
      </dsp:nvSpPr>
      <dsp:spPr>
        <a:xfrm>
          <a:off x="6467468" y="2461910"/>
          <a:ext cx="1037531" cy="909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>
              <a:latin typeface="Arial Rounded MT Bold" panose="020F0704030504030204" pitchFamily="34" charset="0"/>
            </a:rPr>
            <a:t>7</a:t>
          </a:r>
        </a:p>
      </dsp:txBody>
      <dsp:txXfrm>
        <a:off x="6467468" y="2461910"/>
        <a:ext cx="1037531" cy="909457"/>
      </dsp:txXfrm>
    </dsp:sp>
    <dsp:sp modelId="{7BFFE450-0BD7-4546-861A-FC3D85E199D3}">
      <dsp:nvSpPr>
        <dsp:cNvPr id="0" name=""/>
        <dsp:cNvSpPr/>
      </dsp:nvSpPr>
      <dsp:spPr>
        <a:xfrm>
          <a:off x="7309239" y="2033930"/>
          <a:ext cx="195760" cy="19576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240FB-BEDA-4188-9ADE-84708D0C2536}">
      <dsp:nvSpPr>
        <dsp:cNvPr id="0" name=""/>
        <dsp:cNvSpPr/>
      </dsp:nvSpPr>
      <dsp:spPr>
        <a:xfrm rot="5400000">
          <a:off x="7852897" y="1804240"/>
          <a:ext cx="690652" cy="114923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A0C1E-DB20-433B-B7AF-17C6DE0A8D84}">
      <dsp:nvSpPr>
        <dsp:cNvPr id="0" name=""/>
        <dsp:cNvSpPr/>
      </dsp:nvSpPr>
      <dsp:spPr>
        <a:xfrm>
          <a:off x="7737610" y="2147612"/>
          <a:ext cx="1037531" cy="909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>
              <a:latin typeface="Arial Rounded MT Bold" panose="020F0704030504030204" pitchFamily="34" charset="0"/>
            </a:rPr>
            <a:t>8</a:t>
          </a:r>
        </a:p>
      </dsp:txBody>
      <dsp:txXfrm>
        <a:off x="7737610" y="2147612"/>
        <a:ext cx="1037531" cy="909457"/>
      </dsp:txXfrm>
    </dsp:sp>
    <dsp:sp modelId="{849C8139-561A-4FC8-A22A-FB6E947682DF}">
      <dsp:nvSpPr>
        <dsp:cNvPr id="0" name=""/>
        <dsp:cNvSpPr/>
      </dsp:nvSpPr>
      <dsp:spPr>
        <a:xfrm>
          <a:off x="8579381" y="1719632"/>
          <a:ext cx="195760" cy="19576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4C5D4-3EB5-49CC-BADB-9597238F1AD7}">
      <dsp:nvSpPr>
        <dsp:cNvPr id="0" name=""/>
        <dsp:cNvSpPr/>
      </dsp:nvSpPr>
      <dsp:spPr>
        <a:xfrm rot="5400000">
          <a:off x="9123038" y="1489942"/>
          <a:ext cx="690652" cy="114923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D5635-8ACC-4F67-AD7E-7DB8C39B2BEE}">
      <dsp:nvSpPr>
        <dsp:cNvPr id="0" name=""/>
        <dsp:cNvSpPr/>
      </dsp:nvSpPr>
      <dsp:spPr>
        <a:xfrm>
          <a:off x="9007751" y="1833315"/>
          <a:ext cx="1037531" cy="909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>
              <a:latin typeface="Arial Rounded MT Bold" panose="020F0704030504030204" pitchFamily="34" charset="0"/>
            </a:rPr>
            <a:t>10</a:t>
          </a:r>
        </a:p>
      </dsp:txBody>
      <dsp:txXfrm>
        <a:off x="9007751" y="1833315"/>
        <a:ext cx="1037531" cy="909457"/>
      </dsp:txXfrm>
    </dsp:sp>
    <dsp:sp modelId="{5C01FBC4-F8B1-46F8-BC84-2308FED39A2C}">
      <dsp:nvSpPr>
        <dsp:cNvPr id="0" name=""/>
        <dsp:cNvSpPr/>
      </dsp:nvSpPr>
      <dsp:spPr>
        <a:xfrm>
          <a:off x="9849522" y="1405335"/>
          <a:ext cx="195760" cy="19576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31FFCB-48BD-4460-8FC5-EBFEF1D2F2CF}">
      <dsp:nvSpPr>
        <dsp:cNvPr id="0" name=""/>
        <dsp:cNvSpPr/>
      </dsp:nvSpPr>
      <dsp:spPr>
        <a:xfrm rot="5400000">
          <a:off x="10393180" y="1175644"/>
          <a:ext cx="690652" cy="114923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1296B-B4AC-45AE-BFD7-012F72A48BC8}">
      <dsp:nvSpPr>
        <dsp:cNvPr id="0" name=""/>
        <dsp:cNvSpPr/>
      </dsp:nvSpPr>
      <dsp:spPr>
        <a:xfrm>
          <a:off x="10277893" y="1519017"/>
          <a:ext cx="1037531" cy="909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>
              <a:latin typeface="Arial Rounded MT Bold" panose="020F0704030504030204" pitchFamily="34" charset="0"/>
            </a:rPr>
            <a:t>11</a:t>
          </a:r>
        </a:p>
      </dsp:txBody>
      <dsp:txXfrm>
        <a:off x="10277893" y="1519017"/>
        <a:ext cx="1037531" cy="909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D6E5D-DBBD-CCAA-2819-08571B473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9F6121-9B30-A308-9B7D-3A5F7B3BB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DDA3777-895E-F87F-1014-39BFE8D6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4AAA-CE36-4039-96B0-E892FA5FDB0E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A7B9213-5EF0-C6E4-4D61-3DEEABC0F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1679BE3-E62A-A11E-C6AC-2D14D46E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55340-E9CD-4A00-951B-37D0629C5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77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DC17B-B14D-83B6-0015-BA4C385E2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E19D973-F60D-6F90-CE3E-9970E443B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D3B4E52-2EA9-4AFB-D76D-2DCB60EA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4AAA-CE36-4039-96B0-E892FA5FDB0E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FE19FFE-FEF3-FF88-876E-EC001B92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A1A6159-896D-8DE0-3BF8-14DF9BC0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55340-E9CD-4A00-951B-37D0629C5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43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A6BA8A-E751-C757-0BE7-ADA90D1EE4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E324A99-0A68-CC21-A908-93137F0E6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304E181-A0FC-7DD4-BE98-82AF54E0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4AAA-CE36-4039-96B0-E892FA5FDB0E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E554CB0-1DDE-E0AD-26FF-4580B7891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F9F46F5-C277-A974-E11E-6B53FCFF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55340-E9CD-4A00-951B-37D0629C5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40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040C7-6B3B-807E-5489-68FD73F9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21F6104-B21F-4AD0-29DF-8329BFED1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4032524-1B6D-C9AB-361D-1766BB6E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4AAA-CE36-4039-96B0-E892FA5FDB0E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00886D2-D1B6-DE58-C589-E5076FB6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7A60090-8466-6BB9-4CF3-6747169A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55340-E9CD-4A00-951B-37D0629C5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65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5BD17-22BE-DEB6-0EF0-F266DDE3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DA7F788-9522-F7B2-74B7-D71FCE12F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EE4BE5A-D58A-74C9-142E-D603268D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4AAA-CE36-4039-96B0-E892FA5FDB0E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532960E-7DA3-A9FF-D94D-16C6CD82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76089B8-D2BD-C089-1E4D-EC8B1954D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55340-E9CD-4A00-951B-37D0629C5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20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091DE-6E36-6E86-2BAB-692A7486E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CB5FA1D-1AA1-CC53-7601-9DA80DB87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4100017-A789-7E71-5AD6-B10CA97F0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4FDA75F-F655-070F-ACE4-FDF57685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4AAA-CE36-4039-96B0-E892FA5FDB0E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7863C60-1524-A124-9C6F-5D9E170F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7324D0C-0C1F-205A-9730-C17EF738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55340-E9CD-4A00-951B-37D0629C5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50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2C629-F0D5-02EE-85D9-C50F6495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C3026E0-051E-2C01-7D9F-B68A9E3AC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C30B776-86DC-D065-8448-1E92CC83C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4D3DC3B-9B2E-89F1-3D0E-7625C67A6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A686CF3-3B58-B3EF-AB24-09518FE83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058807A8-4AE9-9E47-157E-97DF243E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4AAA-CE36-4039-96B0-E892FA5FDB0E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7CD2E484-7EC6-78AE-B6DE-A965DF48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CA2ECB0-CFD3-C335-A0E4-47B91875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55340-E9CD-4A00-951B-37D0629C5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69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9C4A8-2514-7505-47CB-4E2D5FA2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A67863E-568D-E89E-5C18-D01ED94CD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4AAA-CE36-4039-96B0-E892FA5FDB0E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ED3C3FB-EC82-6622-3B4E-4D30A56C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522EDD2-DCF2-D848-6046-79443889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55340-E9CD-4A00-951B-37D0629C5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35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9E59449-5BD5-9B28-B1F7-560F725F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4AAA-CE36-4039-96B0-E892FA5FDB0E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7641361-FEED-8AA0-1458-F151B4BEF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2B151E1-4353-DC76-7CCC-7F990BDB9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55340-E9CD-4A00-951B-37D0629C5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90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EAB0A-EF3C-66E7-4377-B48FE077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45C3249-C218-2AAD-28F9-4253161BB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613BB30-0522-CC46-102E-A5FE9A889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7D221FA-01A7-C88B-84E5-EF1302CAA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4AAA-CE36-4039-96B0-E892FA5FDB0E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F7BD0FD-A8FA-8986-D6EB-8A38EE3F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25AA2D7-EABA-E041-AFF7-C35F71E6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55340-E9CD-4A00-951B-37D0629C5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89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33579-4576-E03E-D764-27F852DEA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4C441C3-A941-A6D0-155E-EA806D466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39DED6D-8007-EF06-4F4A-6C0EBF9E0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E0DAB07-4954-EA90-E962-635987BED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4AAA-CE36-4039-96B0-E892FA5FDB0E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FD3D812-B0E1-B003-4B0A-BE43944AF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C26ECB5-1B7B-91EA-CE6C-440C4C30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55340-E9CD-4A00-951B-37D0629C5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38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AA93205-6695-2B66-7D74-24CFDA95E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CA120F2-A33C-BACB-D06C-81DBCC59E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58F9753-E790-5C5A-6E63-1C5686FFE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F4AAA-CE36-4039-96B0-E892FA5FDB0E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6660294-9897-B32F-9D66-BFD4B4024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13DB723-7FBC-47E0-237A-A57CF8B36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55340-E9CD-4A00-951B-37D0629C5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77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12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9056CFD-0DA9-A066-2EC1-D48CD49DF5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BBDA72D-693A-98EE-75D6-157ABE1C1C6D}"/>
              </a:ext>
            </a:extLst>
          </p:cNvPr>
          <p:cNvGrpSpPr/>
          <p:nvPr/>
        </p:nvGrpSpPr>
        <p:grpSpPr>
          <a:xfrm>
            <a:off x="761999" y="752887"/>
            <a:ext cx="10668001" cy="4000500"/>
            <a:chOff x="761999" y="1428750"/>
            <a:chExt cx="10668001" cy="4000500"/>
          </a:xfrm>
        </p:grpSpPr>
        <p:pic>
          <p:nvPicPr>
            <p:cNvPr id="2050" name="Picture 2" descr="Do Windows 1 ao Windows 10: os 29 anos de evolução do SO da Microsoft -  TecMundo">
              <a:extLst>
                <a:ext uri="{FF2B5EF4-FFF2-40B4-BE49-F238E27FC236}">
                  <a16:creationId xmlns:a16="http://schemas.microsoft.com/office/drawing/2014/main" id="{97B3507B-6304-61C0-2157-CBCF96222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428750"/>
              <a:ext cx="10668000" cy="400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0FE21662-AD1B-DB4E-1A91-C1234C0E2F72}"/>
                </a:ext>
              </a:extLst>
            </p:cNvPr>
            <p:cNvSpPr/>
            <p:nvPr/>
          </p:nvSpPr>
          <p:spPr>
            <a:xfrm>
              <a:off x="761999" y="2760588"/>
              <a:ext cx="10668000" cy="1351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D968E3B8-79F7-43EB-2BCF-FCB26F23A417}"/>
                </a:ext>
              </a:extLst>
            </p:cNvPr>
            <p:cNvSpPr/>
            <p:nvPr/>
          </p:nvSpPr>
          <p:spPr>
            <a:xfrm>
              <a:off x="1868555" y="2948284"/>
              <a:ext cx="8594030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pt-PT" sz="54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WINDOWS PARA CRIANÇAS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582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portunidades de tempo integral Microsoft 2022 para alunos e graduados">
            <a:extLst>
              <a:ext uri="{FF2B5EF4-FFF2-40B4-BE49-F238E27FC236}">
                <a16:creationId xmlns:a16="http://schemas.microsoft.com/office/drawing/2014/main" id="{9AC9774F-85F7-9B36-FF9F-D7E108EFB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677" y="2917550"/>
            <a:ext cx="666750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25C404C-2E11-7465-2801-6AA0B1D1523C}"/>
              </a:ext>
            </a:extLst>
          </p:cNvPr>
          <p:cNvSpPr txBox="1"/>
          <p:nvPr/>
        </p:nvSpPr>
        <p:spPr>
          <a:xfrm>
            <a:off x="609600" y="583096"/>
            <a:ext cx="113041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 windows é um sistema operacional de computadores, desenvolvido pela empresa Microsoft.</a:t>
            </a:r>
          </a:p>
          <a:p>
            <a:r>
              <a:rPr lang="pt-BR" sz="2800" dirty="0"/>
              <a:t>O sistema operacional é um programa que gerencia recursos, processadores, armazenamento, dispositivos de entrada e saída e dados da máquina e seus periféricos. O sistema operacional faz comunicação entre o hardware e os demais softwares.</a:t>
            </a:r>
          </a:p>
        </p:txBody>
      </p:sp>
    </p:spTree>
    <p:extLst>
      <p:ext uri="{BB962C8B-B14F-4D97-AF65-F5344CB8AC3E}">
        <p14:creationId xmlns:p14="http://schemas.microsoft.com/office/powerpoint/2010/main" val="336771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DA28DA0B-A084-EC33-6BDF-4094D5EB2C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1764722"/>
              </p:ext>
            </p:extLst>
          </p:nvPr>
        </p:nvGraphicFramePr>
        <p:xfrm>
          <a:off x="516006" y="2107095"/>
          <a:ext cx="11318184" cy="6347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Agrupar 1">
            <a:extLst>
              <a:ext uri="{FF2B5EF4-FFF2-40B4-BE49-F238E27FC236}">
                <a16:creationId xmlns:a16="http://schemas.microsoft.com/office/drawing/2014/main" id="{4C4BFEAC-74FE-1D6D-B976-400F394F7F8E}"/>
              </a:ext>
            </a:extLst>
          </p:cNvPr>
          <p:cNvGrpSpPr/>
          <p:nvPr/>
        </p:nvGrpSpPr>
        <p:grpSpPr>
          <a:xfrm>
            <a:off x="635275" y="1981645"/>
            <a:ext cx="11198915" cy="3952281"/>
            <a:chOff x="635275" y="2061157"/>
            <a:chExt cx="11198915" cy="3952281"/>
          </a:xfrm>
        </p:grpSpPr>
        <p:pic>
          <p:nvPicPr>
            <p:cNvPr id="12" name="Picture 14" descr="Windows XP Logo | User interface, Windows xp, Microsoft windows">
              <a:extLst>
                <a:ext uri="{FF2B5EF4-FFF2-40B4-BE49-F238E27FC236}">
                  <a16:creationId xmlns:a16="http://schemas.microsoft.com/office/drawing/2014/main" id="{F422026F-3440-D2AF-FF36-C62D830FD0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9171" y="3495710"/>
              <a:ext cx="940906" cy="884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Windows Vista Logo PNG Vector (EPS) Free Download">
              <a:extLst>
                <a:ext uri="{FF2B5EF4-FFF2-40B4-BE49-F238E27FC236}">
                  <a16:creationId xmlns:a16="http://schemas.microsoft.com/office/drawing/2014/main" id="{1C9D67ED-FB51-8C4B-252D-A9DB3D36D8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4755" y="3879295"/>
              <a:ext cx="815010" cy="815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Windows XP Logo | User interface, Windows xp, Microsoft windows">
              <a:extLst>
                <a:ext uri="{FF2B5EF4-FFF2-40B4-BE49-F238E27FC236}">
                  <a16:creationId xmlns:a16="http://schemas.microsoft.com/office/drawing/2014/main" id="{871BEE37-1C92-985C-41C1-C077303884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3215" y="4141753"/>
              <a:ext cx="940906" cy="884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Windows 95 Logo Png PNG Images | PNG Cliparts Free Download on SeekPNG">
              <a:extLst>
                <a:ext uri="{FF2B5EF4-FFF2-40B4-BE49-F238E27FC236}">
                  <a16:creationId xmlns:a16="http://schemas.microsoft.com/office/drawing/2014/main" id="{9A1AF120-4442-4425-6299-A2DFEEDA01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31" r="26516" b="39414"/>
            <a:stretch/>
          </p:blipFill>
          <p:spPr bwMode="auto">
            <a:xfrm>
              <a:off x="1669773" y="4647470"/>
              <a:ext cx="1338469" cy="929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Microsoft Windows | Wiki Logopedia | Fandom">
              <a:extLst>
                <a:ext uri="{FF2B5EF4-FFF2-40B4-BE49-F238E27FC236}">
                  <a16:creationId xmlns:a16="http://schemas.microsoft.com/office/drawing/2014/main" id="{DDDE45C8-BFB8-BCA6-D543-836FDCFD95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242" y="4379837"/>
              <a:ext cx="1084967" cy="940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Microsoft Windows 3.0 Windows 3.1x Windows 8, windows logos, text, logo png  | PNGEgg">
              <a:extLst>
                <a:ext uri="{FF2B5EF4-FFF2-40B4-BE49-F238E27FC236}">
                  <a16:creationId xmlns:a16="http://schemas.microsoft.com/office/drawing/2014/main" id="{9CBA824E-F12F-EC03-72A8-62DE4C2D35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EFEFEF"/>
                </a:clrFrom>
                <a:clrTo>
                  <a:srgbClr val="EFEFE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08" b="30038"/>
            <a:stretch/>
          </p:blipFill>
          <p:spPr bwMode="auto">
            <a:xfrm>
              <a:off x="635275" y="5418156"/>
              <a:ext cx="809211" cy="595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Windows 8 Logo by Angelina8611 on DeviantArt">
              <a:extLst>
                <a:ext uri="{FF2B5EF4-FFF2-40B4-BE49-F238E27FC236}">
                  <a16:creationId xmlns:a16="http://schemas.microsoft.com/office/drawing/2014/main" id="{08F5B073-34F5-34CB-CF7D-AB882589D9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3469" y="3261408"/>
              <a:ext cx="880885" cy="853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8" descr="Windows 8 Logo by Angelina8611 on DeviantArt">
              <a:extLst>
                <a:ext uri="{FF2B5EF4-FFF2-40B4-BE49-F238E27FC236}">
                  <a16:creationId xmlns:a16="http://schemas.microsoft.com/office/drawing/2014/main" id="{1EB2CC58-E373-3498-53A7-8CCD872031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1691" y="3008615"/>
              <a:ext cx="880885" cy="853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Windows 11 logo Blank Template - Imgflip">
              <a:extLst>
                <a:ext uri="{FF2B5EF4-FFF2-40B4-BE49-F238E27FC236}">
                  <a16:creationId xmlns:a16="http://schemas.microsoft.com/office/drawing/2014/main" id="{7A3287F8-B899-5BA2-3FD4-3FEE427D3A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18" t="5214" r="36130" b="36961"/>
            <a:stretch/>
          </p:blipFill>
          <p:spPr bwMode="auto">
            <a:xfrm>
              <a:off x="10649913" y="2061157"/>
              <a:ext cx="1184277" cy="1434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FB940243-3E94-F0CA-317F-4AB22D3189A6}"/>
              </a:ext>
            </a:extLst>
          </p:cNvPr>
          <p:cNvSpPr txBox="1"/>
          <p:nvPr/>
        </p:nvSpPr>
        <p:spPr>
          <a:xfrm>
            <a:off x="357809" y="1002342"/>
            <a:ext cx="10959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 Rounded MT Bold" panose="020F0704030504030204" pitchFamily="34" charset="0"/>
              </a:rPr>
              <a:t>LINHA DO TEMPO DO WINDOWS </a:t>
            </a:r>
          </a:p>
        </p:txBody>
      </p:sp>
    </p:spTree>
    <p:extLst>
      <p:ext uri="{BB962C8B-B14F-4D97-AF65-F5344CB8AC3E}">
        <p14:creationId xmlns:p14="http://schemas.microsoft.com/office/powerpoint/2010/main" val="15574969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71</Words>
  <Application>Microsoft Office PowerPoint</Application>
  <PresentationFormat>Ecrã Panorâmico</PresentationFormat>
  <Paragraphs>13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Elenice</dc:creator>
  <cp:lastModifiedBy>Elenice</cp:lastModifiedBy>
  <cp:revision>4</cp:revision>
  <dcterms:created xsi:type="dcterms:W3CDTF">2022-07-16T18:28:10Z</dcterms:created>
  <dcterms:modified xsi:type="dcterms:W3CDTF">2022-07-16T20:27:10Z</dcterms:modified>
</cp:coreProperties>
</file>