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1" autoAdjust="0"/>
    <p:restoredTop sz="94660"/>
  </p:normalViewPr>
  <p:slideViewPr>
    <p:cSldViewPr>
      <p:cViewPr varScale="1">
        <p:scale>
          <a:sx n="74" d="100"/>
          <a:sy n="74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1938" y="-9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3634-A283-46F0-B913-5E6986EDFF92}" type="datetime1">
              <a:rPr lang="en-GB" smtClean="0"/>
              <a:t>10/10/2014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Codess London Hackathon Oct. 2014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77550-BA9F-47C3-A40B-854DF03E5780}" type="slidenum">
              <a:rPr lang="fr-FR" smtClean="0"/>
              <a:t>‹#›</a:t>
            </a:fld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GetReDi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ED10A-FA40-4633-A21E-BD2D4273D95B}" type="datetime1">
              <a:rPr lang="en-GB" smtClean="0"/>
              <a:t>10/10/2014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Codess London Hackathon Oct. 2014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B8EF5-D557-425F-80F9-6F04C2B26EC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fr-FR" sz="4400" b="1" i="0" u="none" strike="noStrike" kern="1200" cap="all" spc="0" normalizeH="0" baseline="0" noProof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G</a:t>
            </a: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et</a:t>
            </a:r>
            <a:r>
              <a:rPr kumimoji="0" lang="fr-FR" sz="4400" b="1" i="0" u="none" strike="noStrike" kern="1200" cap="all" spc="0" normalizeH="0" baseline="0" noProof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ReDi</a:t>
            </a:r>
            <a:endParaRPr kumimoji="0" lang="fr-FR" sz="4400" b="1" i="0" u="none" strike="noStrike" kern="1200" cap="all" spc="0" normalizeH="0" baseline="0" noProof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FFB4-508A-4B89-8825-DC05554297C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B76E-18B0-4F72-944F-D56FD5679A00}" type="datetime1">
              <a:rPr lang="en-GB" smtClean="0"/>
              <a:t>10/10/2014</a:t>
            </a:fld>
            <a:endParaRPr lang="fr-F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err="1" smtClean="0"/>
              <a:t>Codess</a:t>
            </a:r>
            <a:r>
              <a:rPr lang="fr-FR" dirty="0" smtClean="0"/>
              <a:t> London </a:t>
            </a:r>
            <a:r>
              <a:rPr lang="fr-FR" dirty="0" err="1" smtClean="0"/>
              <a:t>Hackathon</a:t>
            </a:r>
            <a:r>
              <a:rPr lang="fr-FR" dirty="0" smtClean="0"/>
              <a:t>, Octobre 2014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B905-1A88-4A65-974C-706FF96E63FF}" type="datetime1">
              <a:rPr lang="en-GB" smtClean="0"/>
              <a:t>10/10/2014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1EFFB4-508A-4B89-8825-DC05554297CD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Codess London Hackathon, Octobre 2014</a:t>
            </a:r>
            <a:endParaRPr lang="fr-FR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fr-FR" sz="4400" b="1" i="0" u="none" strike="noStrike" kern="1200" cap="all" spc="0" normalizeH="0" baseline="0" noProof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G</a:t>
            </a: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et</a:t>
            </a:r>
            <a:r>
              <a:rPr kumimoji="0" lang="fr-FR" sz="4400" b="1" i="0" u="none" strike="noStrike" kern="1200" cap="all" spc="0" normalizeH="0" baseline="0" noProof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ReDi</a:t>
            </a:r>
            <a:endParaRPr kumimoji="0" lang="fr-FR" sz="4400" b="1" i="0" u="none" strike="noStrike" kern="1200" cap="all" spc="0" normalizeH="0" baseline="0" noProof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2598-777C-46C8-967A-BA43B7DAF3B8}" type="datetime1">
              <a:rPr lang="en-GB" smtClean="0"/>
              <a:t>10/10/2014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Codess London Hackathon, Octobre 2014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FFB4-508A-4B89-8825-DC05554297C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rect-relief-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300192" y="188641"/>
            <a:ext cx="2667000" cy="504825"/>
          </a:xfrm>
          <a:prstGeom prst="rect">
            <a:avLst/>
          </a:prstGeom>
        </p:spPr>
      </p:pic>
      <p:pic>
        <p:nvPicPr>
          <p:cNvPr id="7" name="Picture 6" descr="codess-logo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79512" y="0"/>
            <a:ext cx="3429000" cy="1143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fr-FR" sz="4400" b="1" i="0" u="none" strike="noStrike" kern="1200" cap="all" spc="0" normalizeH="0" baseline="0" noProof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G</a:t>
            </a: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et</a:t>
            </a:r>
            <a:r>
              <a:rPr kumimoji="0" lang="fr-FR" sz="4400" b="1" i="0" u="none" strike="noStrike" kern="1200" cap="all" spc="0" normalizeH="0" baseline="0" noProof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ReDi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650A-B8E3-4F34-9BC7-2D871764F8AA}" type="datetime1">
              <a:rPr lang="en-GB" smtClean="0"/>
              <a:t>10/10/2014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err="1" smtClean="0"/>
              <a:t>Codess</a:t>
            </a:r>
            <a:r>
              <a:rPr lang="fr-FR" dirty="0" smtClean="0"/>
              <a:t> London </a:t>
            </a:r>
            <a:r>
              <a:rPr lang="fr-FR" dirty="0" err="1" smtClean="0"/>
              <a:t>Hackathon</a:t>
            </a:r>
            <a:r>
              <a:rPr lang="fr-FR" dirty="0" smtClean="0"/>
              <a:t>, Octobre 2014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EFFB4-508A-4B89-8825-DC05554297CD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412777"/>
            <a:ext cx="7772400" cy="1470025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fr-FR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</a:t>
            </a:r>
            <a:r>
              <a:rPr lang="fr-FR" dirty="0" err="1" smtClean="0"/>
              <a:t>et</a:t>
            </a:r>
            <a:r>
              <a:rPr lang="fr-FR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ReDi</a:t>
            </a:r>
            <a:endParaRPr lang="fr-FR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2996953"/>
            <a:ext cx="6984776" cy="2880320"/>
          </a:xfrm>
        </p:spPr>
        <p:txBody>
          <a:bodyPr/>
          <a:lstStyle/>
          <a:p>
            <a:r>
              <a:rPr lang="fr-FR" dirty="0" err="1" smtClean="0"/>
              <a:t>Get</a:t>
            </a:r>
            <a:r>
              <a:rPr lang="fr-FR" dirty="0" smtClean="0"/>
              <a:t> Responsive </a:t>
            </a:r>
            <a:r>
              <a:rPr lang="fr-FR" dirty="0" smtClean="0"/>
              <a:t>To </a:t>
            </a:r>
            <a:r>
              <a:rPr lang="fr-FR" dirty="0" err="1" smtClean="0"/>
              <a:t>Disaster</a:t>
            </a:r>
            <a:r>
              <a:rPr lang="fr-FR" dirty="0" smtClean="0"/>
              <a:t>(s)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7FC3-B853-4A95-BD72-FB2512A1F7EF}" type="datetime1">
              <a:rPr lang="en-GB" smtClean="0"/>
              <a:t>10/10/2014</a:t>
            </a:fld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FFB4-508A-4B89-8825-DC05554297C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Codess London Hackathon, Octobre 2014</a:t>
            </a:r>
            <a:endParaRPr lang="fr-FR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2843809" y="3789041"/>
            <a:ext cx="4348844" cy="964468"/>
            <a:chOff x="2471800" y="4209120"/>
            <a:chExt cx="4348844" cy="964468"/>
          </a:xfrm>
        </p:grpSpPr>
        <p:pic>
          <p:nvPicPr>
            <p:cNvPr id="8" name="Picture 7" descr="disaster_epidemic_100px_icon_bluebox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1800" y="4209120"/>
              <a:ext cx="952500" cy="952500"/>
            </a:xfrm>
            <a:prstGeom prst="rect">
              <a:avLst/>
            </a:prstGeom>
          </p:spPr>
        </p:pic>
        <p:pic>
          <p:nvPicPr>
            <p:cNvPr id="9" name="Picture 8" descr="disaster_flash_flood_100px_icon_bluebox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4221088"/>
              <a:ext cx="952500" cy="952500"/>
            </a:xfrm>
            <a:prstGeom prst="rect">
              <a:avLst/>
            </a:prstGeom>
          </p:spPr>
        </p:pic>
        <p:pic>
          <p:nvPicPr>
            <p:cNvPr id="10" name="Picture 9" descr="disaster_heavy_rain_100px_ico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8144" y="4221088"/>
              <a:ext cx="952500" cy="952500"/>
            </a:xfrm>
            <a:prstGeom prst="rect">
              <a:avLst/>
            </a:prstGeom>
          </p:spPr>
        </p:pic>
        <p:pic>
          <p:nvPicPr>
            <p:cNvPr id="11" name="Picture 10" descr="disaster_tsunami_100px_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3888" y="4221088"/>
              <a:ext cx="952500" cy="9525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5"/>
            <a:ext cx="8229600" cy="392129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fr-FR" dirty="0" smtClean="0"/>
              <a:t> </a:t>
            </a:r>
            <a:r>
              <a:rPr lang="fr-FR" dirty="0" err="1" smtClean="0"/>
              <a:t>Gamified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system</a:t>
            </a:r>
          </a:p>
          <a:p>
            <a:pPr>
              <a:buFont typeface="Wingdings" pitchFamily="2" charset="2"/>
              <a:buChar char="v"/>
            </a:pPr>
            <a:r>
              <a:rPr lang="fr-FR" dirty="0"/>
              <a:t> </a:t>
            </a:r>
            <a:r>
              <a:rPr lang="fr-FR" dirty="0" smtClean="0"/>
              <a:t>Multi 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endParaRPr lang="fr-FR" dirty="0" smtClean="0"/>
          </a:p>
          <a:p>
            <a:pPr>
              <a:buFont typeface="Wingdings" pitchFamily="2" charset="2"/>
              <a:buChar char="v"/>
            </a:pPr>
            <a:r>
              <a:rPr lang="fr-FR" dirty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rewards</a:t>
            </a:r>
            <a:r>
              <a:rPr lang="fr-FR" dirty="0" smtClean="0"/>
              <a:t> as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the </a:t>
            </a:r>
            <a:r>
              <a:rPr lang="fr-FR" dirty="0" err="1" smtClean="0"/>
              <a:t>game</a:t>
            </a:r>
            <a:endParaRPr lang="fr-FR" dirty="0" smtClean="0"/>
          </a:p>
          <a:p>
            <a:pPr>
              <a:buFont typeface="Wingdings" pitchFamily="2" charset="2"/>
              <a:buChar char="v"/>
            </a:pPr>
            <a:r>
              <a:rPr lang="fr-FR" dirty="0"/>
              <a:t> </a:t>
            </a:r>
            <a:r>
              <a:rPr lang="fr-FR" dirty="0" smtClean="0"/>
              <a:t>Interactive </a:t>
            </a:r>
            <a:r>
              <a:rPr lang="fr-FR" dirty="0" err="1" smtClean="0"/>
              <a:t>learning</a:t>
            </a:r>
            <a:endParaRPr lang="fr-FR" dirty="0" smtClean="0"/>
          </a:p>
          <a:p>
            <a:pPr>
              <a:buFont typeface="Wingdings" pitchFamily="2" charset="2"/>
              <a:buChar char="v"/>
            </a:pPr>
            <a:r>
              <a:rPr lang="fr-FR" dirty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 and </a:t>
            </a:r>
            <a:r>
              <a:rPr lang="fr-FR" dirty="0" err="1" smtClean="0"/>
              <a:t>learn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disaster</a:t>
            </a:r>
            <a:r>
              <a:rPr lang="fr-FR" dirty="0" smtClean="0"/>
              <a:t> </a:t>
            </a:r>
            <a:r>
              <a:rPr lang="fr-FR" dirty="0" err="1" smtClean="0"/>
              <a:t>responder</a:t>
            </a:r>
            <a:endParaRPr lang="fr-FR" dirty="0" smtClean="0"/>
          </a:p>
          <a:p>
            <a:pPr>
              <a:buFont typeface="Wingdings" pitchFamily="2" charset="2"/>
              <a:buChar char="v"/>
            </a:pPr>
            <a:r>
              <a:rPr lang="fr-FR" dirty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certificates</a:t>
            </a:r>
            <a:r>
              <a:rPr lang="fr-FR" dirty="0" smtClean="0"/>
              <a:t> as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validate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endParaRPr lang="fr-FR" dirty="0" smtClean="0"/>
          </a:p>
          <a:p>
            <a:pPr>
              <a:buFont typeface="Wingdings" pitchFamily="2" charset="2"/>
              <a:buChar char="v"/>
            </a:pPr>
            <a:r>
              <a:rPr lang="fr-FR" dirty="0"/>
              <a:t> </a:t>
            </a:r>
            <a:r>
              <a:rPr lang="fr-FR" dirty="0" err="1" smtClean="0"/>
              <a:t>Identify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areas of </a:t>
            </a:r>
            <a:r>
              <a:rPr lang="fr-FR" dirty="0" err="1" smtClean="0"/>
              <a:t>improvment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56426660-D22C-4792-9CD4-0E5A08F2E25C}" type="datetime1">
              <a:rPr lang="en-GB" smtClean="0"/>
              <a:t>10/10/2014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BD1EFFB4-508A-4B89-8825-DC05554297C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fr-FR" smtClean="0"/>
              <a:t>Codess London Hackathon, Octobre 2014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fr-FR" dirty="0" err="1" smtClean="0"/>
              <a:t>GetReDi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7"/>
            <a:ext cx="8229600" cy="392129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fr-FR" dirty="0" smtClean="0"/>
              <a:t> Select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role</a:t>
            </a:r>
            <a:endParaRPr lang="fr-FR" dirty="0" smtClean="0"/>
          </a:p>
          <a:p>
            <a:pPr>
              <a:buFont typeface="Wingdings" pitchFamily="2" charset="2"/>
              <a:buChar char="v"/>
            </a:pPr>
            <a:r>
              <a:rPr lang="fr-FR" dirty="0"/>
              <a:t> S</a:t>
            </a:r>
            <a:r>
              <a:rPr lang="fr-FR" dirty="0" smtClean="0"/>
              <a:t>tart a scenario (simulation/</a:t>
            </a:r>
            <a:r>
              <a:rPr lang="fr-FR" dirty="0" err="1" smtClean="0"/>
              <a:t>situationnal</a:t>
            </a:r>
            <a:r>
              <a:rPr lang="fr-FR" dirty="0"/>
              <a:t> </a:t>
            </a:r>
            <a:r>
              <a:rPr lang="fr-FR" dirty="0" err="1" smtClean="0"/>
              <a:t>exercises</a:t>
            </a:r>
            <a:r>
              <a:rPr lang="fr-FR" dirty="0" smtClean="0"/>
              <a:t>)</a:t>
            </a:r>
          </a:p>
          <a:p>
            <a:pPr>
              <a:buFont typeface="Wingdings" pitchFamily="2" charset="2"/>
              <a:buChar char="v"/>
            </a:pPr>
            <a:r>
              <a:rPr lang="fr-FR" dirty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stage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displayed</a:t>
            </a:r>
            <a:r>
              <a:rPr lang="fr-FR" dirty="0" smtClean="0"/>
              <a:t> a set of 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/>
              <a:t> </a:t>
            </a:r>
            <a:r>
              <a:rPr lang="fr-FR" dirty="0" smtClean="0"/>
              <a:t>data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/>
              <a:t> </a:t>
            </a:r>
            <a:r>
              <a:rPr lang="fr-FR" dirty="0" smtClean="0"/>
              <a:t>actions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/>
              <a:t> </a:t>
            </a:r>
            <a:r>
              <a:rPr lang="fr-FR" dirty="0" smtClean="0"/>
              <a:t>reports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/>
              <a:t> </a:t>
            </a:r>
            <a:r>
              <a:rPr lang="fr-FR" dirty="0" err="1" smtClean="0"/>
              <a:t>co</a:t>
            </a:r>
            <a:r>
              <a:rPr lang="fr-FR" dirty="0" smtClean="0"/>
              <a:t>-</a:t>
            </a:r>
            <a:r>
              <a:rPr lang="fr-FR" dirty="0" err="1" smtClean="0"/>
              <a:t>responders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5147DD41-B90C-4C36-ABD3-8ED5B2B3F661}" type="datetime1">
              <a:rPr lang="en-GB" smtClean="0"/>
              <a:t>10/10/2014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BD1EFFB4-508A-4B89-8825-DC05554297C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fr-FR" smtClean="0"/>
              <a:t>Codess London Hackathon, Octobre 2014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fr-FR" dirty="0" err="1" smtClean="0"/>
              <a:t>GetReDi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7"/>
            <a:ext cx="8229600" cy="3921299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fr-FR" dirty="0" smtClean="0"/>
              <a:t> The </a:t>
            </a:r>
            <a:r>
              <a:rPr lang="fr-FR" dirty="0" err="1" smtClean="0"/>
              <a:t>player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select 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/>
              <a:t> </a:t>
            </a:r>
            <a:r>
              <a:rPr lang="fr-FR" dirty="0" smtClean="0"/>
              <a:t>data to analyse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/>
              <a:t> </a:t>
            </a:r>
            <a:r>
              <a:rPr lang="fr-FR" dirty="0" smtClean="0"/>
              <a:t>actions to </a:t>
            </a:r>
            <a:r>
              <a:rPr lang="fr-FR" dirty="0" err="1" smtClean="0"/>
              <a:t>undertake</a:t>
            </a:r>
            <a:endParaRPr lang="fr-FR" dirty="0" smtClean="0"/>
          </a:p>
          <a:p>
            <a:pPr lvl="1">
              <a:buFont typeface="Wingdings" pitchFamily="2" charset="2"/>
              <a:buChar char="ü"/>
            </a:pPr>
            <a:r>
              <a:rPr lang="fr-FR" dirty="0"/>
              <a:t> </a:t>
            </a:r>
            <a:r>
              <a:rPr lang="fr-FR" dirty="0" smtClean="0"/>
              <a:t>reports to </a:t>
            </a:r>
            <a:r>
              <a:rPr lang="fr-FR" dirty="0" err="1" smtClean="0"/>
              <a:t>write</a:t>
            </a:r>
            <a:endParaRPr lang="fr-FR" dirty="0" smtClean="0"/>
          </a:p>
          <a:p>
            <a:pPr lvl="1">
              <a:buFont typeface="Wingdings" pitchFamily="2" charset="2"/>
              <a:buChar char="ü"/>
            </a:pPr>
            <a:r>
              <a:rPr lang="fr-FR" dirty="0"/>
              <a:t> </a:t>
            </a:r>
            <a:r>
              <a:rPr lang="fr-FR" dirty="0" smtClean="0"/>
              <a:t>people to contact</a:t>
            </a:r>
          </a:p>
          <a:p>
            <a:pPr>
              <a:buFont typeface="Wingdings" pitchFamily="2" charset="2"/>
              <a:buChar char="v"/>
            </a:pPr>
            <a:r>
              <a:rPr lang="fr-FR" dirty="0"/>
              <a:t> </a:t>
            </a:r>
            <a:r>
              <a:rPr lang="fr-FR" dirty="0" smtClean="0"/>
              <a:t>Points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allocated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upon</a:t>
            </a:r>
            <a:r>
              <a:rPr lang="fr-FR" dirty="0" smtClean="0"/>
              <a:t> </a:t>
            </a:r>
            <a:r>
              <a:rPr lang="fr-FR" dirty="0" err="1" smtClean="0"/>
              <a:t>relevancy</a:t>
            </a:r>
            <a:r>
              <a:rPr lang="fr-FR" dirty="0" smtClean="0"/>
              <a:t> of </a:t>
            </a:r>
            <a:r>
              <a:rPr lang="fr-FR" dirty="0" err="1" smtClean="0"/>
              <a:t>chosen</a:t>
            </a:r>
            <a:r>
              <a:rPr lang="fr-FR" dirty="0" smtClean="0"/>
              <a:t> items and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scenario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adjust</a:t>
            </a:r>
            <a:r>
              <a:rPr lang="fr-FR" dirty="0" smtClean="0"/>
              <a:t> </a:t>
            </a:r>
            <a:r>
              <a:rPr lang="fr-FR" dirty="0" err="1" smtClean="0"/>
              <a:t>regarding</a:t>
            </a:r>
            <a:r>
              <a:rPr lang="fr-FR" dirty="0" smtClean="0"/>
              <a:t> </a:t>
            </a:r>
            <a:r>
              <a:rPr lang="fr-FR" dirty="0" err="1" smtClean="0"/>
              <a:t>choices</a:t>
            </a:r>
            <a:r>
              <a:rPr lang="fr-FR" dirty="0" smtClean="0"/>
              <a:t> of the </a:t>
            </a:r>
            <a:r>
              <a:rPr lang="fr-FR" dirty="0" err="1" smtClean="0"/>
              <a:t>player</a:t>
            </a:r>
            <a:endParaRPr lang="fr-FR" dirty="0" smtClean="0"/>
          </a:p>
          <a:p>
            <a:pPr>
              <a:buFont typeface="Wingdings" pitchFamily="2" charset="2"/>
              <a:buChar char="v"/>
            </a:pPr>
            <a:r>
              <a:rPr lang="fr-FR" dirty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result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displayed</a:t>
            </a:r>
            <a:r>
              <a:rPr lang="fr-FR" dirty="0" smtClean="0"/>
              <a:t> the </a:t>
            </a:r>
            <a:r>
              <a:rPr lang="fr-FR" dirty="0" err="1" smtClean="0"/>
              <a:t>game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explain</a:t>
            </a:r>
            <a:r>
              <a:rPr lang="fr-FR" dirty="0" smtClean="0"/>
              <a:t> the rational </a:t>
            </a:r>
            <a:r>
              <a:rPr lang="fr-FR" dirty="0" err="1" smtClean="0"/>
              <a:t>behind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and </a:t>
            </a:r>
            <a:r>
              <a:rPr lang="fr-FR" dirty="0" err="1" smtClean="0"/>
              <a:t>list</a:t>
            </a:r>
            <a:r>
              <a:rPr lang="fr-FR" dirty="0" smtClean="0"/>
              <a:t> of documents / </a:t>
            </a:r>
            <a:r>
              <a:rPr lang="fr-FR" dirty="0" err="1" smtClean="0"/>
              <a:t>videos</a:t>
            </a:r>
            <a:r>
              <a:rPr lang="fr-FR" dirty="0" smtClean="0"/>
              <a:t> and </a:t>
            </a:r>
            <a:r>
              <a:rPr lang="fr-FR" dirty="0" err="1" smtClean="0"/>
              <a:t>resources</a:t>
            </a:r>
            <a:r>
              <a:rPr lang="fr-FR" dirty="0" smtClean="0"/>
              <a:t> </a:t>
            </a:r>
            <a:r>
              <a:rPr lang="fr-FR" dirty="0" err="1" smtClean="0"/>
              <a:t>linked</a:t>
            </a:r>
            <a:r>
              <a:rPr lang="fr-FR" dirty="0" smtClean="0"/>
              <a:t> to the </a:t>
            </a:r>
            <a:r>
              <a:rPr lang="fr-FR" dirty="0" err="1" smtClean="0"/>
              <a:t>subject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allow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insights</a:t>
            </a:r>
          </a:p>
          <a:p>
            <a:pPr>
              <a:buFont typeface="Wingdings" pitchFamily="2" charset="2"/>
              <a:buChar char="v"/>
            </a:pPr>
            <a:r>
              <a:rPr lang="fr-FR" dirty="0"/>
              <a:t> </a:t>
            </a:r>
            <a:r>
              <a:rPr lang="fr-FR" dirty="0" smtClean="0"/>
              <a:t>the user </a:t>
            </a:r>
            <a:r>
              <a:rPr lang="fr-FR" dirty="0" err="1" smtClean="0"/>
              <a:t>will</a:t>
            </a:r>
            <a:r>
              <a:rPr lang="fr-FR" dirty="0" smtClean="0"/>
              <a:t> have </a:t>
            </a:r>
            <a:r>
              <a:rPr lang="fr-FR" dirty="0" err="1" smtClean="0"/>
              <a:t>tha</a:t>
            </a:r>
            <a:r>
              <a:rPr lang="fr-FR" dirty="0" smtClean="0"/>
              <a:t> </a:t>
            </a:r>
            <a:r>
              <a:rPr lang="fr-FR" dirty="0" err="1" smtClean="0"/>
              <a:t>ability</a:t>
            </a:r>
            <a:r>
              <a:rPr lang="fr-FR" dirty="0" smtClean="0"/>
              <a:t> to pin </a:t>
            </a:r>
            <a:r>
              <a:rPr lang="fr-FR" dirty="0" err="1" smtClean="0"/>
              <a:t>resources</a:t>
            </a:r>
            <a:r>
              <a:rPr lang="fr-FR" dirty="0" smtClean="0"/>
              <a:t> for </a:t>
            </a:r>
            <a:r>
              <a:rPr lang="fr-FR" dirty="0" err="1" smtClean="0"/>
              <a:t>later</a:t>
            </a:r>
            <a:r>
              <a:rPr lang="fr-FR" dirty="0" smtClean="0"/>
              <a:t> consultation</a:t>
            </a:r>
          </a:p>
          <a:p>
            <a:pPr>
              <a:buFont typeface="Wingdings" pitchFamily="2" charset="2"/>
              <a:buChar char="v"/>
            </a:pP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1E7E4587-DB80-42D7-AA2A-FD79CA6FD317}" type="datetime1">
              <a:rPr lang="en-GB" smtClean="0"/>
              <a:t>10/10/2014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BD1EFFB4-508A-4B89-8825-DC05554297C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fr-FR" smtClean="0"/>
              <a:t>Codess London Hackathon, Octobre 2014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fr-FR" dirty="0" err="1" smtClean="0"/>
              <a:t>GetReDi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7"/>
            <a:ext cx="8229600" cy="39212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part of the </a:t>
            </a:r>
            <a:r>
              <a:rPr lang="fr-FR" dirty="0" err="1" smtClean="0"/>
              <a:t>game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allow</a:t>
            </a:r>
            <a:r>
              <a:rPr lang="fr-FR" dirty="0" smtClean="0"/>
              <a:t> the user to </a:t>
            </a:r>
            <a:r>
              <a:rPr lang="fr-FR" dirty="0" err="1" smtClean="0"/>
              <a:t>answer</a:t>
            </a:r>
            <a:r>
              <a:rPr lang="fr-FR" dirty="0" smtClean="0"/>
              <a:t> quizz</a:t>
            </a:r>
          </a:p>
          <a:p>
            <a:pPr>
              <a:buFont typeface="Wingdings" pitchFamily="2" charset="2"/>
              <a:buChar char="v"/>
            </a:pPr>
            <a:r>
              <a:rPr lang="fr-FR" dirty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a scenario or </a:t>
            </a:r>
            <a:r>
              <a:rPr lang="fr-FR" dirty="0" err="1" smtClean="0"/>
              <a:t>order</a:t>
            </a:r>
            <a:r>
              <a:rPr lang="fr-FR" dirty="0" smtClean="0"/>
              <a:t> by </a:t>
            </a:r>
            <a:r>
              <a:rPr lang="fr-FR" dirty="0" err="1" smtClean="0"/>
              <a:t>theme</a:t>
            </a:r>
            <a:r>
              <a:rPr lang="fr-FR" dirty="0" smtClean="0"/>
              <a:t> / type of </a:t>
            </a:r>
            <a:r>
              <a:rPr lang="fr-FR" dirty="0" err="1" smtClean="0"/>
              <a:t>disaster</a:t>
            </a:r>
            <a:r>
              <a:rPr lang="fr-FR" dirty="0" smtClean="0"/>
              <a:t> (to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) the user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displayed</a:t>
            </a:r>
            <a:r>
              <a:rPr lang="fr-FR" dirty="0" smtClean="0"/>
              <a:t> a </a:t>
            </a:r>
            <a:r>
              <a:rPr lang="fr-FR" dirty="0" err="1" smtClean="0"/>
              <a:t>list</a:t>
            </a:r>
            <a:r>
              <a:rPr lang="fr-FR" dirty="0" smtClean="0"/>
              <a:t> of quizz</a:t>
            </a:r>
          </a:p>
          <a:p>
            <a:pPr>
              <a:buFont typeface="Wingdings" pitchFamily="2" charset="2"/>
              <a:buChar char="v"/>
            </a:pPr>
            <a:r>
              <a:rPr lang="fr-FR" dirty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80% (TBD) </a:t>
            </a:r>
            <a:r>
              <a:rPr lang="fr-FR" dirty="0" err="1" smtClean="0"/>
              <a:t>is</a:t>
            </a:r>
            <a:r>
              <a:rPr lang="fr-FR" dirty="0" smtClean="0"/>
              <a:t> correct the user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awarded</a:t>
            </a:r>
            <a:r>
              <a:rPr lang="fr-FR" dirty="0" smtClean="0"/>
              <a:t> a </a:t>
            </a:r>
            <a:r>
              <a:rPr lang="fr-FR" dirty="0" err="1" smtClean="0"/>
              <a:t>certificate</a:t>
            </a:r>
            <a:r>
              <a:rPr lang="fr-FR" dirty="0" smtClean="0"/>
              <a:t> of </a:t>
            </a:r>
            <a:r>
              <a:rPr lang="fr-FR" dirty="0" err="1" smtClean="0"/>
              <a:t>awarness</a:t>
            </a:r>
            <a:r>
              <a:rPr lang="fr-FR" dirty="0" smtClean="0"/>
              <a:t> and </a:t>
            </a:r>
            <a:r>
              <a:rPr lang="fr-FR" dirty="0" err="1" smtClean="0"/>
              <a:t>readiness</a:t>
            </a:r>
            <a:r>
              <a:rPr lang="fr-FR" dirty="0" smtClean="0"/>
              <a:t> to </a:t>
            </a:r>
            <a:r>
              <a:rPr lang="fr-FR" dirty="0" err="1" smtClean="0"/>
              <a:t>response</a:t>
            </a:r>
            <a:r>
              <a:rPr lang="fr-FR" dirty="0" smtClean="0"/>
              <a:t> to </a:t>
            </a:r>
            <a:r>
              <a:rPr lang="fr-FR" dirty="0" err="1" smtClean="0"/>
              <a:t>that</a:t>
            </a:r>
            <a:r>
              <a:rPr lang="fr-FR" dirty="0" smtClean="0"/>
              <a:t> scenario / </a:t>
            </a:r>
            <a:r>
              <a:rPr lang="fr-FR" dirty="0" err="1" smtClean="0"/>
              <a:t>disaster</a:t>
            </a:r>
            <a:r>
              <a:rPr lang="fr-FR" dirty="0" smtClean="0"/>
              <a:t>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FD8D48B4-F57D-4F70-AF78-1854851F5D82}" type="datetime1">
              <a:rPr lang="en-GB" smtClean="0"/>
              <a:t>10/10/2014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BD1EFFB4-508A-4B89-8825-DC05554297C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fr-FR" smtClean="0"/>
              <a:t>Codess London Hackathon, Octobre 2014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251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GetReDi</vt:lpstr>
      <vt:lpstr>Slide 2</vt:lpstr>
      <vt:lpstr>GetReDi</vt:lpstr>
      <vt:lpstr>GetReDi</vt:lpstr>
      <vt:lpstr>GetReDi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GetReDi</dc:title>
  <dc:subject>Codess Hackathon London</dc:subject>
  <dc:creator>Halima KOUNDI</dc:creator>
  <cp:keywords>hackathon, getredi, disaster</cp:keywords>
  <dc:description>Codess Hackathon London Octobre 2014
Disaster Response Challenge</dc:description>
  <cp:lastModifiedBy>Al_Lima</cp:lastModifiedBy>
  <cp:revision>18</cp:revision>
  <dcterms:created xsi:type="dcterms:W3CDTF">2014-10-07T18:32:26Z</dcterms:created>
  <dcterms:modified xsi:type="dcterms:W3CDTF">2014-10-10T19:25:46Z</dcterms:modified>
  <cp:contentStatus/>
</cp:coreProperties>
</file>