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9"/>
  </p:notesMasterIdLst>
  <p:sldIdLst>
    <p:sldId id="401" r:id="rId5"/>
    <p:sldId id="403" r:id="rId6"/>
    <p:sldId id="402" r:id="rId7"/>
    <p:sldId id="410" r:id="rId8"/>
    <p:sldId id="404" r:id="rId9"/>
    <p:sldId id="397" r:id="rId10"/>
    <p:sldId id="396" r:id="rId11"/>
    <p:sldId id="411" r:id="rId12"/>
    <p:sldId id="412" r:id="rId13"/>
    <p:sldId id="394" r:id="rId14"/>
    <p:sldId id="407" r:id="rId15"/>
    <p:sldId id="405" r:id="rId16"/>
    <p:sldId id="413" r:id="rId17"/>
    <p:sldId id="4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96852-6EB5-45A9-853D-6A220A2E4E81}" v="44" dt="2022-10-27T05:09:49.2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p:scale>
          <a:sx n="77" d="100"/>
          <a:sy n="77" d="100"/>
        </p:scale>
        <p:origin x="912" y="32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ochukwu Eleonu" userId="322a77fdb9637109" providerId="LiveId" clId="{28096852-6EB5-45A9-853D-6A220A2E4E81}"/>
    <pc:docChg chg="custSel addSld delSld modSld sldOrd addSection delSection modSection">
      <pc:chgData name="Ugochukwu Eleonu" userId="322a77fdb9637109" providerId="LiveId" clId="{28096852-6EB5-45A9-853D-6A220A2E4E81}" dt="2022-10-27T05:30:12.868" v="2223" actId="17851"/>
      <pc:docMkLst>
        <pc:docMk/>
      </pc:docMkLst>
      <pc:sldChg chg="addSp modSp mod">
        <pc:chgData name="Ugochukwu Eleonu" userId="322a77fdb9637109" providerId="LiveId" clId="{28096852-6EB5-45A9-853D-6A220A2E4E81}" dt="2022-10-27T05:26:11.037" v="2173" actId="20577"/>
        <pc:sldMkLst>
          <pc:docMk/>
          <pc:sldMk cId="1974942735" sldId="394"/>
        </pc:sldMkLst>
        <pc:spChg chg="mod">
          <ac:chgData name="Ugochukwu Eleonu" userId="322a77fdb9637109" providerId="LiveId" clId="{28096852-6EB5-45A9-853D-6A220A2E4E81}" dt="2022-10-27T04:11:46.717" v="178" actId="20577"/>
          <ac:spMkLst>
            <pc:docMk/>
            <pc:sldMk cId="1974942735" sldId="394"/>
            <ac:spMk id="2" creationId="{A389B795-03E9-4E34-9357-C0628914ABA2}"/>
          </ac:spMkLst>
        </pc:spChg>
        <pc:spChg chg="mod">
          <ac:chgData name="Ugochukwu Eleonu" userId="322a77fdb9637109" providerId="LiveId" clId="{28096852-6EB5-45A9-853D-6A220A2E4E81}" dt="2022-10-27T04:40:28.611" v="928" actId="1076"/>
          <ac:spMkLst>
            <pc:docMk/>
            <pc:sldMk cId="1974942735" sldId="394"/>
            <ac:spMk id="3" creationId="{4DFE2606-01A6-42E1-92A6-3DE26CCE73C0}"/>
          </ac:spMkLst>
        </pc:spChg>
        <pc:spChg chg="mod">
          <ac:chgData name="Ugochukwu Eleonu" userId="322a77fdb9637109" providerId="LiveId" clId="{28096852-6EB5-45A9-853D-6A220A2E4E81}" dt="2022-10-27T04:37:59.671" v="808" actId="1076"/>
          <ac:spMkLst>
            <pc:docMk/>
            <pc:sldMk cId="1974942735" sldId="394"/>
            <ac:spMk id="4" creationId="{E337187F-D166-43ED-8E27-C7B4508E5C45}"/>
          </ac:spMkLst>
        </pc:spChg>
        <pc:spChg chg="mod">
          <ac:chgData name="Ugochukwu Eleonu" userId="322a77fdb9637109" providerId="LiveId" clId="{28096852-6EB5-45A9-853D-6A220A2E4E81}" dt="2022-10-27T04:40:39.737" v="930" actId="1076"/>
          <ac:spMkLst>
            <pc:docMk/>
            <pc:sldMk cId="1974942735" sldId="394"/>
            <ac:spMk id="5" creationId="{B7E83021-5261-4534-AFFC-8C3A397ABC0B}"/>
          </ac:spMkLst>
        </pc:spChg>
        <pc:spChg chg="mod">
          <ac:chgData name="Ugochukwu Eleonu" userId="322a77fdb9637109" providerId="LiveId" clId="{28096852-6EB5-45A9-853D-6A220A2E4E81}" dt="2022-10-27T04:51:32.083" v="1186" actId="20577"/>
          <ac:spMkLst>
            <pc:docMk/>
            <pc:sldMk cId="1974942735" sldId="394"/>
            <ac:spMk id="6" creationId="{371770C1-2986-4925-A7A9-598470F1C23C}"/>
          </ac:spMkLst>
        </pc:spChg>
        <pc:spChg chg="mod">
          <ac:chgData name="Ugochukwu Eleonu" userId="322a77fdb9637109" providerId="LiveId" clId="{28096852-6EB5-45A9-853D-6A220A2E4E81}" dt="2022-10-27T05:26:05.972" v="2170" actId="20577"/>
          <ac:spMkLst>
            <pc:docMk/>
            <pc:sldMk cId="1974942735" sldId="394"/>
            <ac:spMk id="7" creationId="{608D1D4A-3ABF-47FD-9E9F-50C12B4A3A01}"/>
          </ac:spMkLst>
        </pc:spChg>
        <pc:spChg chg="mod">
          <ac:chgData name="Ugochukwu Eleonu" userId="322a77fdb9637109" providerId="LiveId" clId="{28096852-6EB5-45A9-853D-6A220A2E4E81}" dt="2022-10-27T05:26:11.037" v="2173" actId="20577"/>
          <ac:spMkLst>
            <pc:docMk/>
            <pc:sldMk cId="1974942735" sldId="394"/>
            <ac:spMk id="8" creationId="{A0DB317D-4A72-44A9-B888-2974D6C16CFD}"/>
          </ac:spMkLst>
        </pc:spChg>
        <pc:spChg chg="add mod">
          <ac:chgData name="Ugochukwu Eleonu" userId="322a77fdb9637109" providerId="LiveId" clId="{28096852-6EB5-45A9-853D-6A220A2E4E81}" dt="2022-10-27T04:40:35.695" v="929" actId="1076"/>
          <ac:spMkLst>
            <pc:docMk/>
            <pc:sldMk cId="1974942735" sldId="394"/>
            <ac:spMk id="10" creationId="{905EEA76-BAE5-5384-3ACF-9B5551497974}"/>
          </ac:spMkLst>
        </pc:spChg>
        <pc:spChg chg="add mod">
          <ac:chgData name="Ugochukwu Eleonu" userId="322a77fdb9637109" providerId="LiveId" clId="{28096852-6EB5-45A9-853D-6A220A2E4E81}" dt="2022-10-27T04:51:19.735" v="1162" actId="20577"/>
          <ac:spMkLst>
            <pc:docMk/>
            <pc:sldMk cId="1974942735" sldId="394"/>
            <ac:spMk id="11" creationId="{B0304ABD-49C4-80E7-BA6B-0C09A8535822}"/>
          </ac:spMkLst>
        </pc:spChg>
      </pc:sldChg>
      <pc:sldChg chg="addSp delSp modSp mod setBg">
        <pc:chgData name="Ugochukwu Eleonu" userId="322a77fdb9637109" providerId="LiveId" clId="{28096852-6EB5-45A9-853D-6A220A2E4E81}" dt="2022-10-27T05:25:10.652" v="2131" actId="20577"/>
        <pc:sldMkLst>
          <pc:docMk/>
          <pc:sldMk cId="4093317005" sldId="396"/>
        </pc:sldMkLst>
        <pc:spChg chg="mod">
          <ac:chgData name="Ugochukwu Eleonu" userId="322a77fdb9637109" providerId="LiveId" clId="{28096852-6EB5-45A9-853D-6A220A2E4E81}" dt="2022-10-27T03:52:21.277" v="33" actId="1076"/>
          <ac:spMkLst>
            <pc:docMk/>
            <pc:sldMk cId="4093317005" sldId="396"/>
            <ac:spMk id="2" creationId="{6D602820-7F02-4F5F-8933-C0B61CFA2E08}"/>
          </ac:spMkLst>
        </pc:spChg>
        <pc:spChg chg="mod">
          <ac:chgData name="Ugochukwu Eleonu" userId="322a77fdb9637109" providerId="LiveId" clId="{28096852-6EB5-45A9-853D-6A220A2E4E81}" dt="2022-10-27T05:25:05.820" v="2128" actId="20577"/>
          <ac:spMkLst>
            <pc:docMk/>
            <pc:sldMk cId="4093317005" sldId="396"/>
            <ac:spMk id="4" creationId="{523A727A-BD22-42EE-9500-BBEF455DA5DE}"/>
          </ac:spMkLst>
        </pc:spChg>
        <pc:spChg chg="mod">
          <ac:chgData name="Ugochukwu Eleonu" userId="322a77fdb9637109" providerId="LiveId" clId="{28096852-6EB5-45A9-853D-6A220A2E4E81}" dt="2022-10-27T05:25:10.652" v="2131" actId="20577"/>
          <ac:spMkLst>
            <pc:docMk/>
            <pc:sldMk cId="4093317005" sldId="396"/>
            <ac:spMk id="5" creationId="{D00329E9-36A4-4FA9-9FBD-412BCEF20954}"/>
          </ac:spMkLst>
        </pc:spChg>
        <pc:spChg chg="add del mod">
          <ac:chgData name="Ugochukwu Eleonu" userId="322a77fdb9637109" providerId="LiveId" clId="{28096852-6EB5-45A9-853D-6A220A2E4E81}" dt="2022-10-27T03:52:15.259" v="31" actId="21"/>
          <ac:spMkLst>
            <pc:docMk/>
            <pc:sldMk cId="4093317005" sldId="396"/>
            <ac:spMk id="8" creationId="{3881DE19-9653-BB82-E708-32445A5786A1}"/>
          </ac:spMkLst>
        </pc:spChg>
        <pc:graphicFrameChg chg="del">
          <ac:chgData name="Ugochukwu Eleonu" userId="322a77fdb9637109" providerId="LiveId" clId="{28096852-6EB5-45A9-853D-6A220A2E4E81}" dt="2022-10-27T03:51:27.522" v="24" actId="21"/>
          <ac:graphicFrameMkLst>
            <pc:docMk/>
            <pc:sldMk cId="4093317005" sldId="396"/>
            <ac:graphicFrameMk id="6" creationId="{90A56AC7-41E4-4507-BEB5-F6C58AC3CED4}"/>
          </ac:graphicFrameMkLst>
        </pc:graphicFrameChg>
        <pc:graphicFrameChg chg="add mod">
          <ac:chgData name="Ugochukwu Eleonu" userId="322a77fdb9637109" providerId="LiveId" clId="{28096852-6EB5-45A9-853D-6A220A2E4E81}" dt="2022-10-27T04:14:13.472" v="260" actId="1076"/>
          <ac:graphicFrameMkLst>
            <pc:docMk/>
            <pc:sldMk cId="4093317005" sldId="396"/>
            <ac:graphicFrameMk id="9" creationId="{858A4D1B-C94B-E6F8-516D-0671D492D10F}"/>
          </ac:graphicFrameMkLst>
        </pc:graphicFrameChg>
      </pc:sldChg>
      <pc:sldChg chg="modSp mod">
        <pc:chgData name="Ugochukwu Eleonu" userId="322a77fdb9637109" providerId="LiveId" clId="{28096852-6EB5-45A9-853D-6A220A2E4E81}" dt="2022-10-27T05:24:55.788" v="2117" actId="20577"/>
        <pc:sldMkLst>
          <pc:docMk/>
          <pc:sldMk cId="1497105360" sldId="397"/>
        </pc:sldMkLst>
        <pc:spChg chg="mod">
          <ac:chgData name="Ugochukwu Eleonu" userId="322a77fdb9637109" providerId="LiveId" clId="{28096852-6EB5-45A9-853D-6A220A2E4E81}" dt="2022-10-27T05:24:55.788" v="2117" actId="20577"/>
          <ac:spMkLst>
            <pc:docMk/>
            <pc:sldMk cId="1497105360" sldId="397"/>
            <ac:spMk id="12" creationId="{A341B71E-5290-4693-8035-44F1D53070AF}"/>
          </ac:spMkLst>
        </pc:spChg>
        <pc:spChg chg="mod">
          <ac:chgData name="Ugochukwu Eleonu" userId="322a77fdb9637109" providerId="LiveId" clId="{28096852-6EB5-45A9-853D-6A220A2E4E81}" dt="2022-10-27T05:24:48.570" v="2106" actId="20577"/>
          <ac:spMkLst>
            <pc:docMk/>
            <pc:sldMk cId="1497105360" sldId="397"/>
            <ac:spMk id="13" creationId="{81FCE4EA-92D0-4D04-BA86-2FFFEC99A0AE}"/>
          </ac:spMkLst>
        </pc:spChg>
        <pc:graphicFrameChg chg="modGraphic">
          <ac:chgData name="Ugochukwu Eleonu" userId="322a77fdb9637109" providerId="LiveId" clId="{28096852-6EB5-45A9-853D-6A220A2E4E81}" dt="2022-10-27T03:47:30.971" v="23" actId="20577"/>
          <ac:graphicFrameMkLst>
            <pc:docMk/>
            <pc:sldMk cId="1497105360" sldId="397"/>
            <ac:graphicFrameMk id="9" creationId="{927A7919-AEC5-19D1-B297-72ED11018982}"/>
          </ac:graphicFrameMkLst>
        </pc:graphicFrameChg>
      </pc:sldChg>
      <pc:sldChg chg="addSp delSp modSp mod ord">
        <pc:chgData name="Ugochukwu Eleonu" userId="322a77fdb9637109" providerId="LiveId" clId="{28096852-6EB5-45A9-853D-6A220A2E4E81}" dt="2022-10-27T05:28:29.491" v="2205" actId="20577"/>
        <pc:sldMkLst>
          <pc:docMk/>
          <pc:sldMk cId="3079534048" sldId="405"/>
        </pc:sldMkLst>
        <pc:spChg chg="del mod">
          <ac:chgData name="Ugochukwu Eleonu" userId="322a77fdb9637109" providerId="LiveId" clId="{28096852-6EB5-45A9-853D-6A220A2E4E81}" dt="2022-10-27T03:58:26.370" v="108" actId="21"/>
          <ac:spMkLst>
            <pc:docMk/>
            <pc:sldMk cId="3079534048" sldId="405"/>
            <ac:spMk id="2" creationId="{3E0E08A1-FEAA-4F21-96E4-5A57CFAABBE2}"/>
          </ac:spMkLst>
        </pc:spChg>
        <pc:spChg chg="del">
          <ac:chgData name="Ugochukwu Eleonu" userId="322a77fdb9637109" providerId="LiveId" clId="{28096852-6EB5-45A9-853D-6A220A2E4E81}" dt="2022-10-27T03:58:36.831" v="110" actId="21"/>
          <ac:spMkLst>
            <pc:docMk/>
            <pc:sldMk cId="3079534048" sldId="405"/>
            <ac:spMk id="3" creationId="{9643DD3A-BCEA-4181-8BC4-61E1A84D5AC7}"/>
          </ac:spMkLst>
        </pc:spChg>
        <pc:spChg chg="mod">
          <ac:chgData name="Ugochukwu Eleonu" userId="322a77fdb9637109" providerId="LiveId" clId="{28096852-6EB5-45A9-853D-6A220A2E4E81}" dt="2022-10-27T05:28:25.120" v="2202" actId="20577"/>
          <ac:spMkLst>
            <pc:docMk/>
            <pc:sldMk cId="3079534048" sldId="405"/>
            <ac:spMk id="4" creationId="{43E96533-0ABC-43CF-A178-990FE4A0AE10}"/>
          </ac:spMkLst>
        </pc:spChg>
        <pc:spChg chg="mod">
          <ac:chgData name="Ugochukwu Eleonu" userId="322a77fdb9637109" providerId="LiveId" clId="{28096852-6EB5-45A9-853D-6A220A2E4E81}" dt="2022-10-27T05:28:29.491" v="2205" actId="20577"/>
          <ac:spMkLst>
            <pc:docMk/>
            <pc:sldMk cId="3079534048" sldId="405"/>
            <ac:spMk id="5" creationId="{5D109D7B-C32A-4E78-8DDF-03685549555D}"/>
          </ac:spMkLst>
        </pc:spChg>
        <pc:spChg chg="add del mod">
          <ac:chgData name="Ugochukwu Eleonu" userId="322a77fdb9637109" providerId="LiveId" clId="{28096852-6EB5-45A9-853D-6A220A2E4E81}" dt="2022-10-27T03:58:32.147" v="109" actId="21"/>
          <ac:spMkLst>
            <pc:docMk/>
            <pc:sldMk cId="3079534048" sldId="405"/>
            <ac:spMk id="10" creationId="{360CBCB1-28D9-548B-40D5-91E8DE5CA739}"/>
          </ac:spMkLst>
        </pc:spChg>
        <pc:spChg chg="add del mod">
          <ac:chgData name="Ugochukwu Eleonu" userId="322a77fdb9637109" providerId="LiveId" clId="{28096852-6EB5-45A9-853D-6A220A2E4E81}" dt="2022-10-27T03:58:42.975" v="111" actId="21"/>
          <ac:spMkLst>
            <pc:docMk/>
            <pc:sldMk cId="3079534048" sldId="405"/>
            <ac:spMk id="12" creationId="{FD9EA51B-0E92-A30C-6398-2248BC0F60B6}"/>
          </ac:spMkLst>
        </pc:spChg>
        <pc:spChg chg="add mod">
          <ac:chgData name="Ugochukwu Eleonu" userId="322a77fdb9637109" providerId="LiveId" clId="{28096852-6EB5-45A9-853D-6A220A2E4E81}" dt="2022-10-27T04:00:56.812" v="144" actId="255"/>
          <ac:spMkLst>
            <pc:docMk/>
            <pc:sldMk cId="3079534048" sldId="405"/>
            <ac:spMk id="13" creationId="{2FFC0C17-CEA2-9662-C6D8-655B1FE27081}"/>
          </ac:spMkLst>
        </pc:spChg>
        <pc:picChg chg="add mod">
          <ac:chgData name="Ugochukwu Eleonu" userId="322a77fdb9637109" providerId="LiveId" clId="{28096852-6EB5-45A9-853D-6A220A2E4E81}" dt="2022-10-27T04:00:14.459" v="138" actId="1076"/>
          <ac:picMkLst>
            <pc:docMk/>
            <pc:sldMk cId="3079534048" sldId="405"/>
            <ac:picMk id="8" creationId="{892ABFCC-F696-AA34-D449-15861E82A92E}"/>
          </ac:picMkLst>
        </pc:picChg>
      </pc:sldChg>
      <pc:sldChg chg="modSp del mod ord">
        <pc:chgData name="Ugochukwu Eleonu" userId="322a77fdb9637109" providerId="LiveId" clId="{28096852-6EB5-45A9-853D-6A220A2E4E81}" dt="2022-10-27T04:10:59.906" v="171" actId="2696"/>
        <pc:sldMkLst>
          <pc:docMk/>
          <pc:sldMk cId="3937857121" sldId="406"/>
        </pc:sldMkLst>
        <pc:picChg chg="mod">
          <ac:chgData name="Ugochukwu Eleonu" userId="322a77fdb9637109" providerId="LiveId" clId="{28096852-6EB5-45A9-853D-6A220A2E4E81}" dt="2022-10-27T03:57:01.408" v="103" actId="1076"/>
          <ac:picMkLst>
            <pc:docMk/>
            <pc:sldMk cId="3937857121" sldId="406"/>
            <ac:picMk id="21" creationId="{5F016331-E9AC-40F7-98B5-5A637369DB88}"/>
          </ac:picMkLst>
        </pc:picChg>
      </pc:sldChg>
      <pc:sldChg chg="modSp mod">
        <pc:chgData name="Ugochukwu Eleonu" userId="322a77fdb9637109" providerId="LiveId" clId="{28096852-6EB5-45A9-853D-6A220A2E4E81}" dt="2022-10-27T05:26:34.144" v="2191" actId="20577"/>
        <pc:sldMkLst>
          <pc:docMk/>
          <pc:sldMk cId="1241505514" sldId="407"/>
        </pc:sldMkLst>
        <pc:spChg chg="mod">
          <ac:chgData name="Ugochukwu Eleonu" userId="322a77fdb9637109" providerId="LiveId" clId="{28096852-6EB5-45A9-853D-6A220A2E4E81}" dt="2022-10-27T04:12:34.393" v="209" actId="20577"/>
          <ac:spMkLst>
            <pc:docMk/>
            <pc:sldMk cId="1241505514" sldId="407"/>
            <ac:spMk id="2" creationId="{60EC02B0-6114-45FA-BF40-69F0FB5E2F14}"/>
          </ac:spMkLst>
        </pc:spChg>
        <pc:spChg chg="mod">
          <ac:chgData name="Ugochukwu Eleonu" userId="322a77fdb9637109" providerId="LiveId" clId="{28096852-6EB5-45A9-853D-6A220A2E4E81}" dt="2022-10-27T04:13:02.954" v="227" actId="20577"/>
          <ac:spMkLst>
            <pc:docMk/>
            <pc:sldMk cId="1241505514" sldId="407"/>
            <ac:spMk id="3" creationId="{90C0EF52-4912-4B03-AC36-1F323C916D80}"/>
          </ac:spMkLst>
        </pc:spChg>
        <pc:spChg chg="mod">
          <ac:chgData name="Ugochukwu Eleonu" userId="322a77fdb9637109" providerId="LiveId" clId="{28096852-6EB5-45A9-853D-6A220A2E4E81}" dt="2022-10-27T04:43:04.791" v="1046" actId="20577"/>
          <ac:spMkLst>
            <pc:docMk/>
            <pc:sldMk cId="1241505514" sldId="407"/>
            <ac:spMk id="4" creationId="{B32D0151-A8F0-46E3-8A2B-11A93ECEEC14}"/>
          </ac:spMkLst>
        </pc:spChg>
        <pc:spChg chg="mod">
          <ac:chgData name="Ugochukwu Eleonu" userId="322a77fdb9637109" providerId="LiveId" clId="{28096852-6EB5-45A9-853D-6A220A2E4E81}" dt="2022-10-27T04:13:11.429" v="244" actId="20577"/>
          <ac:spMkLst>
            <pc:docMk/>
            <pc:sldMk cId="1241505514" sldId="407"/>
            <ac:spMk id="5" creationId="{DCFF16C4-EADF-47AC-B546-9BB6B594D0FA}"/>
          </ac:spMkLst>
        </pc:spChg>
        <pc:spChg chg="mod">
          <ac:chgData name="Ugochukwu Eleonu" userId="322a77fdb9637109" providerId="LiveId" clId="{28096852-6EB5-45A9-853D-6A220A2E4E81}" dt="2022-10-27T05:18:57.147" v="1569" actId="20577"/>
          <ac:spMkLst>
            <pc:docMk/>
            <pc:sldMk cId="1241505514" sldId="407"/>
            <ac:spMk id="6" creationId="{D5218CF3-AC6F-43C5-8862-AA88D121070B}"/>
          </ac:spMkLst>
        </pc:spChg>
        <pc:spChg chg="mod">
          <ac:chgData name="Ugochukwu Eleonu" userId="322a77fdb9637109" providerId="LiveId" clId="{28096852-6EB5-45A9-853D-6A220A2E4E81}" dt="2022-10-27T04:13:18.279" v="258" actId="20577"/>
          <ac:spMkLst>
            <pc:docMk/>
            <pc:sldMk cId="1241505514" sldId="407"/>
            <ac:spMk id="7" creationId="{BC351E8A-820B-4A5A-8704-9D121A96F332}"/>
          </ac:spMkLst>
        </pc:spChg>
        <pc:spChg chg="mod">
          <ac:chgData name="Ugochukwu Eleonu" userId="322a77fdb9637109" providerId="LiveId" clId="{28096852-6EB5-45A9-853D-6A220A2E4E81}" dt="2022-10-27T05:16:39.222" v="1562" actId="20577"/>
          <ac:spMkLst>
            <pc:docMk/>
            <pc:sldMk cId="1241505514" sldId="407"/>
            <ac:spMk id="8" creationId="{7E8C2F85-AB4A-4E27-8962-15AB4A9225EB}"/>
          </ac:spMkLst>
        </pc:spChg>
        <pc:spChg chg="mod">
          <ac:chgData name="Ugochukwu Eleonu" userId="322a77fdb9637109" providerId="LiveId" clId="{28096852-6EB5-45A9-853D-6A220A2E4E81}" dt="2022-10-27T05:26:29.722" v="2188" actId="20577"/>
          <ac:spMkLst>
            <pc:docMk/>
            <pc:sldMk cId="1241505514" sldId="407"/>
            <ac:spMk id="9" creationId="{B08B8075-F79F-470A-9ADE-E8B26A795607}"/>
          </ac:spMkLst>
        </pc:spChg>
        <pc:spChg chg="mod">
          <ac:chgData name="Ugochukwu Eleonu" userId="322a77fdb9637109" providerId="LiveId" clId="{28096852-6EB5-45A9-853D-6A220A2E4E81}" dt="2022-10-27T05:26:34.144" v="2191" actId="20577"/>
          <ac:spMkLst>
            <pc:docMk/>
            <pc:sldMk cId="1241505514" sldId="407"/>
            <ac:spMk id="10" creationId="{810980BC-2DD0-4160-99B1-C2A0F7AF864B}"/>
          </ac:spMkLst>
        </pc:spChg>
      </pc:sldChg>
      <pc:sldChg chg="addSp delSp modSp mod ord">
        <pc:chgData name="Ugochukwu Eleonu" userId="322a77fdb9637109" providerId="LiveId" clId="{28096852-6EB5-45A9-853D-6A220A2E4E81}" dt="2022-10-27T05:28:53.042" v="2222" actId="20577"/>
        <pc:sldMkLst>
          <pc:docMk/>
          <pc:sldMk cId="3958427157" sldId="408"/>
        </pc:sldMkLst>
        <pc:spChg chg="add del mod">
          <ac:chgData name="Ugochukwu Eleonu" userId="322a77fdb9637109" providerId="LiveId" clId="{28096852-6EB5-45A9-853D-6A220A2E4E81}" dt="2022-10-27T05:19:32.949" v="1595" actId="478"/>
          <ac:spMkLst>
            <pc:docMk/>
            <pc:sldMk cId="3958427157" sldId="408"/>
            <ac:spMk id="3" creationId="{53D75581-292C-B993-79BE-3F4028DF5839}"/>
          </ac:spMkLst>
        </pc:spChg>
        <pc:spChg chg="mod">
          <ac:chgData name="Ugochukwu Eleonu" userId="322a77fdb9637109" providerId="LiveId" clId="{28096852-6EB5-45A9-853D-6A220A2E4E81}" dt="2022-10-27T05:19:47.460" v="1599" actId="14100"/>
          <ac:spMkLst>
            <pc:docMk/>
            <pc:sldMk cId="3958427157" sldId="408"/>
            <ac:spMk id="4" creationId="{80D2FA59-42D1-4596-BADF-65EE2EECB2F4}"/>
          </ac:spMkLst>
        </pc:spChg>
        <pc:spChg chg="mod">
          <ac:chgData name="Ugochukwu Eleonu" userId="322a77fdb9637109" providerId="LiveId" clId="{28096852-6EB5-45A9-853D-6A220A2E4E81}" dt="2022-10-27T05:24:29.290" v="2103" actId="20577"/>
          <ac:spMkLst>
            <pc:docMk/>
            <pc:sldMk cId="3958427157" sldId="408"/>
            <ac:spMk id="5" creationId="{708C1B7C-03BA-4C6C-B759-6DAB6A63B451}"/>
          </ac:spMkLst>
        </pc:spChg>
        <pc:spChg chg="add del mod">
          <ac:chgData name="Ugochukwu Eleonu" userId="322a77fdb9637109" providerId="LiveId" clId="{28096852-6EB5-45A9-853D-6A220A2E4E81}" dt="2022-10-27T05:19:35.887" v="1597" actId="478"/>
          <ac:spMkLst>
            <pc:docMk/>
            <pc:sldMk cId="3958427157" sldId="408"/>
            <ac:spMk id="8" creationId="{D53CB4C8-98CA-6DD5-4341-8FB32AD4763A}"/>
          </ac:spMkLst>
        </pc:spChg>
        <pc:spChg chg="mod">
          <ac:chgData name="Ugochukwu Eleonu" userId="322a77fdb9637109" providerId="LiveId" clId="{28096852-6EB5-45A9-853D-6A220A2E4E81}" dt="2022-10-27T05:28:53.042" v="2222" actId="20577"/>
          <ac:spMkLst>
            <pc:docMk/>
            <pc:sldMk cId="3958427157" sldId="408"/>
            <ac:spMk id="10" creationId="{8751E420-B483-4040-8E33-A32E82D74E33}"/>
          </ac:spMkLst>
        </pc:spChg>
        <pc:picChg chg="del">
          <ac:chgData name="Ugochukwu Eleonu" userId="322a77fdb9637109" providerId="LiveId" clId="{28096852-6EB5-45A9-853D-6A220A2E4E81}" dt="2022-10-27T05:19:31.104" v="1594" actId="478"/>
          <ac:picMkLst>
            <pc:docMk/>
            <pc:sldMk cId="3958427157" sldId="408"/>
            <ac:picMk id="7" creationId="{7559ED0A-57D2-475A-80AA-FDDB6E882B4A}"/>
          </ac:picMkLst>
        </pc:picChg>
        <pc:picChg chg="del">
          <ac:chgData name="Ugochukwu Eleonu" userId="322a77fdb9637109" providerId="LiveId" clId="{28096852-6EB5-45A9-853D-6A220A2E4E81}" dt="2022-10-27T05:19:34.735" v="1596" actId="478"/>
          <ac:picMkLst>
            <pc:docMk/>
            <pc:sldMk cId="3958427157" sldId="408"/>
            <ac:picMk id="9" creationId="{24426D4C-56B2-463F-99F9-8F6C8EBBC003}"/>
          </ac:picMkLst>
        </pc:picChg>
      </pc:sldChg>
      <pc:sldChg chg="del">
        <pc:chgData name="Ugochukwu Eleonu" userId="322a77fdb9637109" providerId="LiveId" clId="{28096852-6EB5-45A9-853D-6A220A2E4E81}" dt="2022-10-27T05:20:55.922" v="1636" actId="47"/>
        <pc:sldMkLst>
          <pc:docMk/>
          <pc:sldMk cId="2420767862" sldId="409"/>
        </pc:sldMkLst>
      </pc:sldChg>
      <pc:sldChg chg="modSp mod">
        <pc:chgData name="Ugochukwu Eleonu" userId="322a77fdb9637109" providerId="LiveId" clId="{28096852-6EB5-45A9-853D-6A220A2E4E81}" dt="2022-10-27T03:54:00.409" v="87" actId="20577"/>
        <pc:sldMkLst>
          <pc:docMk/>
          <pc:sldMk cId="970158950" sldId="410"/>
        </pc:sldMkLst>
        <pc:spChg chg="mod">
          <ac:chgData name="Ugochukwu Eleonu" userId="322a77fdb9637109" providerId="LiveId" clId="{28096852-6EB5-45A9-853D-6A220A2E4E81}" dt="2022-10-27T03:53:49.638" v="52" actId="20577"/>
          <ac:spMkLst>
            <pc:docMk/>
            <pc:sldMk cId="970158950" sldId="410"/>
            <ac:spMk id="6" creationId="{FFA9757F-0365-4F15-86D3-6165DFD49085}"/>
          </ac:spMkLst>
        </pc:spChg>
        <pc:spChg chg="mod">
          <ac:chgData name="Ugochukwu Eleonu" userId="322a77fdb9637109" providerId="LiveId" clId="{28096852-6EB5-45A9-853D-6A220A2E4E81}" dt="2022-10-27T03:54:00.409" v="87" actId="20577"/>
          <ac:spMkLst>
            <pc:docMk/>
            <pc:sldMk cId="970158950" sldId="410"/>
            <ac:spMk id="7" creationId="{BD13B003-BFA7-43DB-9005-32EFF68D1340}"/>
          </ac:spMkLst>
        </pc:spChg>
      </pc:sldChg>
      <pc:sldChg chg="addSp modSp new mod">
        <pc:chgData name="Ugochukwu Eleonu" userId="322a77fdb9637109" providerId="LiveId" clId="{28096852-6EB5-45A9-853D-6A220A2E4E81}" dt="2022-10-27T05:25:32.148" v="2145" actId="20577"/>
        <pc:sldMkLst>
          <pc:docMk/>
          <pc:sldMk cId="111211814" sldId="411"/>
        </pc:sldMkLst>
        <pc:spChg chg="mod">
          <ac:chgData name="Ugochukwu Eleonu" userId="322a77fdb9637109" providerId="LiveId" clId="{28096852-6EB5-45A9-853D-6A220A2E4E81}" dt="2022-10-27T05:25:27.398" v="2142" actId="20577"/>
          <ac:spMkLst>
            <pc:docMk/>
            <pc:sldMk cId="111211814" sldId="411"/>
            <ac:spMk id="2" creationId="{1F73C8E4-72DF-FA61-5BBB-C8B013E38611}"/>
          </ac:spMkLst>
        </pc:spChg>
        <pc:spChg chg="mod">
          <ac:chgData name="Ugochukwu Eleonu" userId="322a77fdb9637109" providerId="LiveId" clId="{28096852-6EB5-45A9-853D-6A220A2E4E81}" dt="2022-10-27T05:25:32.148" v="2145" actId="20577"/>
          <ac:spMkLst>
            <pc:docMk/>
            <pc:sldMk cId="111211814" sldId="411"/>
            <ac:spMk id="3" creationId="{31DE670B-7036-A5D6-3BCC-2AD924787C72}"/>
          </ac:spMkLst>
        </pc:spChg>
        <pc:graphicFrameChg chg="add mod">
          <ac:chgData name="Ugochukwu Eleonu" userId="322a77fdb9637109" providerId="LiveId" clId="{28096852-6EB5-45A9-853D-6A220A2E4E81}" dt="2022-10-27T04:06:54.642" v="158"/>
          <ac:graphicFrameMkLst>
            <pc:docMk/>
            <pc:sldMk cId="111211814" sldId="411"/>
            <ac:graphicFrameMk id="5" creationId="{313167E7-7A89-96F4-5760-8493B8F7ED77}"/>
          </ac:graphicFrameMkLst>
        </pc:graphicFrameChg>
      </pc:sldChg>
      <pc:sldChg chg="addSp modSp new mod">
        <pc:chgData name="Ugochukwu Eleonu" userId="322a77fdb9637109" providerId="LiveId" clId="{28096852-6EB5-45A9-853D-6A220A2E4E81}" dt="2022-10-27T05:25:56.645" v="2159" actId="20577"/>
        <pc:sldMkLst>
          <pc:docMk/>
          <pc:sldMk cId="719415997" sldId="412"/>
        </pc:sldMkLst>
        <pc:spChg chg="mod">
          <ac:chgData name="Ugochukwu Eleonu" userId="322a77fdb9637109" providerId="LiveId" clId="{28096852-6EB5-45A9-853D-6A220A2E4E81}" dt="2022-10-27T05:25:52.433" v="2156" actId="20577"/>
          <ac:spMkLst>
            <pc:docMk/>
            <pc:sldMk cId="719415997" sldId="412"/>
            <ac:spMk id="2" creationId="{9596855D-0FD9-F93B-1C3E-A2CD12635165}"/>
          </ac:spMkLst>
        </pc:spChg>
        <pc:spChg chg="mod">
          <ac:chgData name="Ugochukwu Eleonu" userId="322a77fdb9637109" providerId="LiveId" clId="{28096852-6EB5-45A9-853D-6A220A2E4E81}" dt="2022-10-27T05:25:56.645" v="2159" actId="20577"/>
          <ac:spMkLst>
            <pc:docMk/>
            <pc:sldMk cId="719415997" sldId="412"/>
            <ac:spMk id="3" creationId="{E6932E9D-FB91-17F5-A52D-B6DC87EB7F79}"/>
          </ac:spMkLst>
        </pc:spChg>
        <pc:graphicFrameChg chg="add mod">
          <ac:chgData name="Ugochukwu Eleonu" userId="322a77fdb9637109" providerId="LiveId" clId="{28096852-6EB5-45A9-853D-6A220A2E4E81}" dt="2022-10-27T04:10:28.425" v="170" actId="692"/>
          <ac:graphicFrameMkLst>
            <pc:docMk/>
            <pc:sldMk cId="719415997" sldId="412"/>
            <ac:graphicFrameMk id="5" creationId="{21C10998-615E-B827-3636-CB1B0B3B6511}"/>
          </ac:graphicFrameMkLst>
        </pc:graphicFrameChg>
      </pc:sldChg>
      <pc:sldChg chg="addSp modSp new mod">
        <pc:chgData name="Ugochukwu Eleonu" userId="322a77fdb9637109" providerId="LiveId" clId="{28096852-6EB5-45A9-853D-6A220A2E4E81}" dt="2022-10-27T05:28:42.633" v="2219" actId="20577"/>
        <pc:sldMkLst>
          <pc:docMk/>
          <pc:sldMk cId="1244374479" sldId="413"/>
        </pc:sldMkLst>
        <pc:spChg chg="mod">
          <ac:chgData name="Ugochukwu Eleonu" userId="322a77fdb9637109" providerId="LiveId" clId="{28096852-6EB5-45A9-853D-6A220A2E4E81}" dt="2022-10-27T05:28:37.461" v="2216" actId="20577"/>
          <ac:spMkLst>
            <pc:docMk/>
            <pc:sldMk cId="1244374479" sldId="413"/>
            <ac:spMk id="2" creationId="{77C9E145-F6CD-0651-F7E0-72A5B761739B}"/>
          </ac:spMkLst>
        </pc:spChg>
        <pc:spChg chg="mod">
          <ac:chgData name="Ugochukwu Eleonu" userId="322a77fdb9637109" providerId="LiveId" clId="{28096852-6EB5-45A9-853D-6A220A2E4E81}" dt="2022-10-27T05:28:42.633" v="2219" actId="20577"/>
          <ac:spMkLst>
            <pc:docMk/>
            <pc:sldMk cId="1244374479" sldId="413"/>
            <ac:spMk id="3" creationId="{F66CB427-5B79-7C02-18E7-9DB735979F82}"/>
          </ac:spMkLst>
        </pc:spChg>
        <pc:spChg chg="add mod">
          <ac:chgData name="Ugochukwu Eleonu" userId="322a77fdb9637109" providerId="LiveId" clId="{28096852-6EB5-45A9-853D-6A220A2E4E81}" dt="2022-10-27T05:10:18.602" v="1477" actId="113"/>
          <ac:spMkLst>
            <pc:docMk/>
            <pc:sldMk cId="1244374479" sldId="413"/>
            <ac:spMk id="7" creationId="{1E042B3A-60C9-9509-6681-7ABE7CBF52E9}"/>
          </ac:spMkLst>
        </pc:spChg>
        <pc:spChg chg="add mod">
          <ac:chgData name="Ugochukwu Eleonu" userId="322a77fdb9637109" providerId="LiveId" clId="{28096852-6EB5-45A9-853D-6A220A2E4E81}" dt="2022-10-27T05:19:11.743" v="1593" actId="20577"/>
          <ac:spMkLst>
            <pc:docMk/>
            <pc:sldMk cId="1244374479" sldId="413"/>
            <ac:spMk id="8" creationId="{FD24474B-AEDD-DB80-518C-251627D9F002}"/>
          </ac:spMkLst>
        </pc:spChg>
        <pc:spChg chg="add mod">
          <ac:chgData name="Ugochukwu Eleonu" userId="322a77fdb9637109" providerId="LiveId" clId="{28096852-6EB5-45A9-853D-6A220A2E4E81}" dt="2022-10-27T05:10:04.155" v="1475" actId="113"/>
          <ac:spMkLst>
            <pc:docMk/>
            <pc:sldMk cId="1244374479" sldId="413"/>
            <ac:spMk id="9" creationId="{88D3A358-41AB-DAB9-C8CF-3CA113F840EB}"/>
          </ac:spMkLst>
        </pc:spChg>
        <pc:picChg chg="add mod">
          <ac:chgData name="Ugochukwu Eleonu" userId="322a77fdb9637109" providerId="LiveId" clId="{28096852-6EB5-45A9-853D-6A220A2E4E81}" dt="2022-10-27T04:48:34.093" v="1052" actId="1076"/>
          <ac:picMkLst>
            <pc:docMk/>
            <pc:sldMk cId="1244374479" sldId="413"/>
            <ac:picMk id="6" creationId="{19763845-624E-D234-557C-34C84BAFBCA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Graph</a:t>
            </a:r>
            <a:r>
              <a:rPr lang="en-US" baseline="0"/>
              <a:t> of Average vs Actual distance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034241511111262E-2"/>
          <c:y val="0.11344639612356147"/>
          <c:w val="0.90704305099500271"/>
          <c:h val="0.75132267120456098"/>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25400" cap="rnd">
                <a:solidFill>
                  <a:schemeClr val="tx1"/>
                </a:solidFill>
                <a:prstDash val="sysDot"/>
              </a:ln>
              <a:effectLst/>
            </c:spPr>
            <c:trendlineType val="movingAvg"/>
            <c:period val="2"/>
            <c:dispRSqr val="0"/>
            <c:dispEq val="0"/>
          </c:trendline>
          <c:xVal>
            <c:numRef>
              <c:f>Sheet1!$S$6:$S$38</c:f>
              <c:numCache>
                <c:formatCode>General</c:formatCode>
                <c:ptCount val="33"/>
                <c:pt idx="0">
                  <c:v>0</c:v>
                </c:pt>
                <c:pt idx="1">
                  <c:v>1</c:v>
                </c:pt>
                <c:pt idx="2">
                  <c:v>2</c:v>
                </c:pt>
                <c:pt idx="3">
                  <c:v>3</c:v>
                </c:pt>
                <c:pt idx="4">
                  <c:v>4</c:v>
                </c:pt>
                <c:pt idx="5">
                  <c:v>5</c:v>
                </c:pt>
                <c:pt idx="6">
                  <c:v>6</c:v>
                </c:pt>
                <c:pt idx="7">
                  <c:v>7</c:v>
                </c:pt>
                <c:pt idx="8">
                  <c:v>8</c:v>
                </c:pt>
                <c:pt idx="9">
                  <c:v>9</c:v>
                </c:pt>
                <c:pt idx="10">
                  <c:v>10</c:v>
                </c:pt>
                <c:pt idx="11">
                  <c:v>20</c:v>
                </c:pt>
                <c:pt idx="12">
                  <c:v>30</c:v>
                </c:pt>
                <c:pt idx="13">
                  <c:v>40</c:v>
                </c:pt>
                <c:pt idx="14">
                  <c:v>50</c:v>
                </c:pt>
                <c:pt idx="15">
                  <c:v>60</c:v>
                </c:pt>
                <c:pt idx="16">
                  <c:v>70</c:v>
                </c:pt>
                <c:pt idx="17">
                  <c:v>80</c:v>
                </c:pt>
                <c:pt idx="18">
                  <c:v>90</c:v>
                </c:pt>
                <c:pt idx="19">
                  <c:v>100</c:v>
                </c:pt>
                <c:pt idx="20">
                  <c:v>150</c:v>
                </c:pt>
                <c:pt idx="21">
                  <c:v>200</c:v>
                </c:pt>
                <c:pt idx="22">
                  <c:v>250</c:v>
                </c:pt>
                <c:pt idx="23">
                  <c:v>300</c:v>
                </c:pt>
                <c:pt idx="24">
                  <c:v>350</c:v>
                </c:pt>
                <c:pt idx="25">
                  <c:v>400</c:v>
                </c:pt>
                <c:pt idx="26">
                  <c:v>450</c:v>
                </c:pt>
                <c:pt idx="27">
                  <c:v>500</c:v>
                </c:pt>
                <c:pt idx="28">
                  <c:v>600</c:v>
                </c:pt>
                <c:pt idx="29">
                  <c:v>700</c:v>
                </c:pt>
                <c:pt idx="30">
                  <c:v>800</c:v>
                </c:pt>
                <c:pt idx="31">
                  <c:v>900</c:v>
                </c:pt>
                <c:pt idx="32">
                  <c:v>1000</c:v>
                </c:pt>
              </c:numCache>
            </c:numRef>
          </c:xVal>
          <c:yVal>
            <c:numRef>
              <c:f>Sheet1!$T$6:$T$38</c:f>
              <c:numCache>
                <c:formatCode>General</c:formatCode>
                <c:ptCount val="33"/>
                <c:pt idx="0">
                  <c:v>2</c:v>
                </c:pt>
                <c:pt idx="1">
                  <c:v>2</c:v>
                </c:pt>
                <c:pt idx="2">
                  <c:v>2</c:v>
                </c:pt>
                <c:pt idx="3">
                  <c:v>2.6</c:v>
                </c:pt>
                <c:pt idx="4">
                  <c:v>3.8</c:v>
                </c:pt>
                <c:pt idx="5">
                  <c:v>5</c:v>
                </c:pt>
                <c:pt idx="6">
                  <c:v>6</c:v>
                </c:pt>
                <c:pt idx="7">
                  <c:v>6.8</c:v>
                </c:pt>
                <c:pt idx="8">
                  <c:v>8</c:v>
                </c:pt>
                <c:pt idx="9">
                  <c:v>9</c:v>
                </c:pt>
                <c:pt idx="10">
                  <c:v>10.4</c:v>
                </c:pt>
                <c:pt idx="11">
                  <c:v>19.899999999999999</c:v>
                </c:pt>
                <c:pt idx="12">
                  <c:v>30</c:v>
                </c:pt>
                <c:pt idx="13">
                  <c:v>40</c:v>
                </c:pt>
                <c:pt idx="14">
                  <c:v>49.9</c:v>
                </c:pt>
                <c:pt idx="15">
                  <c:v>59.9</c:v>
                </c:pt>
                <c:pt idx="16">
                  <c:v>70</c:v>
                </c:pt>
                <c:pt idx="17">
                  <c:v>79.8</c:v>
                </c:pt>
                <c:pt idx="18">
                  <c:v>90</c:v>
                </c:pt>
                <c:pt idx="19">
                  <c:v>100</c:v>
                </c:pt>
                <c:pt idx="20">
                  <c:v>147</c:v>
                </c:pt>
                <c:pt idx="21">
                  <c:v>199</c:v>
                </c:pt>
                <c:pt idx="22">
                  <c:v>250</c:v>
                </c:pt>
                <c:pt idx="23">
                  <c:v>299</c:v>
                </c:pt>
                <c:pt idx="24">
                  <c:v>358</c:v>
                </c:pt>
                <c:pt idx="25">
                  <c:v>398</c:v>
                </c:pt>
                <c:pt idx="26">
                  <c:v>446</c:v>
                </c:pt>
                <c:pt idx="27">
                  <c:v>8042</c:v>
                </c:pt>
                <c:pt idx="28">
                  <c:v>8042</c:v>
                </c:pt>
                <c:pt idx="29">
                  <c:v>8042</c:v>
                </c:pt>
                <c:pt idx="30">
                  <c:v>8042</c:v>
                </c:pt>
                <c:pt idx="31">
                  <c:v>8042</c:v>
                </c:pt>
                <c:pt idx="32">
                  <c:v>8042</c:v>
                </c:pt>
              </c:numCache>
            </c:numRef>
          </c:yVal>
          <c:smooth val="0"/>
          <c:extLst>
            <c:ext xmlns:c16="http://schemas.microsoft.com/office/drawing/2014/chart" uri="{C3380CC4-5D6E-409C-BE32-E72D297353CC}">
              <c16:uniqueId val="{00000001-28BA-4824-B08E-06D7ED5C25F8}"/>
            </c:ext>
          </c:extLst>
        </c:ser>
        <c:dLbls>
          <c:showLegendKey val="0"/>
          <c:showVal val="0"/>
          <c:showCatName val="0"/>
          <c:showSerName val="0"/>
          <c:showPercent val="0"/>
          <c:showBubbleSize val="0"/>
        </c:dLbls>
        <c:axId val="1619296783"/>
        <c:axId val="1619300527"/>
      </c:scatterChart>
      <c:valAx>
        <c:axId val="16192967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Actual</a:t>
                </a:r>
                <a:r>
                  <a:rPr lang="en-US" baseline="0"/>
                  <a:t> Distance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300527"/>
        <c:crosses val="autoZero"/>
        <c:crossBetween val="midCat"/>
      </c:valAx>
      <c:valAx>
        <c:axId val="1619300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Measured Distance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296783"/>
        <c:crosses val="autoZero"/>
        <c:crossBetween val="midCat"/>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Actual</a:t>
            </a:r>
            <a:r>
              <a:rPr lang="en-US" baseline="0"/>
              <a:t> vs Avg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25400" cap="rnd">
                <a:solidFill>
                  <a:schemeClr val="tx1"/>
                </a:solidFill>
                <a:prstDash val="sysDot"/>
              </a:ln>
              <a:effectLst/>
            </c:spPr>
            <c:trendlineType val="linear"/>
            <c:dispRSqr val="1"/>
            <c:dispEq val="1"/>
            <c:trendlineLbl>
              <c:layout>
                <c:manualLayout>
                  <c:x val="6.9234816420363665E-2"/>
                  <c:y val="-0.1348445023432349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Sheet1!$S$6:$S$32</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20</c:v>
                </c:pt>
                <c:pt idx="12">
                  <c:v>30</c:v>
                </c:pt>
                <c:pt idx="13">
                  <c:v>40</c:v>
                </c:pt>
                <c:pt idx="14">
                  <c:v>50</c:v>
                </c:pt>
                <c:pt idx="15">
                  <c:v>60</c:v>
                </c:pt>
                <c:pt idx="16">
                  <c:v>70</c:v>
                </c:pt>
                <c:pt idx="17">
                  <c:v>80</c:v>
                </c:pt>
                <c:pt idx="18">
                  <c:v>90</c:v>
                </c:pt>
                <c:pt idx="19">
                  <c:v>100</c:v>
                </c:pt>
                <c:pt idx="20">
                  <c:v>150</c:v>
                </c:pt>
                <c:pt idx="21">
                  <c:v>200</c:v>
                </c:pt>
                <c:pt idx="22">
                  <c:v>250</c:v>
                </c:pt>
                <c:pt idx="23">
                  <c:v>300</c:v>
                </c:pt>
                <c:pt idx="24">
                  <c:v>350</c:v>
                </c:pt>
                <c:pt idx="25">
                  <c:v>400</c:v>
                </c:pt>
                <c:pt idx="26">
                  <c:v>450</c:v>
                </c:pt>
              </c:numCache>
            </c:numRef>
          </c:xVal>
          <c:yVal>
            <c:numRef>
              <c:f>Sheet1!$T$6:$T$32</c:f>
              <c:numCache>
                <c:formatCode>General</c:formatCode>
                <c:ptCount val="27"/>
                <c:pt idx="0">
                  <c:v>2</c:v>
                </c:pt>
                <c:pt idx="1">
                  <c:v>2</c:v>
                </c:pt>
                <c:pt idx="2">
                  <c:v>2</c:v>
                </c:pt>
                <c:pt idx="3">
                  <c:v>2.6</c:v>
                </c:pt>
                <c:pt idx="4">
                  <c:v>3.8</c:v>
                </c:pt>
                <c:pt idx="5">
                  <c:v>5</c:v>
                </c:pt>
                <c:pt idx="6">
                  <c:v>6</c:v>
                </c:pt>
                <c:pt idx="7">
                  <c:v>6.8</c:v>
                </c:pt>
                <c:pt idx="8">
                  <c:v>8</c:v>
                </c:pt>
                <c:pt idx="9">
                  <c:v>9</c:v>
                </c:pt>
                <c:pt idx="10">
                  <c:v>10.4</c:v>
                </c:pt>
                <c:pt idx="11">
                  <c:v>19.899999999999999</c:v>
                </c:pt>
                <c:pt idx="12">
                  <c:v>30</c:v>
                </c:pt>
                <c:pt idx="13">
                  <c:v>40</c:v>
                </c:pt>
                <c:pt idx="14">
                  <c:v>49.9</c:v>
                </c:pt>
                <c:pt idx="15">
                  <c:v>59.9</c:v>
                </c:pt>
                <c:pt idx="16">
                  <c:v>70</c:v>
                </c:pt>
                <c:pt idx="17">
                  <c:v>79.8</c:v>
                </c:pt>
                <c:pt idx="18">
                  <c:v>90</c:v>
                </c:pt>
                <c:pt idx="19">
                  <c:v>100</c:v>
                </c:pt>
                <c:pt idx="20">
                  <c:v>147</c:v>
                </c:pt>
                <c:pt idx="21">
                  <c:v>199</c:v>
                </c:pt>
                <c:pt idx="22">
                  <c:v>250</c:v>
                </c:pt>
                <c:pt idx="23">
                  <c:v>299</c:v>
                </c:pt>
                <c:pt idx="24">
                  <c:v>358</c:v>
                </c:pt>
                <c:pt idx="25">
                  <c:v>398</c:v>
                </c:pt>
                <c:pt idx="26">
                  <c:v>446</c:v>
                </c:pt>
              </c:numCache>
            </c:numRef>
          </c:yVal>
          <c:smooth val="0"/>
          <c:extLst>
            <c:ext xmlns:c16="http://schemas.microsoft.com/office/drawing/2014/chart" uri="{C3380CC4-5D6E-409C-BE32-E72D297353CC}">
              <c16:uniqueId val="{00000001-7D8C-4BEE-A192-91C834590A82}"/>
            </c:ext>
          </c:extLst>
        </c:ser>
        <c:dLbls>
          <c:showLegendKey val="0"/>
          <c:showVal val="0"/>
          <c:showCatName val="0"/>
          <c:showSerName val="0"/>
          <c:showPercent val="0"/>
          <c:showBubbleSize val="0"/>
        </c:dLbls>
        <c:axId val="1764052607"/>
        <c:axId val="1764044287"/>
      </c:scatterChart>
      <c:valAx>
        <c:axId val="17640526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Actual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4044287"/>
        <c:crosses val="autoZero"/>
        <c:crossBetween val="midCat"/>
      </c:valAx>
      <c:valAx>
        <c:axId val="1764044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40526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Actual</a:t>
            </a:r>
            <a:r>
              <a:rPr lang="en-US" baseline="0"/>
              <a:t> Vs Avg</a:t>
            </a:r>
            <a:endParaRPr lang="en-US"/>
          </a:p>
        </c:rich>
      </c:tx>
      <c:layout>
        <c:manualLayout>
          <c:xMode val="edge"/>
          <c:yMode val="edge"/>
          <c:x val="0.41504855643044625"/>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25400" cap="rnd">
                <a:solidFill>
                  <a:schemeClr val="tx1"/>
                </a:solidFill>
                <a:prstDash val="sysDot"/>
              </a:ln>
              <a:effectLst/>
            </c:spPr>
            <c:trendlineType val="linear"/>
            <c:dispRSqr val="1"/>
            <c:dispEq val="1"/>
            <c:trendlineLbl>
              <c:layout>
                <c:manualLayout>
                  <c:x val="0.15181277340332458"/>
                  <c:y val="-0.1906558034412365"/>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Sheet1!$S$6:$S$16</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Sheet1!$T$6:$T$16</c:f>
              <c:numCache>
                <c:formatCode>General</c:formatCode>
                <c:ptCount val="11"/>
                <c:pt idx="0">
                  <c:v>2</c:v>
                </c:pt>
                <c:pt idx="1">
                  <c:v>2</c:v>
                </c:pt>
                <c:pt idx="2">
                  <c:v>2</c:v>
                </c:pt>
                <c:pt idx="3">
                  <c:v>2.6</c:v>
                </c:pt>
                <c:pt idx="4">
                  <c:v>3.8</c:v>
                </c:pt>
                <c:pt idx="5">
                  <c:v>5</c:v>
                </c:pt>
                <c:pt idx="6">
                  <c:v>6</c:v>
                </c:pt>
                <c:pt idx="7">
                  <c:v>6.8</c:v>
                </c:pt>
                <c:pt idx="8">
                  <c:v>8</c:v>
                </c:pt>
                <c:pt idx="9">
                  <c:v>9</c:v>
                </c:pt>
                <c:pt idx="10">
                  <c:v>10.4</c:v>
                </c:pt>
              </c:numCache>
            </c:numRef>
          </c:yVal>
          <c:smooth val="0"/>
          <c:extLst>
            <c:ext xmlns:c16="http://schemas.microsoft.com/office/drawing/2014/chart" uri="{C3380CC4-5D6E-409C-BE32-E72D297353CC}">
              <c16:uniqueId val="{00000001-C6F8-4BE9-A9F7-E7BCC1CC6EA6}"/>
            </c:ext>
          </c:extLst>
        </c:ser>
        <c:dLbls>
          <c:showLegendKey val="0"/>
          <c:showVal val="0"/>
          <c:showCatName val="0"/>
          <c:showSerName val="0"/>
          <c:showPercent val="0"/>
          <c:showBubbleSize val="0"/>
        </c:dLbls>
        <c:axId val="1742890319"/>
        <c:axId val="1742890735"/>
      </c:scatterChart>
      <c:valAx>
        <c:axId val="17428903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Actual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890735"/>
        <c:crosses val="autoZero"/>
        <c:crossBetween val="midCat"/>
      </c:valAx>
      <c:valAx>
        <c:axId val="1742890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890319"/>
        <c:crosses val="autoZero"/>
        <c:crossBetween val="midCat"/>
      </c:valAx>
      <c:spPr>
        <a:solidFill>
          <a:schemeClr val="bg1"/>
        </a:solid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10/26/2022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353148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latin typeface="Agency FB" panose="020B0503020202020204" pitchFamily="34" charset="0"/>
              </a:rPr>
              <a:t>Ultrasonic sensor</a:t>
            </a:r>
            <a:br>
              <a:rPr lang="en-US" dirty="0">
                <a:latin typeface="Agency FB" panose="020B0503020202020204" pitchFamily="34" charset="0"/>
              </a:rPr>
            </a:br>
            <a:r>
              <a:rPr lang="en-US" dirty="0">
                <a:latin typeface="Agency FB" panose="020B0503020202020204" pitchFamily="34" charset="0"/>
              </a:rPr>
              <a:t>HC-SR04</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latin typeface="Agency FB" panose="020B0503020202020204" pitchFamily="34" charset="0"/>
              </a:rPr>
              <a:t>UgochuKWU ELEONU</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a16="http://schemas.microsoft.com/office/drawing/2014/main" id="{4DFE2606-01A6-42E1-92A6-3DE26CCE73C0}"/>
              </a:ext>
            </a:extLst>
          </p:cNvPr>
          <p:cNvSpPr>
            <a:spLocks noGrp="1"/>
          </p:cNvSpPr>
          <p:nvPr>
            <p:ph type="body" idx="1"/>
          </p:nvPr>
        </p:nvSpPr>
        <p:spPr>
          <a:xfrm>
            <a:off x="692304" y="2360520"/>
            <a:ext cx="2178715" cy="748244"/>
          </a:xfrm>
        </p:spPr>
        <p:txBody>
          <a:bodyPr/>
          <a:lstStyle/>
          <a:p>
            <a:r>
              <a:rPr lang="en-US" dirty="0"/>
              <a:t>Range</a:t>
            </a:r>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424375" y="3118006"/>
            <a:ext cx="3614225" cy="2880262"/>
          </a:xfrm>
        </p:spPr>
        <p:txBody>
          <a:bodyPr/>
          <a:lstStyle/>
          <a:p>
            <a:r>
              <a:rPr lang="en-US" dirty="0"/>
              <a:t>2cm to 400cm</a:t>
            </a:r>
          </a:p>
          <a:p>
            <a:r>
              <a:rPr lang="en-US" dirty="0"/>
              <a:t>Sensor struggled to maintain range, but this was the best result to go with</a:t>
            </a:r>
          </a:p>
          <a:p>
            <a:endParaRPr lang="en-US" dirty="0"/>
          </a:p>
          <a:p>
            <a:endParaRPr lang="en-US" dirty="0"/>
          </a:p>
        </p:txBody>
      </p:sp>
      <p:sp>
        <p:nvSpPr>
          <p:cNvPr id="5" name="Text Placeholder 4">
            <a:extLst>
              <a:ext uri="{FF2B5EF4-FFF2-40B4-BE49-F238E27FC236}">
                <a16:creationId xmlns:a16="http://schemas.microsoft.com/office/drawing/2014/main" id="{B7E83021-5261-4534-AFFC-8C3A397ABC0B}"/>
              </a:ext>
            </a:extLst>
          </p:cNvPr>
          <p:cNvSpPr>
            <a:spLocks noGrp="1"/>
          </p:cNvSpPr>
          <p:nvPr>
            <p:ph type="body" sz="quarter" idx="3"/>
          </p:nvPr>
        </p:nvSpPr>
        <p:spPr>
          <a:xfrm>
            <a:off x="4413308" y="2176272"/>
            <a:ext cx="3206693" cy="941734"/>
          </a:xfrm>
        </p:spPr>
        <p:txBody>
          <a:bodyPr/>
          <a:lstStyle/>
          <a:p>
            <a:r>
              <a:rPr lang="en-US" dirty="0"/>
              <a:t>Error</a:t>
            </a:r>
          </a:p>
        </p:txBody>
      </p:sp>
      <p:sp>
        <p:nvSpPr>
          <p:cNvPr id="6" name="Content Placeholder 5">
            <a:extLst>
              <a:ext uri="{FF2B5EF4-FFF2-40B4-BE49-F238E27FC236}">
                <a16:creationId xmlns:a16="http://schemas.microsoft.com/office/drawing/2014/main" id="{371770C1-2986-4925-A7A9-598470F1C23C}"/>
              </a:ext>
            </a:extLst>
          </p:cNvPr>
          <p:cNvSpPr>
            <a:spLocks noGrp="1"/>
          </p:cNvSpPr>
          <p:nvPr>
            <p:ph sz="quarter" idx="4"/>
          </p:nvPr>
        </p:nvSpPr>
        <p:spPr>
          <a:xfrm>
            <a:off x="8175087" y="3127248"/>
            <a:ext cx="3614225" cy="2880262"/>
          </a:xfrm>
        </p:spPr>
        <p:txBody>
          <a:bodyPr/>
          <a:lstStyle/>
          <a:p>
            <a:r>
              <a:rPr lang="en-US" dirty="0"/>
              <a:t>Sensor was extremely sensitive to changes in angles over 10 degrees</a:t>
            </a:r>
          </a:p>
          <a:p>
            <a:r>
              <a:rPr lang="en-US" dirty="0"/>
              <a:t>Effective angle is between 0 to 10 degrees</a:t>
            </a:r>
          </a:p>
          <a:p>
            <a:endParaRPr lang="en-US" dirty="0"/>
          </a:p>
        </p:txBody>
      </p:sp>
      <p:sp>
        <p:nvSpPr>
          <p:cNvPr id="7" name="Date Placeholder 5">
            <a:extLst>
              <a:ext uri="{FF2B5EF4-FFF2-40B4-BE49-F238E27FC236}">
                <a16:creationId xmlns:a16="http://schemas.microsoft.com/office/drawing/2014/main" id="{608D1D4A-3ABF-47FD-9E9F-50C12B4A3A01}"/>
              </a:ext>
            </a:extLst>
          </p:cNvPr>
          <p:cNvSpPr>
            <a:spLocks noGrp="1"/>
          </p:cNvSpPr>
          <p:nvPr>
            <p:ph type="dt" sz="half" idx="10"/>
          </p:nvPr>
        </p:nvSpPr>
        <p:spPr/>
        <p:txBody>
          <a:bodyPr/>
          <a:lstStyle/>
          <a:p>
            <a:r>
              <a:rPr lang="en-US" dirty="0"/>
              <a:t>10/27/2022</a:t>
            </a:r>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Ultrasonic Sensor</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10</a:t>
            </a:fld>
            <a:endParaRPr lang="en-US" dirty="0"/>
          </a:p>
        </p:txBody>
      </p:sp>
      <p:sp>
        <p:nvSpPr>
          <p:cNvPr id="10" name="Content Placeholder 5">
            <a:extLst>
              <a:ext uri="{FF2B5EF4-FFF2-40B4-BE49-F238E27FC236}">
                <a16:creationId xmlns:a16="http://schemas.microsoft.com/office/drawing/2014/main" id="{905EEA76-BAE5-5384-3ACF-9B5551497974}"/>
              </a:ext>
            </a:extLst>
          </p:cNvPr>
          <p:cNvSpPr txBox="1">
            <a:spLocks/>
          </p:cNvSpPr>
          <p:nvPr/>
        </p:nvSpPr>
        <p:spPr>
          <a:xfrm>
            <a:off x="4288887" y="3127248"/>
            <a:ext cx="3614225" cy="2880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Sensor averaged a 3.92% error</a:t>
            </a:r>
          </a:p>
          <a:p>
            <a:r>
              <a:rPr lang="en-US" dirty="0"/>
              <a:t>During application, it is advisable to use an error value of about 5%</a:t>
            </a:r>
          </a:p>
        </p:txBody>
      </p:sp>
      <p:sp>
        <p:nvSpPr>
          <p:cNvPr id="11" name="Text Placeholder 4">
            <a:extLst>
              <a:ext uri="{FF2B5EF4-FFF2-40B4-BE49-F238E27FC236}">
                <a16:creationId xmlns:a16="http://schemas.microsoft.com/office/drawing/2014/main" id="{B0304ABD-49C4-80E7-BA6B-0C09A8535822}"/>
              </a:ext>
            </a:extLst>
          </p:cNvPr>
          <p:cNvSpPr txBox="1">
            <a:spLocks/>
          </p:cNvSpPr>
          <p:nvPr/>
        </p:nvSpPr>
        <p:spPr>
          <a:xfrm>
            <a:off x="8192293" y="2157788"/>
            <a:ext cx="4937760" cy="950976"/>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Effective angle</a:t>
            </a:r>
          </a:p>
        </p:txBody>
      </p:sp>
    </p:spTree>
    <p:extLst>
      <p:ext uri="{BB962C8B-B14F-4D97-AF65-F5344CB8AC3E}">
        <p14:creationId xmlns:p14="http://schemas.microsoft.com/office/powerpoint/2010/main" val="197494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a16="http://schemas.microsoft.com/office/drawing/2014/main" id="{90C0EF52-4912-4B03-AC36-1F323C916D80}"/>
              </a:ext>
            </a:extLst>
          </p:cNvPr>
          <p:cNvSpPr>
            <a:spLocks noGrp="1"/>
          </p:cNvSpPr>
          <p:nvPr>
            <p:ph type="body" idx="1"/>
          </p:nvPr>
        </p:nvSpPr>
        <p:spPr/>
        <p:txBody>
          <a:bodyPr/>
          <a:lstStyle/>
          <a:p>
            <a:r>
              <a:rPr lang="en-US" dirty="0"/>
              <a:t>Repeatability</a:t>
            </a:r>
          </a:p>
        </p:txBody>
      </p:sp>
      <p:sp>
        <p:nvSpPr>
          <p:cNvPr id="4" name="Content Placeholder 3">
            <a:extLst>
              <a:ext uri="{FF2B5EF4-FFF2-40B4-BE49-F238E27FC236}">
                <a16:creationId xmlns:a16="http://schemas.microsoft.com/office/drawing/2014/main" id="{B32D0151-A8F0-46E3-8A2B-11A93ECEEC14}"/>
              </a:ext>
            </a:extLst>
          </p:cNvPr>
          <p:cNvSpPr>
            <a:spLocks noGrp="1"/>
          </p:cNvSpPr>
          <p:nvPr>
            <p:ph sz="half" idx="2"/>
          </p:nvPr>
        </p:nvSpPr>
        <p:spPr/>
        <p:txBody>
          <a:bodyPr/>
          <a:lstStyle/>
          <a:p>
            <a:r>
              <a:rPr lang="en-US" dirty="0"/>
              <a:t>Repeatability was difficult to achieve, the sensor required an almost isolated environment to function</a:t>
            </a:r>
          </a:p>
          <a:p>
            <a:r>
              <a:rPr lang="en-US" dirty="0"/>
              <a:t>Repeatability was about 90% during perfect conditions</a:t>
            </a:r>
            <a:endParaRPr lang="en-US" sz="1800" dirty="0"/>
          </a:p>
        </p:txBody>
      </p:sp>
      <p:sp>
        <p:nvSpPr>
          <p:cNvPr id="5" name="Text Placeholder 4">
            <a:extLst>
              <a:ext uri="{FF2B5EF4-FFF2-40B4-BE49-F238E27FC236}">
                <a16:creationId xmlns:a16="http://schemas.microsoft.com/office/drawing/2014/main" id="{DCFF16C4-EADF-47AC-B546-9BB6B594D0FA}"/>
              </a:ext>
            </a:extLst>
          </p:cNvPr>
          <p:cNvSpPr>
            <a:spLocks noGrp="1"/>
          </p:cNvSpPr>
          <p:nvPr>
            <p:ph type="body" sz="quarter" idx="3"/>
          </p:nvPr>
        </p:nvSpPr>
        <p:spPr/>
        <p:txBody>
          <a:bodyPr/>
          <a:lstStyle/>
          <a:p>
            <a:r>
              <a:rPr lang="en-US" dirty="0"/>
              <a:t>Resolution</a:t>
            </a:r>
          </a:p>
        </p:txBody>
      </p:sp>
      <p:sp>
        <p:nvSpPr>
          <p:cNvPr id="6" name="Content Placeholder 5">
            <a:extLst>
              <a:ext uri="{FF2B5EF4-FFF2-40B4-BE49-F238E27FC236}">
                <a16:creationId xmlns:a16="http://schemas.microsoft.com/office/drawing/2014/main" id="{D5218CF3-AC6F-43C5-8862-AA88D121070B}"/>
              </a:ext>
            </a:extLst>
          </p:cNvPr>
          <p:cNvSpPr>
            <a:spLocks noGrp="1"/>
          </p:cNvSpPr>
          <p:nvPr>
            <p:ph sz="quarter" idx="4"/>
          </p:nvPr>
        </p:nvSpPr>
        <p:spPr/>
        <p:txBody>
          <a:bodyPr/>
          <a:lstStyle/>
          <a:p>
            <a:r>
              <a:rPr lang="en-US" dirty="0"/>
              <a:t>Sensor did not easily detect output changes &lt; 1cm. </a:t>
            </a:r>
          </a:p>
          <a:p>
            <a:r>
              <a:rPr lang="en-US" dirty="0"/>
              <a:t>Resolution was seen to be around 0.6cm</a:t>
            </a:r>
          </a:p>
          <a:p>
            <a:pPr marL="0" indent="0">
              <a:buNone/>
            </a:pPr>
            <a:endParaRPr lang="en-US" dirty="0"/>
          </a:p>
        </p:txBody>
      </p:sp>
      <p:sp>
        <p:nvSpPr>
          <p:cNvPr id="7" name="Text Placeholder 6">
            <a:extLst>
              <a:ext uri="{FF2B5EF4-FFF2-40B4-BE49-F238E27FC236}">
                <a16:creationId xmlns:a16="http://schemas.microsoft.com/office/drawing/2014/main" id="{BC351E8A-820B-4A5A-8704-9D121A96F332}"/>
              </a:ext>
            </a:extLst>
          </p:cNvPr>
          <p:cNvSpPr>
            <a:spLocks noGrp="1"/>
          </p:cNvSpPr>
          <p:nvPr>
            <p:ph type="body" sz="quarter" idx="13"/>
          </p:nvPr>
        </p:nvSpPr>
        <p:spPr/>
        <p:txBody>
          <a:bodyPr/>
          <a:lstStyle/>
          <a:p>
            <a:r>
              <a:rPr lang="en-US" dirty="0"/>
              <a:t>Sensitivity</a:t>
            </a:r>
          </a:p>
        </p:txBody>
      </p:sp>
      <p:sp>
        <p:nvSpPr>
          <p:cNvPr id="8" name="Content Placeholder 7">
            <a:extLst>
              <a:ext uri="{FF2B5EF4-FFF2-40B4-BE49-F238E27FC236}">
                <a16:creationId xmlns:a16="http://schemas.microsoft.com/office/drawing/2014/main" id="{7E8C2F85-AB4A-4E27-8962-15AB4A9225EB}"/>
              </a:ext>
            </a:extLst>
          </p:cNvPr>
          <p:cNvSpPr>
            <a:spLocks noGrp="1"/>
          </p:cNvSpPr>
          <p:nvPr>
            <p:ph sz="quarter" idx="14"/>
          </p:nvPr>
        </p:nvSpPr>
        <p:spPr/>
        <p:txBody>
          <a:bodyPr/>
          <a:lstStyle/>
          <a:p>
            <a:r>
              <a:rPr lang="en-US" dirty="0"/>
              <a:t>Sensitivity as seen in the slope of the plotted graph was measured to be 0.8964 </a:t>
            </a:r>
          </a:p>
        </p:txBody>
      </p:sp>
      <p:sp>
        <p:nvSpPr>
          <p:cNvPr id="9" name="Date Placeholder 8">
            <a:extLst>
              <a:ext uri="{FF2B5EF4-FFF2-40B4-BE49-F238E27FC236}">
                <a16:creationId xmlns:a16="http://schemas.microsoft.com/office/drawing/2014/main" id="{B08B8075-F79F-470A-9ADE-E8B26A795607}"/>
              </a:ext>
            </a:extLst>
          </p:cNvPr>
          <p:cNvSpPr>
            <a:spLocks noGrp="1"/>
          </p:cNvSpPr>
          <p:nvPr>
            <p:ph type="dt" sz="half" idx="10"/>
          </p:nvPr>
        </p:nvSpPr>
        <p:spPr/>
        <p:txBody>
          <a:bodyPr/>
          <a:lstStyle/>
          <a:p>
            <a:r>
              <a:rPr lang="en-US" dirty="0"/>
              <a:t>10/27/2022</a:t>
            </a:r>
          </a:p>
        </p:txBody>
      </p:sp>
      <p:sp>
        <p:nvSpPr>
          <p:cNvPr id="10" name="Footer Placeholder 9">
            <a:extLst>
              <a:ext uri="{FF2B5EF4-FFF2-40B4-BE49-F238E27FC236}">
                <a16:creationId xmlns:a16="http://schemas.microsoft.com/office/drawing/2014/main" id="{810980BC-2DD0-4160-99B1-C2A0F7AF864B}"/>
              </a:ext>
            </a:extLst>
          </p:cNvPr>
          <p:cNvSpPr>
            <a:spLocks noGrp="1"/>
          </p:cNvSpPr>
          <p:nvPr>
            <p:ph type="ftr" sz="quarter" idx="11"/>
          </p:nvPr>
        </p:nvSpPr>
        <p:spPr/>
        <p:txBody>
          <a:bodyPr/>
          <a:lstStyle/>
          <a:p>
            <a:r>
              <a:rPr lang="en-US" dirty="0"/>
              <a:t>Ultrasonic Sensor</a:t>
            </a:r>
          </a:p>
        </p:txBody>
      </p:sp>
      <p:sp>
        <p:nvSpPr>
          <p:cNvPr id="11" name="Slide Number Placeholder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a:lstStyle/>
          <a:p>
            <a:fld id="{B9713C8C-8E70-45D5-AE59-23E60168254E}" type="slidenum">
              <a:rPr lang="en-US" smtClean="0"/>
              <a:t>11</a:t>
            </a:fld>
            <a:endParaRPr lang="en-US" dirty="0"/>
          </a:p>
        </p:txBody>
      </p:sp>
    </p:spTree>
    <p:extLst>
      <p:ext uri="{BB962C8B-B14F-4D97-AF65-F5344CB8AC3E}">
        <p14:creationId xmlns:p14="http://schemas.microsoft.com/office/powerpoint/2010/main" val="124150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10/27/2022</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Ultrasonic Sensor</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8" name="Picture 7">
            <a:extLst>
              <a:ext uri="{FF2B5EF4-FFF2-40B4-BE49-F238E27FC236}">
                <a16:creationId xmlns:a16="http://schemas.microsoft.com/office/drawing/2014/main" id="{892ABFCC-F696-AA34-D449-15861E82A92E}"/>
              </a:ext>
            </a:extLst>
          </p:cNvPr>
          <p:cNvPicPr>
            <a:picLocks noChangeAspect="1"/>
          </p:cNvPicPr>
          <p:nvPr/>
        </p:nvPicPr>
        <p:blipFill>
          <a:blip r:embed="rId2"/>
          <a:stretch>
            <a:fillRect/>
          </a:stretch>
        </p:blipFill>
        <p:spPr>
          <a:xfrm>
            <a:off x="3759265" y="3051928"/>
            <a:ext cx="4976291" cy="1524132"/>
          </a:xfrm>
          <a:prstGeom prst="rect">
            <a:avLst/>
          </a:prstGeom>
        </p:spPr>
      </p:pic>
      <p:sp>
        <p:nvSpPr>
          <p:cNvPr id="13" name="TextBox 12">
            <a:extLst>
              <a:ext uri="{FF2B5EF4-FFF2-40B4-BE49-F238E27FC236}">
                <a16:creationId xmlns:a16="http://schemas.microsoft.com/office/drawing/2014/main" id="{2FFC0C17-CEA2-9662-C6D8-655B1FE27081}"/>
              </a:ext>
            </a:extLst>
          </p:cNvPr>
          <p:cNvSpPr txBox="1"/>
          <p:nvPr/>
        </p:nvSpPr>
        <p:spPr>
          <a:xfrm>
            <a:off x="3871539" y="2290713"/>
            <a:ext cx="4448922" cy="523220"/>
          </a:xfrm>
          <a:prstGeom prst="rect">
            <a:avLst/>
          </a:prstGeom>
          <a:noFill/>
        </p:spPr>
        <p:txBody>
          <a:bodyPr wrap="square" rtlCol="0">
            <a:spAutoFit/>
          </a:bodyPr>
          <a:lstStyle/>
          <a:p>
            <a:pPr algn="ctr"/>
            <a:r>
              <a:rPr lang="en-US" sz="2800" b="1" dirty="0">
                <a:solidFill>
                  <a:schemeClr val="bg1"/>
                </a:solidFill>
              </a:rPr>
              <a:t>ANALYSIS</a:t>
            </a:r>
          </a:p>
        </p:txBody>
      </p:sp>
    </p:spTree>
    <p:extLst>
      <p:ext uri="{BB962C8B-B14F-4D97-AF65-F5344CB8AC3E}">
        <p14:creationId xmlns:p14="http://schemas.microsoft.com/office/powerpoint/2010/main" val="307953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C9E145-F6CD-0651-F7E0-72A5B761739B}"/>
              </a:ext>
            </a:extLst>
          </p:cNvPr>
          <p:cNvSpPr>
            <a:spLocks noGrp="1"/>
          </p:cNvSpPr>
          <p:nvPr>
            <p:ph type="dt" sz="half" idx="10"/>
          </p:nvPr>
        </p:nvSpPr>
        <p:spPr/>
        <p:txBody>
          <a:bodyPr/>
          <a:lstStyle/>
          <a:p>
            <a:r>
              <a:rPr lang="en-US" dirty="0"/>
              <a:t>10/27/2022</a:t>
            </a:r>
          </a:p>
        </p:txBody>
      </p:sp>
      <p:sp>
        <p:nvSpPr>
          <p:cNvPr id="3" name="Footer Placeholder 2">
            <a:extLst>
              <a:ext uri="{FF2B5EF4-FFF2-40B4-BE49-F238E27FC236}">
                <a16:creationId xmlns:a16="http://schemas.microsoft.com/office/drawing/2014/main" id="{F66CB427-5B79-7C02-18E7-9DB735979F82}"/>
              </a:ext>
            </a:extLst>
          </p:cNvPr>
          <p:cNvSpPr>
            <a:spLocks noGrp="1"/>
          </p:cNvSpPr>
          <p:nvPr>
            <p:ph type="ftr" sz="quarter" idx="11"/>
          </p:nvPr>
        </p:nvSpPr>
        <p:spPr/>
        <p:txBody>
          <a:bodyPr/>
          <a:lstStyle/>
          <a:p>
            <a:r>
              <a:rPr lang="en-US" dirty="0"/>
              <a:t>Ultrasonic Sensor</a:t>
            </a:r>
          </a:p>
        </p:txBody>
      </p:sp>
      <p:sp>
        <p:nvSpPr>
          <p:cNvPr id="4" name="Slide Number Placeholder 3">
            <a:extLst>
              <a:ext uri="{FF2B5EF4-FFF2-40B4-BE49-F238E27FC236}">
                <a16:creationId xmlns:a16="http://schemas.microsoft.com/office/drawing/2014/main" id="{DA8E9CB6-8F1D-9378-23C2-2FC5221061C7}"/>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6" name="Picture 5">
            <a:extLst>
              <a:ext uri="{FF2B5EF4-FFF2-40B4-BE49-F238E27FC236}">
                <a16:creationId xmlns:a16="http://schemas.microsoft.com/office/drawing/2014/main" id="{19763845-624E-D234-557C-34C84BAFBCAA}"/>
              </a:ext>
            </a:extLst>
          </p:cNvPr>
          <p:cNvPicPr>
            <a:picLocks noChangeAspect="1"/>
          </p:cNvPicPr>
          <p:nvPr/>
        </p:nvPicPr>
        <p:blipFill>
          <a:blip r:embed="rId2"/>
          <a:stretch>
            <a:fillRect/>
          </a:stretch>
        </p:blipFill>
        <p:spPr>
          <a:xfrm>
            <a:off x="1267904" y="1833547"/>
            <a:ext cx="4474058" cy="2954764"/>
          </a:xfrm>
          <a:prstGeom prst="rect">
            <a:avLst/>
          </a:prstGeom>
        </p:spPr>
      </p:pic>
      <p:sp>
        <p:nvSpPr>
          <p:cNvPr id="7" name="TextBox 6">
            <a:extLst>
              <a:ext uri="{FF2B5EF4-FFF2-40B4-BE49-F238E27FC236}">
                <a16:creationId xmlns:a16="http://schemas.microsoft.com/office/drawing/2014/main" id="{1E042B3A-60C9-9509-6681-7ABE7CBF52E9}"/>
              </a:ext>
            </a:extLst>
          </p:cNvPr>
          <p:cNvSpPr txBox="1"/>
          <p:nvPr/>
        </p:nvSpPr>
        <p:spPr>
          <a:xfrm>
            <a:off x="1267904" y="1268362"/>
            <a:ext cx="2880852" cy="369332"/>
          </a:xfrm>
          <a:prstGeom prst="rect">
            <a:avLst/>
          </a:prstGeom>
          <a:noFill/>
        </p:spPr>
        <p:txBody>
          <a:bodyPr wrap="square" rtlCol="0">
            <a:spAutoFit/>
          </a:bodyPr>
          <a:lstStyle/>
          <a:p>
            <a:pPr algn="ctr"/>
            <a:r>
              <a:rPr lang="en-US" b="1" dirty="0"/>
              <a:t>ACTUAL</a:t>
            </a:r>
          </a:p>
        </p:txBody>
      </p:sp>
      <p:sp>
        <p:nvSpPr>
          <p:cNvPr id="8" name="TextBox 7">
            <a:extLst>
              <a:ext uri="{FF2B5EF4-FFF2-40B4-BE49-F238E27FC236}">
                <a16:creationId xmlns:a16="http://schemas.microsoft.com/office/drawing/2014/main" id="{FD24474B-AEDD-DB80-518C-251627D9F002}"/>
              </a:ext>
            </a:extLst>
          </p:cNvPr>
          <p:cNvSpPr txBox="1"/>
          <p:nvPr/>
        </p:nvSpPr>
        <p:spPr>
          <a:xfrm>
            <a:off x="6961239" y="2572265"/>
            <a:ext cx="3825206" cy="1477328"/>
          </a:xfrm>
          <a:prstGeom prst="rect">
            <a:avLst/>
          </a:prstGeom>
          <a:noFill/>
        </p:spPr>
        <p:txBody>
          <a:bodyPr wrap="square" rtlCol="0">
            <a:spAutoFit/>
          </a:bodyPr>
          <a:lstStyle/>
          <a:p>
            <a:r>
              <a:rPr lang="en-US" b="1" dirty="0"/>
              <a:t>Range: 2cm – 400cm</a:t>
            </a:r>
          </a:p>
          <a:p>
            <a:r>
              <a:rPr lang="en-US" b="1" dirty="0"/>
              <a:t>Effective angle: 0 – 10</a:t>
            </a:r>
          </a:p>
          <a:p>
            <a:r>
              <a:rPr lang="en-US" b="1" dirty="0"/>
              <a:t>Error: 3.92%</a:t>
            </a:r>
          </a:p>
          <a:p>
            <a:r>
              <a:rPr lang="en-US" b="1" dirty="0"/>
              <a:t>Resolution: 0.6cm</a:t>
            </a:r>
          </a:p>
          <a:p>
            <a:r>
              <a:rPr lang="en-US" b="1" dirty="0"/>
              <a:t>Sensitivity: 0.8964</a:t>
            </a:r>
            <a:endParaRPr lang="en-US" dirty="0"/>
          </a:p>
        </p:txBody>
      </p:sp>
      <p:sp>
        <p:nvSpPr>
          <p:cNvPr id="9" name="TextBox 8">
            <a:extLst>
              <a:ext uri="{FF2B5EF4-FFF2-40B4-BE49-F238E27FC236}">
                <a16:creationId xmlns:a16="http://schemas.microsoft.com/office/drawing/2014/main" id="{88D3A358-41AB-DAB9-C8CF-3CA113F840EB}"/>
              </a:ext>
            </a:extLst>
          </p:cNvPr>
          <p:cNvSpPr txBox="1"/>
          <p:nvPr/>
        </p:nvSpPr>
        <p:spPr>
          <a:xfrm>
            <a:off x="7393858" y="2148583"/>
            <a:ext cx="2064775" cy="369332"/>
          </a:xfrm>
          <a:prstGeom prst="rect">
            <a:avLst/>
          </a:prstGeom>
          <a:noFill/>
        </p:spPr>
        <p:txBody>
          <a:bodyPr wrap="square" rtlCol="0">
            <a:spAutoFit/>
          </a:bodyPr>
          <a:lstStyle/>
          <a:p>
            <a:r>
              <a:rPr lang="en-US" b="1" dirty="0"/>
              <a:t>Measured</a:t>
            </a:r>
          </a:p>
        </p:txBody>
      </p:sp>
    </p:spTree>
    <p:extLst>
      <p:ext uri="{BB962C8B-B14F-4D97-AF65-F5344CB8AC3E}">
        <p14:creationId xmlns:p14="http://schemas.microsoft.com/office/powerpoint/2010/main" val="124437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3992880" y="246490"/>
            <a:ext cx="3034085" cy="1204623"/>
          </a:xfrm>
        </p:spPr>
        <p:txBody>
          <a:bodyPr/>
          <a:lstStyle/>
          <a:p>
            <a:r>
              <a:rPr lang="en-US" dirty="0"/>
              <a:t>Summary</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a:xfrm>
            <a:off x="894523" y="1540566"/>
            <a:ext cx="9849678" cy="4691270"/>
          </a:xfrm>
        </p:spPr>
        <p:txBody>
          <a:bodyPr/>
          <a:lstStyle/>
          <a:p>
            <a:pPr marL="0" indent="0">
              <a:buNone/>
            </a:pPr>
            <a:r>
              <a:rPr lang="en-US" sz="1800" dirty="0"/>
              <a:t>	The Sensor properties was studied, and the following can be deduced</a:t>
            </a:r>
          </a:p>
          <a:p>
            <a:pPr marL="342900" indent="-342900">
              <a:buAutoNum type="arabicParenR"/>
            </a:pPr>
            <a:r>
              <a:rPr lang="en-US" dirty="0"/>
              <a:t>Sensor is prone to noise and interference and would only work properly in isolated environments</a:t>
            </a:r>
          </a:p>
          <a:p>
            <a:pPr marL="342900" indent="-342900">
              <a:buAutoNum type="arabicParenR"/>
            </a:pPr>
            <a:endParaRPr lang="en-US" dirty="0"/>
          </a:p>
          <a:p>
            <a:pPr marL="342900" indent="-342900">
              <a:buAutoNum type="arabicParenR"/>
            </a:pPr>
            <a:r>
              <a:rPr lang="en-US" dirty="0"/>
              <a:t>The Manufacturer specifications are close to the measured specifications but only during ideal conditions</a:t>
            </a:r>
          </a:p>
          <a:p>
            <a:pPr marL="342900" indent="-342900">
              <a:buAutoNum type="arabicParenR"/>
            </a:pPr>
            <a:endParaRPr lang="en-US" dirty="0"/>
          </a:p>
          <a:p>
            <a:pPr marL="342900" indent="-342900">
              <a:buAutoNum type="arabicParenR"/>
            </a:pPr>
            <a:r>
              <a:rPr lang="en-US" dirty="0"/>
              <a:t>For application purposes a special device to help isolate the sound waves for proper propagation is advisable</a:t>
            </a:r>
          </a:p>
          <a:p>
            <a:endParaRPr lang="en-US" dirty="0"/>
          </a:p>
          <a:p>
            <a:pPr marL="342900" indent="-342900">
              <a:buAutoNum type="arabicParenR"/>
            </a:pPr>
            <a:endParaRPr lang="en-US" sz="1800" dirty="0"/>
          </a:p>
          <a:p>
            <a:pPr marL="342900" indent="-342900">
              <a:buAutoNum type="arabicParenR"/>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r>
              <a:rPr lang="en-US" dirty="0"/>
              <a:t>Ultrasonic Sensor</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95842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p:txBody>
          <a:bodyPr/>
          <a:lstStyle/>
          <a:p>
            <a:r>
              <a:rPr lang="en-US" dirty="0">
                <a:latin typeface="Agency FB" panose="020B0503020202020204" pitchFamily="34" charset="0"/>
              </a:rPr>
              <a:t>Content</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p:txBody>
          <a:bodyPr/>
          <a:lstStyle/>
          <a:p>
            <a:r>
              <a:rPr lang="en-US" dirty="0">
                <a:latin typeface="Agency FB" panose="020B0503020202020204" pitchFamily="34" charset="0"/>
              </a:rPr>
              <a:t>Introduction</a:t>
            </a:r>
          </a:p>
          <a:p>
            <a:r>
              <a:rPr lang="en-US" dirty="0">
                <a:latin typeface="Agency FB" panose="020B0503020202020204" pitchFamily="34" charset="0"/>
              </a:rPr>
              <a:t>Procedure</a:t>
            </a:r>
          </a:p>
          <a:p>
            <a:r>
              <a:rPr lang="en-US" dirty="0">
                <a:latin typeface="Agency FB" panose="020B0503020202020204" pitchFamily="34" charset="0"/>
              </a:rPr>
              <a:t>Result</a:t>
            </a:r>
          </a:p>
          <a:p>
            <a:r>
              <a:rPr lang="en-US" dirty="0">
                <a:latin typeface="Agency FB" panose="020B0503020202020204" pitchFamily="34" charset="0"/>
              </a:rPr>
              <a:t>Analysis</a:t>
            </a:r>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p:txBody>
          <a:bodyPr/>
          <a:lstStyle/>
          <a:p>
            <a:pPr algn="l"/>
            <a:r>
              <a:rPr lang="en-US" dirty="0"/>
              <a:t>Ultrasonic Sensor</a:t>
            </a:r>
          </a:p>
        </p:txBody>
      </p:sp>
      <p:pic>
        <p:nvPicPr>
          <p:cNvPr id="29" name="Picture 28" descr="A picture containing different, items, various, microphone&#10;&#10;Description automatically generated">
            <a:extLst>
              <a:ext uri="{FF2B5EF4-FFF2-40B4-BE49-F238E27FC236}">
                <a16:creationId xmlns:a16="http://schemas.microsoft.com/office/drawing/2014/main" id="{87CCFA26-29AA-FFA4-8F16-14644F74FC00}"/>
              </a:ext>
            </a:extLst>
          </p:cNvPr>
          <p:cNvPicPr>
            <a:picLocks noChangeAspect="1"/>
          </p:cNvPicPr>
          <p:nvPr/>
        </p:nvPicPr>
        <p:blipFill>
          <a:blip r:embed="rId2"/>
          <a:stretch>
            <a:fillRect/>
          </a:stretch>
        </p:blipFill>
        <p:spPr>
          <a:xfrm>
            <a:off x="4171607" y="830744"/>
            <a:ext cx="7963590" cy="5433531"/>
          </a:xfrm>
          <a:prstGeom prst="rect">
            <a:avLst/>
          </a:prstGeom>
        </p:spPr>
      </p:pic>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2208362" y="2242457"/>
            <a:ext cx="3292415" cy="2373086"/>
          </a:xfrm>
        </p:spPr>
        <p:txBody>
          <a:bodyPr/>
          <a:lstStyle/>
          <a:p>
            <a:r>
              <a:rPr lang="en-US" dirty="0">
                <a:latin typeface="Agency FB" panose="020B0503020202020204" pitchFamily="34" charset="0"/>
              </a:rPr>
              <a:t>INTRODUCTION</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a:xfrm>
            <a:off x="6849375" y="1673525"/>
            <a:ext cx="4961626" cy="3961022"/>
          </a:xfrm>
        </p:spPr>
        <p:txBody>
          <a:bodyPr/>
          <a:lstStyle/>
          <a:p>
            <a:r>
              <a:rPr lang="en-US" sz="1800" dirty="0"/>
              <a:t>The Ultrasonic sensor is a sensor that uses ultrasounds to measure time of travel which </a:t>
            </a:r>
            <a:r>
              <a:rPr lang="en-US" dirty="0"/>
              <a:t>can then be used to measure distance travelled</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10/27/2022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Ultrasonic Sensor</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10/27/2022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Ultrasonic Sensor</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4</a:t>
            </a:fld>
            <a:endParaRPr lang="en-US" dirty="0"/>
          </a:p>
        </p:txBody>
      </p:sp>
      <p:pic>
        <p:nvPicPr>
          <p:cNvPr id="13" name="Picture 12">
            <a:extLst>
              <a:ext uri="{FF2B5EF4-FFF2-40B4-BE49-F238E27FC236}">
                <a16:creationId xmlns:a16="http://schemas.microsoft.com/office/drawing/2014/main" id="{BCB212BE-7EF6-36C2-C99A-69A4266FAE8C}"/>
              </a:ext>
            </a:extLst>
          </p:cNvPr>
          <p:cNvPicPr>
            <a:picLocks noChangeAspect="1"/>
          </p:cNvPicPr>
          <p:nvPr/>
        </p:nvPicPr>
        <p:blipFill>
          <a:blip r:embed="rId2"/>
          <a:stretch>
            <a:fillRect/>
          </a:stretch>
        </p:blipFill>
        <p:spPr>
          <a:xfrm>
            <a:off x="6579079" y="619832"/>
            <a:ext cx="5151566" cy="2575783"/>
          </a:xfrm>
          <a:prstGeom prst="rect">
            <a:avLst/>
          </a:prstGeom>
        </p:spPr>
      </p:pic>
      <p:pic>
        <p:nvPicPr>
          <p:cNvPr id="14" name="Picture 13">
            <a:extLst>
              <a:ext uri="{FF2B5EF4-FFF2-40B4-BE49-F238E27FC236}">
                <a16:creationId xmlns:a16="http://schemas.microsoft.com/office/drawing/2014/main" id="{2C622EDC-3270-65A0-A81D-C039DCC6B955}"/>
              </a:ext>
            </a:extLst>
          </p:cNvPr>
          <p:cNvPicPr>
            <a:picLocks noChangeAspect="1"/>
          </p:cNvPicPr>
          <p:nvPr/>
        </p:nvPicPr>
        <p:blipFill>
          <a:blip r:embed="rId3"/>
          <a:stretch>
            <a:fillRect/>
          </a:stretch>
        </p:blipFill>
        <p:spPr>
          <a:xfrm>
            <a:off x="6883691" y="3195615"/>
            <a:ext cx="3924640" cy="2072820"/>
          </a:xfrm>
          <a:prstGeom prst="rect">
            <a:avLst/>
          </a:prstGeom>
        </p:spPr>
      </p:pic>
      <p:sp>
        <p:nvSpPr>
          <p:cNvPr id="15" name="TextBox 14">
            <a:extLst>
              <a:ext uri="{FF2B5EF4-FFF2-40B4-BE49-F238E27FC236}">
                <a16:creationId xmlns:a16="http://schemas.microsoft.com/office/drawing/2014/main" id="{68F5C767-A1ED-3D5B-2BCC-0E1624A8F85D}"/>
              </a:ext>
            </a:extLst>
          </p:cNvPr>
          <p:cNvSpPr txBox="1"/>
          <p:nvPr/>
        </p:nvSpPr>
        <p:spPr>
          <a:xfrm>
            <a:off x="1112807" y="1210456"/>
            <a:ext cx="4848570" cy="4247317"/>
          </a:xfrm>
          <a:prstGeom prst="rect">
            <a:avLst/>
          </a:prstGeom>
          <a:noFill/>
        </p:spPr>
        <p:txBody>
          <a:bodyPr wrap="square" rtlCol="0">
            <a:spAutoFit/>
          </a:bodyPr>
          <a:lstStyle/>
          <a:p>
            <a:r>
              <a:rPr lang="en-US" dirty="0"/>
              <a:t>The Ultrasonic sensor is equipped with a receiver that sends out ultrasounds which is reflected by the target and is collected by the receiver</a:t>
            </a:r>
          </a:p>
          <a:p>
            <a:endParaRPr lang="en-US" dirty="0"/>
          </a:p>
          <a:p>
            <a:endParaRPr lang="en-US" dirty="0"/>
          </a:p>
          <a:p>
            <a:endParaRPr lang="en-US" dirty="0"/>
          </a:p>
          <a:p>
            <a:endParaRPr lang="en-US" dirty="0"/>
          </a:p>
          <a:p>
            <a:endParaRPr lang="en-US" dirty="0"/>
          </a:p>
          <a:p>
            <a:r>
              <a:rPr lang="en-US" dirty="0"/>
              <a:t>The Sensor measures the time taken for the sound wave to be propagated to and back at it. The time travelled is then compared to the speed of sound and used to calculate the distance between the sensor and the target</a:t>
            </a:r>
          </a:p>
        </p:txBody>
      </p:sp>
    </p:spTree>
    <p:extLst>
      <p:ext uri="{BB962C8B-B14F-4D97-AF65-F5344CB8AC3E}">
        <p14:creationId xmlns:p14="http://schemas.microsoft.com/office/powerpoint/2010/main" val="97015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81B714-C5FA-17F5-1A0E-278FA4965CAF}"/>
              </a:ext>
            </a:extLst>
          </p:cNvPr>
          <p:cNvPicPr>
            <a:picLocks noChangeAspect="1"/>
          </p:cNvPicPr>
          <p:nvPr/>
        </p:nvPicPr>
        <p:blipFill>
          <a:blip r:embed="rId2"/>
          <a:stretch>
            <a:fillRect/>
          </a:stretch>
        </p:blipFill>
        <p:spPr>
          <a:xfrm>
            <a:off x="2255903" y="1446866"/>
            <a:ext cx="7363533" cy="3964267"/>
          </a:xfrm>
          <a:prstGeom prst="rect">
            <a:avLst/>
          </a:prstGeom>
        </p:spPr>
      </p:pic>
    </p:spTree>
    <p:extLst>
      <p:ext uri="{BB962C8B-B14F-4D97-AF65-F5344CB8AC3E}">
        <p14:creationId xmlns:p14="http://schemas.microsoft.com/office/powerpoint/2010/main" val="163372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Table</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10/27/2022</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Ultrasonic Sensor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6</a:t>
            </a:fld>
            <a:endParaRPr lang="en-US" dirty="0"/>
          </a:p>
        </p:txBody>
      </p:sp>
      <p:graphicFrame>
        <p:nvGraphicFramePr>
          <p:cNvPr id="7" name="Content Placeholder 6">
            <a:extLst>
              <a:ext uri="{FF2B5EF4-FFF2-40B4-BE49-F238E27FC236}">
                <a16:creationId xmlns:a16="http://schemas.microsoft.com/office/drawing/2014/main" id="{3C83878D-9C70-3617-2A2E-A764A550C116}"/>
              </a:ext>
            </a:extLst>
          </p:cNvPr>
          <p:cNvGraphicFramePr>
            <a:graphicFrameLocks noGrp="1"/>
          </p:cNvGraphicFramePr>
          <p:nvPr>
            <p:ph idx="1"/>
            <p:extLst>
              <p:ext uri="{D42A27DB-BD31-4B8C-83A1-F6EECF244321}">
                <p14:modId xmlns:p14="http://schemas.microsoft.com/office/powerpoint/2010/main" val="559650449"/>
              </p:ext>
            </p:extLst>
          </p:nvPr>
        </p:nvGraphicFramePr>
        <p:xfrm>
          <a:off x="1176907" y="2131859"/>
          <a:ext cx="2049372" cy="3043985"/>
        </p:xfrm>
        <a:graphic>
          <a:graphicData uri="http://schemas.openxmlformats.org/drawingml/2006/table">
            <a:tbl>
              <a:tblPr>
                <a:tableStyleId>{5C22544A-7EE6-4342-B048-85BDC9FD1C3A}</a:tableStyleId>
              </a:tblPr>
              <a:tblGrid>
                <a:gridCol w="888463">
                  <a:extLst>
                    <a:ext uri="{9D8B030D-6E8A-4147-A177-3AD203B41FA5}">
                      <a16:colId xmlns:a16="http://schemas.microsoft.com/office/drawing/2014/main" val="2426613685"/>
                    </a:ext>
                  </a:extLst>
                </a:gridCol>
                <a:gridCol w="1160909">
                  <a:extLst>
                    <a:ext uri="{9D8B030D-6E8A-4147-A177-3AD203B41FA5}">
                      <a16:colId xmlns:a16="http://schemas.microsoft.com/office/drawing/2014/main" val="920493219"/>
                    </a:ext>
                  </a:extLst>
                </a:gridCol>
              </a:tblGrid>
              <a:tr h="443299">
                <a:tc>
                  <a:txBody>
                    <a:bodyPr/>
                    <a:lstStyle/>
                    <a:p>
                      <a:pPr algn="ctr" fontAlgn="b"/>
                      <a:r>
                        <a:rPr lang="en-US" sz="1100" u="none" strike="noStrike">
                          <a:effectLst/>
                        </a:rPr>
                        <a:t>Actual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Avg Measure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5604657"/>
                  </a:ext>
                </a:extLst>
              </a:tr>
              <a:tr h="236426">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6743926"/>
                  </a:ext>
                </a:extLst>
              </a:tr>
              <a:tr h="236426">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9863769"/>
                  </a:ext>
                </a:extLst>
              </a:tr>
              <a:tr h="236426">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0605721"/>
                  </a:ext>
                </a:extLst>
              </a:tr>
              <a:tr h="236426">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6545006"/>
                  </a:ext>
                </a:extLst>
              </a:tr>
              <a:tr h="236426">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091886"/>
                  </a:ext>
                </a:extLst>
              </a:tr>
              <a:tr h="236426">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3830798"/>
                  </a:ext>
                </a:extLst>
              </a:tr>
              <a:tr h="236426">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7998133"/>
                  </a:ext>
                </a:extLst>
              </a:tr>
              <a:tr h="236426">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861624"/>
                  </a:ext>
                </a:extLst>
              </a:tr>
              <a:tr h="236426">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3497271"/>
                  </a:ext>
                </a:extLst>
              </a:tr>
              <a:tr h="236426">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3956543"/>
                  </a:ext>
                </a:extLst>
              </a:tr>
              <a:tr h="236426">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10.4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7828653"/>
                  </a:ext>
                </a:extLst>
              </a:tr>
            </a:tbl>
          </a:graphicData>
        </a:graphic>
      </p:graphicFrame>
      <p:graphicFrame>
        <p:nvGraphicFramePr>
          <p:cNvPr id="8" name="Table 7">
            <a:extLst>
              <a:ext uri="{FF2B5EF4-FFF2-40B4-BE49-F238E27FC236}">
                <a16:creationId xmlns:a16="http://schemas.microsoft.com/office/drawing/2014/main" id="{F30F3869-B00E-4285-B649-67F566504C7A}"/>
              </a:ext>
            </a:extLst>
          </p:cNvPr>
          <p:cNvGraphicFramePr>
            <a:graphicFrameLocks noGrp="1"/>
          </p:cNvGraphicFramePr>
          <p:nvPr>
            <p:extLst>
              <p:ext uri="{D42A27DB-BD31-4B8C-83A1-F6EECF244321}">
                <p14:modId xmlns:p14="http://schemas.microsoft.com/office/powerpoint/2010/main" val="1919165377"/>
              </p:ext>
            </p:extLst>
          </p:nvPr>
        </p:nvGraphicFramePr>
        <p:xfrm>
          <a:off x="4745965" y="2131858"/>
          <a:ext cx="2049372" cy="3043984"/>
        </p:xfrm>
        <a:graphic>
          <a:graphicData uri="http://schemas.openxmlformats.org/drawingml/2006/table">
            <a:tbl>
              <a:tblPr>
                <a:tableStyleId>{5C22544A-7EE6-4342-B048-85BDC9FD1C3A}</a:tableStyleId>
              </a:tblPr>
              <a:tblGrid>
                <a:gridCol w="921589">
                  <a:extLst>
                    <a:ext uri="{9D8B030D-6E8A-4147-A177-3AD203B41FA5}">
                      <a16:colId xmlns:a16="http://schemas.microsoft.com/office/drawing/2014/main" val="3457464315"/>
                    </a:ext>
                  </a:extLst>
                </a:gridCol>
                <a:gridCol w="1127783">
                  <a:extLst>
                    <a:ext uri="{9D8B030D-6E8A-4147-A177-3AD203B41FA5}">
                      <a16:colId xmlns:a16="http://schemas.microsoft.com/office/drawing/2014/main" val="898076132"/>
                    </a:ext>
                  </a:extLst>
                </a:gridCol>
              </a:tblGrid>
              <a:tr h="443298">
                <a:tc>
                  <a:txBody>
                    <a:bodyPr/>
                    <a:lstStyle/>
                    <a:p>
                      <a:pPr algn="ctr" fontAlgn="b"/>
                      <a:r>
                        <a:rPr lang="en-US" sz="1100" u="none" strike="noStrike" dirty="0">
                          <a:effectLst/>
                        </a:rPr>
                        <a:t>Actual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Avg Measure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3092474"/>
                  </a:ext>
                </a:extLst>
              </a:tr>
              <a:tr h="236426">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19.9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7502675"/>
                  </a:ext>
                </a:extLst>
              </a:tr>
              <a:tr h="236426">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4368326"/>
                  </a:ext>
                </a:extLst>
              </a:tr>
              <a:tr h="236426">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411426"/>
                  </a:ext>
                </a:extLst>
              </a:tr>
              <a:tr h="236426">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49.9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8453171"/>
                  </a:ext>
                </a:extLst>
              </a:tr>
              <a:tr h="236426">
                <a:tc>
                  <a:txBody>
                    <a:bodyPr/>
                    <a:lstStyle/>
                    <a:p>
                      <a:pPr algn="ct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59.9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313753"/>
                  </a:ext>
                </a:extLst>
              </a:tr>
              <a:tr h="236426">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7402839"/>
                  </a:ext>
                </a:extLst>
              </a:tr>
              <a:tr h="236426">
                <a:tc>
                  <a:txBody>
                    <a:bodyPr/>
                    <a:lstStyle/>
                    <a:p>
                      <a:pPr algn="ct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79.8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8643332"/>
                  </a:ext>
                </a:extLst>
              </a:tr>
              <a:tr h="236426">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2302180"/>
                  </a:ext>
                </a:extLst>
              </a:tr>
              <a:tr h="236426">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2357423"/>
                  </a:ext>
                </a:extLst>
              </a:tr>
              <a:tr h="236426">
                <a:tc>
                  <a:txBody>
                    <a:bodyPr/>
                    <a:lstStyle/>
                    <a:p>
                      <a:pPr algn="ct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147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253753"/>
                  </a:ext>
                </a:extLst>
              </a:tr>
              <a:tr h="236426">
                <a:tc>
                  <a:txBody>
                    <a:bodyPr/>
                    <a:lstStyle/>
                    <a:p>
                      <a:pPr algn="ct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199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3119791"/>
                  </a:ext>
                </a:extLst>
              </a:tr>
            </a:tbl>
          </a:graphicData>
        </a:graphic>
      </p:graphicFrame>
      <p:graphicFrame>
        <p:nvGraphicFramePr>
          <p:cNvPr id="9" name="Table 8">
            <a:extLst>
              <a:ext uri="{FF2B5EF4-FFF2-40B4-BE49-F238E27FC236}">
                <a16:creationId xmlns:a16="http://schemas.microsoft.com/office/drawing/2014/main" id="{927A7919-AEC5-19D1-B297-72ED11018982}"/>
              </a:ext>
            </a:extLst>
          </p:cNvPr>
          <p:cNvGraphicFramePr>
            <a:graphicFrameLocks noGrp="1"/>
          </p:cNvGraphicFramePr>
          <p:nvPr>
            <p:extLst>
              <p:ext uri="{D42A27DB-BD31-4B8C-83A1-F6EECF244321}">
                <p14:modId xmlns:p14="http://schemas.microsoft.com/office/powerpoint/2010/main" val="4139590817"/>
              </p:ext>
            </p:extLst>
          </p:nvPr>
        </p:nvGraphicFramePr>
        <p:xfrm>
          <a:off x="8099602" y="2131858"/>
          <a:ext cx="2049371" cy="3043984"/>
        </p:xfrm>
        <a:graphic>
          <a:graphicData uri="http://schemas.openxmlformats.org/drawingml/2006/table">
            <a:tbl>
              <a:tblPr>
                <a:tableStyleId>{5C22544A-7EE6-4342-B048-85BDC9FD1C3A}</a:tableStyleId>
              </a:tblPr>
              <a:tblGrid>
                <a:gridCol w="894271">
                  <a:extLst>
                    <a:ext uri="{9D8B030D-6E8A-4147-A177-3AD203B41FA5}">
                      <a16:colId xmlns:a16="http://schemas.microsoft.com/office/drawing/2014/main" val="561024922"/>
                    </a:ext>
                  </a:extLst>
                </a:gridCol>
                <a:gridCol w="1155100">
                  <a:extLst>
                    <a:ext uri="{9D8B030D-6E8A-4147-A177-3AD203B41FA5}">
                      <a16:colId xmlns:a16="http://schemas.microsoft.com/office/drawing/2014/main" val="3940152741"/>
                    </a:ext>
                  </a:extLst>
                </a:gridCol>
              </a:tblGrid>
              <a:tr h="443298">
                <a:tc>
                  <a:txBody>
                    <a:bodyPr/>
                    <a:lstStyle/>
                    <a:p>
                      <a:pPr algn="ctr" fontAlgn="b"/>
                      <a:r>
                        <a:rPr lang="en-US" sz="1100" u="none" strike="noStrike">
                          <a:effectLst/>
                        </a:rPr>
                        <a:t>Actual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Avg Measure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4222385"/>
                  </a:ext>
                </a:extLst>
              </a:tr>
              <a:tr h="236426">
                <a:tc>
                  <a:txBody>
                    <a:bodyPr/>
                    <a:lstStyle/>
                    <a:p>
                      <a:pPr algn="ct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1619868"/>
                  </a:ext>
                </a:extLst>
              </a:tr>
              <a:tr h="236426">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299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3455410"/>
                  </a:ext>
                </a:extLst>
              </a:tr>
              <a:tr h="236426">
                <a:tc>
                  <a:txBody>
                    <a:bodyPr/>
                    <a:lstStyle/>
                    <a:p>
                      <a:pPr algn="ct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358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9978065"/>
                  </a:ext>
                </a:extLst>
              </a:tr>
              <a:tr h="236426">
                <a:tc>
                  <a:txBody>
                    <a:bodyPr/>
                    <a:lstStyle/>
                    <a:p>
                      <a:pPr algn="ctr" fontAlgn="b"/>
                      <a:r>
                        <a:rPr lang="en-US" sz="1100" u="none" strike="noStrike">
                          <a:effectLst/>
                        </a:rPr>
                        <a:t>400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398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3254064"/>
                  </a:ext>
                </a:extLst>
              </a:tr>
              <a:tr h="236426">
                <a:tc>
                  <a:txBody>
                    <a:bodyPr/>
                    <a:lstStyle/>
                    <a:p>
                      <a:pPr algn="ctr" fontAlgn="b"/>
                      <a:r>
                        <a:rPr lang="en-US" sz="1100" u="none" strike="noStrike">
                          <a:effectLst/>
                        </a:rPr>
                        <a:t>450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446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6122209"/>
                  </a:ext>
                </a:extLst>
              </a:tr>
              <a:tr h="236426">
                <a:tc>
                  <a:txBody>
                    <a:bodyPr/>
                    <a:lstStyle/>
                    <a:p>
                      <a:pPr algn="ct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8042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0590891"/>
                  </a:ext>
                </a:extLst>
              </a:tr>
              <a:tr h="236426">
                <a:tc>
                  <a:txBody>
                    <a:bodyPr/>
                    <a:lstStyle/>
                    <a:p>
                      <a:pPr algn="ctr" fontAlgn="b"/>
                      <a:r>
                        <a:rPr lang="en-US" sz="1100" u="none" strike="noStrike">
                          <a:effectLst/>
                        </a:rPr>
                        <a:t>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8042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1115551"/>
                  </a:ext>
                </a:extLst>
              </a:tr>
              <a:tr h="236426">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8042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9624638"/>
                  </a:ext>
                </a:extLst>
              </a:tr>
              <a:tr h="236426">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8042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6948077"/>
                  </a:ext>
                </a:extLst>
              </a:tr>
              <a:tr h="236426">
                <a:tc>
                  <a:txBody>
                    <a:bodyPr/>
                    <a:lstStyle/>
                    <a:p>
                      <a:pPr algn="ctr" fontAlgn="b"/>
                      <a:r>
                        <a:rPr lang="en-US" sz="1100" u="none" strike="noStrike">
                          <a:effectLst/>
                        </a:rPr>
                        <a:t>900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8042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286178"/>
                  </a:ext>
                </a:extLst>
              </a:tr>
              <a:tr h="236426">
                <a:tc>
                  <a:txBody>
                    <a:bodyPr/>
                    <a:lstStyle/>
                    <a:p>
                      <a:pPr algn="ct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8042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0833645"/>
                  </a:ext>
                </a:extLst>
              </a:tr>
            </a:tbl>
          </a:graphicData>
        </a:graphic>
      </p:graphicFrame>
    </p:spTree>
    <p:extLst>
      <p:ext uri="{BB962C8B-B14F-4D97-AF65-F5344CB8AC3E}">
        <p14:creationId xmlns:p14="http://schemas.microsoft.com/office/powerpoint/2010/main" val="149710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39245"/>
            <a:ext cx="10515600" cy="1325563"/>
          </a:xfrm>
        </p:spPr>
        <p:txBody>
          <a:bodyPr/>
          <a:lstStyle/>
          <a:p>
            <a:r>
              <a:rPr lang="en-US" dirty="0"/>
              <a:t>Chart</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p:txBody>
          <a:bodyPr/>
          <a:lstStyle/>
          <a:p>
            <a:r>
              <a:rPr lang="en-US" dirty="0"/>
              <a:t>10/27/2022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p:txBody>
          <a:bodyPr/>
          <a:lstStyle/>
          <a:p>
            <a:r>
              <a:rPr lang="en-US" dirty="0"/>
              <a:t>Ultrasonic Sensor</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a:lstStyle/>
          <a:p>
            <a:fld id="{590024A9-0184-448B-881E-CC722A916CB1}" type="slidenum">
              <a:rPr lang="en-US" smtClean="0"/>
              <a:pPr/>
              <a:t>7</a:t>
            </a:fld>
            <a:endParaRPr lang="en-US" dirty="0"/>
          </a:p>
        </p:txBody>
      </p:sp>
      <p:graphicFrame>
        <p:nvGraphicFramePr>
          <p:cNvPr id="9" name="Chart 8">
            <a:extLst>
              <a:ext uri="{FF2B5EF4-FFF2-40B4-BE49-F238E27FC236}">
                <a16:creationId xmlns:a16="http://schemas.microsoft.com/office/drawing/2014/main" id="{858A4D1B-C94B-E6F8-516D-0671D492D10F}"/>
              </a:ext>
            </a:extLst>
          </p:cNvPr>
          <p:cNvGraphicFramePr>
            <a:graphicFrameLocks/>
          </p:cNvGraphicFramePr>
          <p:nvPr>
            <p:extLst>
              <p:ext uri="{D42A27DB-BD31-4B8C-83A1-F6EECF244321}">
                <p14:modId xmlns:p14="http://schemas.microsoft.com/office/powerpoint/2010/main" val="454881660"/>
              </p:ext>
            </p:extLst>
          </p:nvPr>
        </p:nvGraphicFramePr>
        <p:xfrm>
          <a:off x="607688" y="1930319"/>
          <a:ext cx="10515599" cy="4160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331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3C8E4-72DF-FA61-5BBB-C8B013E38611}"/>
              </a:ext>
            </a:extLst>
          </p:cNvPr>
          <p:cNvSpPr>
            <a:spLocks noGrp="1"/>
          </p:cNvSpPr>
          <p:nvPr>
            <p:ph type="dt" sz="half" idx="10"/>
          </p:nvPr>
        </p:nvSpPr>
        <p:spPr/>
        <p:txBody>
          <a:bodyPr/>
          <a:lstStyle/>
          <a:p>
            <a:r>
              <a:rPr lang="en-US" dirty="0"/>
              <a:t>10/27/2022</a:t>
            </a:r>
          </a:p>
        </p:txBody>
      </p:sp>
      <p:sp>
        <p:nvSpPr>
          <p:cNvPr id="3" name="Footer Placeholder 2">
            <a:extLst>
              <a:ext uri="{FF2B5EF4-FFF2-40B4-BE49-F238E27FC236}">
                <a16:creationId xmlns:a16="http://schemas.microsoft.com/office/drawing/2014/main" id="{31DE670B-7036-A5D6-3BCC-2AD924787C72}"/>
              </a:ext>
            </a:extLst>
          </p:cNvPr>
          <p:cNvSpPr>
            <a:spLocks noGrp="1"/>
          </p:cNvSpPr>
          <p:nvPr>
            <p:ph type="ftr" sz="quarter" idx="11"/>
          </p:nvPr>
        </p:nvSpPr>
        <p:spPr/>
        <p:txBody>
          <a:bodyPr/>
          <a:lstStyle/>
          <a:p>
            <a:r>
              <a:rPr lang="en-US" dirty="0"/>
              <a:t>Ultrasonic Sensor</a:t>
            </a:r>
          </a:p>
        </p:txBody>
      </p:sp>
      <p:sp>
        <p:nvSpPr>
          <p:cNvPr id="4" name="Slide Number Placeholder 3">
            <a:extLst>
              <a:ext uri="{FF2B5EF4-FFF2-40B4-BE49-F238E27FC236}">
                <a16:creationId xmlns:a16="http://schemas.microsoft.com/office/drawing/2014/main" id="{C6EF3D0B-A3F4-BC84-BCAB-A9A78F394C66}"/>
              </a:ext>
            </a:extLst>
          </p:cNvPr>
          <p:cNvSpPr>
            <a:spLocks noGrp="1"/>
          </p:cNvSpPr>
          <p:nvPr>
            <p:ph type="sldNum" sz="quarter" idx="12"/>
          </p:nvPr>
        </p:nvSpPr>
        <p:spPr/>
        <p:txBody>
          <a:bodyPr/>
          <a:lstStyle/>
          <a:p>
            <a:fld id="{B9713C8C-8E70-45D5-AE59-23E60168254E}" type="slidenum">
              <a:rPr lang="en-US" smtClean="0"/>
              <a:t>8</a:t>
            </a:fld>
            <a:endParaRPr lang="en-US" dirty="0"/>
          </a:p>
        </p:txBody>
      </p:sp>
      <p:graphicFrame>
        <p:nvGraphicFramePr>
          <p:cNvPr id="5" name="Chart 4">
            <a:extLst>
              <a:ext uri="{FF2B5EF4-FFF2-40B4-BE49-F238E27FC236}">
                <a16:creationId xmlns:a16="http://schemas.microsoft.com/office/drawing/2014/main" id="{313167E7-7A89-96F4-5760-8493B8F7ED77}"/>
              </a:ext>
            </a:extLst>
          </p:cNvPr>
          <p:cNvGraphicFramePr>
            <a:graphicFrameLocks/>
          </p:cNvGraphicFramePr>
          <p:nvPr>
            <p:extLst>
              <p:ext uri="{D42A27DB-BD31-4B8C-83A1-F6EECF244321}">
                <p14:modId xmlns:p14="http://schemas.microsoft.com/office/powerpoint/2010/main" val="2476197720"/>
              </p:ext>
            </p:extLst>
          </p:nvPr>
        </p:nvGraphicFramePr>
        <p:xfrm>
          <a:off x="472555" y="850005"/>
          <a:ext cx="10881245" cy="5041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21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6855D-0FD9-F93B-1C3E-A2CD12635165}"/>
              </a:ext>
            </a:extLst>
          </p:cNvPr>
          <p:cNvSpPr>
            <a:spLocks noGrp="1"/>
          </p:cNvSpPr>
          <p:nvPr>
            <p:ph type="dt" sz="half" idx="10"/>
          </p:nvPr>
        </p:nvSpPr>
        <p:spPr/>
        <p:txBody>
          <a:bodyPr/>
          <a:lstStyle/>
          <a:p>
            <a:r>
              <a:rPr lang="en-US" dirty="0"/>
              <a:t>10/27/2022</a:t>
            </a:r>
          </a:p>
        </p:txBody>
      </p:sp>
      <p:sp>
        <p:nvSpPr>
          <p:cNvPr id="3" name="Footer Placeholder 2">
            <a:extLst>
              <a:ext uri="{FF2B5EF4-FFF2-40B4-BE49-F238E27FC236}">
                <a16:creationId xmlns:a16="http://schemas.microsoft.com/office/drawing/2014/main" id="{E6932E9D-FB91-17F5-A52D-B6DC87EB7F79}"/>
              </a:ext>
            </a:extLst>
          </p:cNvPr>
          <p:cNvSpPr>
            <a:spLocks noGrp="1"/>
          </p:cNvSpPr>
          <p:nvPr>
            <p:ph type="ftr" sz="quarter" idx="11"/>
          </p:nvPr>
        </p:nvSpPr>
        <p:spPr/>
        <p:txBody>
          <a:bodyPr/>
          <a:lstStyle/>
          <a:p>
            <a:r>
              <a:rPr lang="en-US" dirty="0"/>
              <a:t>Ultrasonic Sensor</a:t>
            </a:r>
          </a:p>
        </p:txBody>
      </p:sp>
      <p:sp>
        <p:nvSpPr>
          <p:cNvPr id="4" name="Slide Number Placeholder 3">
            <a:extLst>
              <a:ext uri="{FF2B5EF4-FFF2-40B4-BE49-F238E27FC236}">
                <a16:creationId xmlns:a16="http://schemas.microsoft.com/office/drawing/2014/main" id="{2A25F4CA-3AF2-0786-8F70-BD32AA71B233}"/>
              </a:ext>
            </a:extLst>
          </p:cNvPr>
          <p:cNvSpPr>
            <a:spLocks noGrp="1"/>
          </p:cNvSpPr>
          <p:nvPr>
            <p:ph type="sldNum" sz="quarter" idx="12"/>
          </p:nvPr>
        </p:nvSpPr>
        <p:spPr/>
        <p:txBody>
          <a:bodyPr/>
          <a:lstStyle/>
          <a:p>
            <a:fld id="{B9713C8C-8E70-45D5-AE59-23E60168254E}" type="slidenum">
              <a:rPr lang="en-US" smtClean="0"/>
              <a:t>9</a:t>
            </a:fld>
            <a:endParaRPr lang="en-US" dirty="0"/>
          </a:p>
        </p:txBody>
      </p:sp>
      <p:graphicFrame>
        <p:nvGraphicFramePr>
          <p:cNvPr id="5" name="Chart 4">
            <a:extLst>
              <a:ext uri="{FF2B5EF4-FFF2-40B4-BE49-F238E27FC236}">
                <a16:creationId xmlns:a16="http://schemas.microsoft.com/office/drawing/2014/main" id="{21C10998-615E-B827-3636-CB1B0B3B6511}"/>
              </a:ext>
            </a:extLst>
          </p:cNvPr>
          <p:cNvGraphicFramePr>
            <a:graphicFrameLocks/>
          </p:cNvGraphicFramePr>
          <p:nvPr>
            <p:extLst>
              <p:ext uri="{D42A27DB-BD31-4B8C-83A1-F6EECF244321}">
                <p14:modId xmlns:p14="http://schemas.microsoft.com/office/powerpoint/2010/main" val="1731471710"/>
              </p:ext>
            </p:extLst>
          </p:nvPr>
        </p:nvGraphicFramePr>
        <p:xfrm>
          <a:off x="1310326" y="650449"/>
          <a:ext cx="9634194" cy="5533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9415997"/>
      </p:ext>
    </p:extLst>
  </p:cSld>
  <p:clrMapOvr>
    <a:masterClrMapping/>
  </p:clrMapOvr>
</p:sld>
</file>

<file path=ppt/theme/theme1.xml><?xml version="1.0" encoding="utf-8"?>
<a:theme xmlns:a="http://schemas.openxmlformats.org/drawingml/2006/main" name="Brush">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{138C33D2-AC21-43FD-A0AE-1FAEA38F0278}tf89080264_win32</Template>
  <TotalTime>209</TotalTime>
  <Words>471</Words>
  <Application>Microsoft Office PowerPoint</Application>
  <PresentationFormat>Widescreen</PresentationFormat>
  <Paragraphs>169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Agency FB</vt:lpstr>
      <vt:lpstr>Arial</vt:lpstr>
      <vt:lpstr>Calibri</vt:lpstr>
      <vt:lpstr>Century Gothic</vt:lpstr>
      <vt:lpstr>Elephant</vt:lpstr>
      <vt:lpstr>Brush</vt:lpstr>
      <vt:lpstr>Ultrasonic sensor HC-SR04</vt:lpstr>
      <vt:lpstr>Content</vt:lpstr>
      <vt:lpstr>INTRODUCTION</vt:lpstr>
      <vt:lpstr>PowerPoint Presentation</vt:lpstr>
      <vt:lpstr>PowerPoint Presentation</vt:lpstr>
      <vt:lpstr>Table</vt:lpstr>
      <vt:lpstr>Chart</vt:lpstr>
      <vt:lpstr>PowerPoint Presentation</vt:lpstr>
      <vt:lpstr>PowerPoint Presentation</vt:lpstr>
      <vt:lpstr>Result</vt:lpstr>
      <vt:lpstr>Result</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sensor HC-SR04</dc:title>
  <dc:creator>Ugochukwu Eleonu</dc:creator>
  <cp:lastModifiedBy>Ugochukwu Eleonu</cp:lastModifiedBy>
  <cp:revision>1</cp:revision>
  <dcterms:created xsi:type="dcterms:W3CDTF">2022-10-27T02:01:14Z</dcterms:created>
  <dcterms:modified xsi:type="dcterms:W3CDTF">2022-10-27T05:30:17Z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