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image" Target="../media/image1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tags" Target="../tags/tag31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image" Target="../media/image3.png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5.png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CLIP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: 圆角 36"/>
          <p:cNvSpPr/>
          <p:nvPr>
            <p:custDataLst>
              <p:tags r:id="rId1"/>
            </p:custDataLst>
          </p:nvPr>
        </p:nvSpPr>
        <p:spPr>
          <a:xfrm rot="10800000" flipV="1">
            <a:off x="180975" y="285115"/>
            <a:ext cx="6445250" cy="61937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991360" y="652780"/>
            <a:ext cx="319532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GPT-3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存在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回答不符合预期，风格混乱等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问题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 flipV="1">
            <a:off x="5245100" y="112966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150" y="907415"/>
            <a:ext cx="8573770" cy="317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03590" y="2840355"/>
            <a:ext cx="3788410" cy="401764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9705" y="4859655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采取两种架构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ResNet50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改进版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ViT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分辨率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0" y="131445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512dim8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头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只扩宽度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(dim)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不加深度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(layer)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965835" y="1212850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965835" y="2591435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179705" y="4864100"/>
            <a:ext cx="2478405" cy="12573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150" y="118745"/>
            <a:ext cx="3363595" cy="10077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 flipV="1">
            <a:off x="1512570" y="3599815"/>
            <a:ext cx="0" cy="128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1"/>
          </p:cNvCxnSpPr>
          <p:nvPr>
            <p:custDataLst>
              <p:tags r:id="rId12"/>
            </p:custDataLst>
          </p:nvPr>
        </p:nvCxnSpPr>
        <p:spPr>
          <a:xfrm flipV="1">
            <a:off x="2059305" y="1139190"/>
            <a:ext cx="213995" cy="57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2059305" y="1842135"/>
            <a:ext cx="2143760" cy="209042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3719195" y="410337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构建相似度矩阵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每一格式余弦相似度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其他为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4027170" y="4057650"/>
            <a:ext cx="1898650" cy="10090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3" idx="2"/>
          </p:cNvCxnSpPr>
          <p:nvPr>
            <p:custDataLst>
              <p:tags r:id="rId16"/>
            </p:custDataLst>
          </p:nvPr>
        </p:nvCxnSpPr>
        <p:spPr>
          <a:xfrm>
            <a:off x="3131185" y="3932555"/>
            <a:ext cx="847090" cy="715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4297045" y="118110"/>
            <a:ext cx="2479040" cy="23552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3826510" y="209550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测试阶段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将单词转化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通过文本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编码器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776720" y="2486025"/>
            <a:ext cx="1626870" cy="9175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0"/>
            </p:custDataLst>
          </p:nvPr>
        </p:nvSpPr>
        <p:spPr>
          <a:xfrm>
            <a:off x="8403590" y="1048385"/>
            <a:ext cx="37890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计算图像和文本编码器后的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匹配度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: 圆角 36"/>
          <p:cNvSpPr/>
          <p:nvPr>
            <p:custDataLst>
              <p:tags r:id="rId21"/>
            </p:custDataLst>
          </p:nvPr>
        </p:nvSpPr>
        <p:spPr>
          <a:xfrm rot="10800000" flipV="1">
            <a:off x="8497570" y="923925"/>
            <a:ext cx="3694430" cy="5270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2" idx="2"/>
          </p:cNvCxnSpPr>
          <p:nvPr>
            <p:custDataLst>
              <p:tags r:id="rId22"/>
            </p:custDataLst>
          </p:nvPr>
        </p:nvCxnSpPr>
        <p:spPr>
          <a:xfrm flipV="1">
            <a:off x="8497570" y="1450975"/>
            <a:ext cx="1847215" cy="10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: 圆角 36"/>
          <p:cNvSpPr/>
          <p:nvPr>
            <p:custDataLst>
              <p:tags r:id="rId23"/>
            </p:custDataLst>
          </p:nvPr>
        </p:nvSpPr>
        <p:spPr>
          <a:xfrm rot="10800000" flipV="1">
            <a:off x="6196965" y="4490085"/>
            <a:ext cx="5995035" cy="5784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6473825" y="469963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投影到多模态空间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6323965" y="5118735"/>
            <a:ext cx="5382895" cy="40322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6531610" y="516699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相似度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矩阵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7"/>
            </p:custDataLst>
          </p:nvPr>
        </p:nvSpPr>
        <p:spPr>
          <a:xfrm>
            <a:off x="6531610" y="569785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损失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: 圆角 36"/>
          <p:cNvSpPr/>
          <p:nvPr>
            <p:custDataLst>
              <p:tags r:id="rId28"/>
            </p:custDataLst>
          </p:nvPr>
        </p:nvSpPr>
        <p:spPr>
          <a:xfrm rot="10800000" flipV="1">
            <a:off x="6450965" y="5668645"/>
            <a:ext cx="5740400" cy="6724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ViLT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8265" y="111125"/>
            <a:ext cx="6936105" cy="2071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2755" y="2562225"/>
            <a:ext cx="8747760" cy="333375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026410" y="563880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6"/>
            </p:custDataLst>
          </p:nvPr>
        </p:nvSpPr>
        <p:spPr>
          <a:xfrm rot="10800000" flipV="1">
            <a:off x="8179435" y="111125"/>
            <a:ext cx="1384300" cy="20720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 flipV="1">
            <a:off x="1781175" y="2149475"/>
            <a:ext cx="641794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 flipH="1" flipV="1">
            <a:off x="9535160" y="2149475"/>
            <a:ext cx="90741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444625" y="5853430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Word Embedding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映射为向量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+0(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651500" y="6012180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图像被划分为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patch(32x32)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，线性投影映射为向量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，同时对每个向量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+1(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1723390" y="4271010"/>
            <a:ext cx="3721735" cy="25044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504180" y="4270375"/>
            <a:ext cx="4966335" cy="25044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-635" y="3428365"/>
            <a:ext cx="8503920" cy="7899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0" y="3428365"/>
            <a:ext cx="23977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ViT-Encoder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使用预训练好的ViT-B/32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 Encoder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2591435" y="251460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判断图文是否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4582795" y="251460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预测被遮挡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6440170" y="250444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图文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patch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对齐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: 圆角 36"/>
          <p:cNvSpPr/>
          <p:nvPr>
            <p:custDataLst>
              <p:tags r:id="rId18"/>
            </p:custDataLst>
          </p:nvPr>
        </p:nvSpPr>
        <p:spPr>
          <a:xfrm rot="10800000" flipV="1">
            <a:off x="3026410" y="2503805"/>
            <a:ext cx="8503920" cy="4692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8689340" y="2503805"/>
            <a:ext cx="23977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使用三种损失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优化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矩形: 圆角 36"/>
          <p:cNvSpPr/>
          <p:nvPr>
            <p:custDataLst>
              <p:tags r:id="rId20"/>
            </p:custDataLst>
          </p:nvPr>
        </p:nvSpPr>
        <p:spPr>
          <a:xfrm rot="10800000" flipV="1">
            <a:off x="635" y="5227320"/>
            <a:ext cx="5444490" cy="680720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-229870" y="5221605"/>
            <a:ext cx="285877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存在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WordPiece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分词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可能把一个词分为多个子词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本模型不拆分，对整词遮挡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9046210" y="4286885"/>
            <a:ext cx="3145790" cy="1792605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10010140" y="4369435"/>
            <a:ext cx="21818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图像增强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RandAugment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默认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但删除颜色翻转和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遮挡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7145" y="71120"/>
            <a:ext cx="6548755" cy="632587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62345" y="89344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前期工作都是对图像模态使用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提取并通过目标检测提取主体，消耗资源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017770" y="159575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Pixel-BERT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650740" y="229806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650740" y="312737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都使用线性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190490" y="442531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对于图像部分的计算资源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过多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ALBEF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9415" y="689610"/>
            <a:ext cx="11352530" cy="536321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48410" y="6010910"/>
            <a:ext cx="2757805" cy="84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图像输入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提取图像特征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ViT-B/16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280025" y="5986145"/>
            <a:ext cx="2757805" cy="847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文本输入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提取文本特征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BERT-base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前六层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346825" y="305435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特征融合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跨模态融合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BERT-base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后六层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735320" y="68961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Token MASK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85115" y="1343660"/>
            <a:ext cx="3437255" cy="1329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ITM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如果使用是否匹配很容易就崩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因为正样本的只有一个，其他都是负样本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所以选择不是正确标签但最像的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softmax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第二的作为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287395" y="3177540"/>
            <a:ext cx="275780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MoCo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的方法来对比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789035" y="5665470"/>
            <a:ext cx="3168650" cy="846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动量模型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负责生成对比学习正负样本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负责蒸馏让标签从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one-hot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到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平滑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WPS 演示</Application>
  <PresentationFormat>宽屏</PresentationFormat>
  <Paragraphs>68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19</cp:revision>
  <dcterms:created xsi:type="dcterms:W3CDTF">2025-06-20T13:49:14Z</dcterms:created>
  <dcterms:modified xsi:type="dcterms:W3CDTF">2025-06-20T13:49:14Z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FE2E70ACB1324E524CC6546873196481_41</vt:lpwstr>
  </property>
</Properties>
</file>