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8" r:id="rId5"/>
    <p:sldId id="257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image" Target="../media/image1.png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CLIP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: 圆角 36"/>
          <p:cNvSpPr/>
          <p:nvPr>
            <p:custDataLst>
              <p:tags r:id="rId1"/>
            </p:custDataLst>
          </p:nvPr>
        </p:nvSpPr>
        <p:spPr>
          <a:xfrm rot="10800000" flipV="1">
            <a:off x="180975" y="285115"/>
            <a:ext cx="6445250" cy="61937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991360" y="652780"/>
            <a:ext cx="319532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初始的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GPT-3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存在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回答不符合预期，风格混乱等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问题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 flipV="1">
            <a:off x="5245100" y="112966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150" y="907415"/>
            <a:ext cx="8573770" cy="317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03590" y="2840355"/>
            <a:ext cx="3788410" cy="401764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79705" y="4859655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图像编码器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采取两种架构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1. ResNet50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改进版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2. ViT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扩展方式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宽度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深度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分辨率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0" y="131445"/>
            <a:ext cx="34207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文本编码器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12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512dim8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头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扩展方式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只扩宽度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(dim)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不加深度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(layer)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965835" y="1212850"/>
            <a:ext cx="1093470" cy="10083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965835" y="2591435"/>
            <a:ext cx="1093470" cy="10083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179705" y="4864100"/>
            <a:ext cx="2478405" cy="12573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57150" y="118745"/>
            <a:ext cx="3363595" cy="100774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 flipV="1">
            <a:off x="1512570" y="3599815"/>
            <a:ext cx="0" cy="128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6" idx="1"/>
          </p:cNvCxnSpPr>
          <p:nvPr>
            <p:custDataLst>
              <p:tags r:id="rId12"/>
            </p:custDataLst>
          </p:nvPr>
        </p:nvCxnSpPr>
        <p:spPr>
          <a:xfrm flipV="1">
            <a:off x="2059305" y="1139190"/>
            <a:ext cx="213995" cy="57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2059305" y="1842135"/>
            <a:ext cx="2143760" cy="209042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4"/>
            </p:custDataLst>
          </p:nvPr>
        </p:nvSpPr>
        <p:spPr>
          <a:xfrm>
            <a:off x="3719195" y="4103370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构建相似度矩阵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每一格式余弦相似度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对角线为正样本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其他为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负样本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4027170" y="4057650"/>
            <a:ext cx="1898650" cy="100901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3" idx="2"/>
          </p:cNvCxnSpPr>
          <p:nvPr>
            <p:custDataLst>
              <p:tags r:id="rId16"/>
            </p:custDataLst>
          </p:nvPr>
        </p:nvCxnSpPr>
        <p:spPr>
          <a:xfrm>
            <a:off x="3131185" y="3932555"/>
            <a:ext cx="847090" cy="715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: 圆角 36"/>
          <p:cNvSpPr/>
          <p:nvPr>
            <p:custDataLst>
              <p:tags r:id="rId17"/>
            </p:custDataLst>
          </p:nvPr>
        </p:nvSpPr>
        <p:spPr>
          <a:xfrm rot="10800000" flipV="1">
            <a:off x="4297045" y="118110"/>
            <a:ext cx="2479040" cy="235521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3826510" y="209550"/>
            <a:ext cx="34207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测试阶段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将单词转化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prompt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通过文本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编码器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: 圆角 36"/>
          <p:cNvSpPr/>
          <p:nvPr>
            <p:custDataLst>
              <p:tags r:id="rId19"/>
            </p:custDataLst>
          </p:nvPr>
        </p:nvSpPr>
        <p:spPr>
          <a:xfrm rot="10800000" flipV="1">
            <a:off x="6776720" y="2486025"/>
            <a:ext cx="1720850" cy="9175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0"/>
            </p:custDataLst>
          </p:nvPr>
        </p:nvSpPr>
        <p:spPr>
          <a:xfrm>
            <a:off x="8403590" y="1048385"/>
            <a:ext cx="37890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计算图像和文本编码器后的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prompt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匹配度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矩形: 圆角 36"/>
          <p:cNvSpPr/>
          <p:nvPr>
            <p:custDataLst>
              <p:tags r:id="rId21"/>
            </p:custDataLst>
          </p:nvPr>
        </p:nvSpPr>
        <p:spPr>
          <a:xfrm rot="10800000" flipV="1">
            <a:off x="8497570" y="923925"/>
            <a:ext cx="3694430" cy="52705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22" idx="2"/>
          </p:cNvCxnSpPr>
          <p:nvPr>
            <p:custDataLst>
              <p:tags r:id="rId22"/>
            </p:custDataLst>
          </p:nvPr>
        </p:nvCxnSpPr>
        <p:spPr>
          <a:xfrm flipV="1">
            <a:off x="8497570" y="1450975"/>
            <a:ext cx="1847215" cy="10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WPS 演示</Application>
  <PresentationFormat>宽屏</PresentationFormat>
  <Paragraphs>15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Elephant King。</cp:lastModifiedBy>
  <cp:revision>13</cp:revision>
  <dcterms:created xsi:type="dcterms:W3CDTF">2025-06-20T06:13:36Z</dcterms:created>
  <dcterms:modified xsi:type="dcterms:W3CDTF">2025-06-20T06:13:36Z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FE2E70ACB1324E524CC6546873196481_41</vt:lpwstr>
  </property>
</Properties>
</file>