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75" d="100"/>
          <a:sy n="75" d="100"/>
        </p:scale>
        <p:origin x="116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15.06.2024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u="sng" dirty="0">
                <a:solidFill>
                  <a:schemeClr val="accent1"/>
                </a:solidFill>
              </a:rPr>
              <a:t>Автоматизированная информационная система "Типография Куранты"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студента группы 205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Зиновьева Д.А.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Руководитель: 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 Р.Р.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предназначена для автоматизации процессов печати и управления заказами в типографии.</a:t>
            </a:r>
          </a:p>
          <a:p>
            <a:pPr marL="0" indent="450000" algn="just">
              <a:buNone/>
            </a:pPr>
            <a:endParaRPr lang="ru-RU" sz="2800" dirty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НАЗНАЧЕНИЕ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РЕАЛИЗАЦИЯ ПРОГРАММЫ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Операционная система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Язык программирования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Интегрированная среда разработки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Система управления баз данных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DF1E738-2691-4D8D-A30D-35A07D87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22" y="944293"/>
            <a:ext cx="2528415" cy="89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3186E21-0AC7-47D7-B295-2675B0F3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47" y="2131798"/>
            <a:ext cx="1301975" cy="14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sual Studio Code icon PNG and SVG Vector Free Download">
            <a:extLst>
              <a:ext uri="{FF2B5EF4-FFF2-40B4-BE49-F238E27FC236}">
                <a16:creationId xmlns:a16="http://schemas.microsoft.com/office/drawing/2014/main" id="{B7F252F6-5FEE-47FB-94E8-063011D3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95883"/>
            <a:ext cx="1177878" cy="11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ostgresql logo - Social media &amp; Logos Icons">
            <a:extLst>
              <a:ext uri="{FF2B5EF4-FFF2-40B4-BE49-F238E27FC236}">
                <a16:creationId xmlns:a16="http://schemas.microsoft.com/office/drawing/2014/main" id="{4B84F991-2059-4F53-B084-20EA580D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02" y="5239995"/>
            <a:ext cx="2694848" cy="13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управления заказами в типографии. 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АЛГОРИТМ РАБОТЫ С ПРИЛОЖЕНИЕМ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59EFB1-6F76-4C66-A02C-122B6B2121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119" y="980728"/>
            <a:ext cx="9649072" cy="5706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/>
              <a:t>СТРУКТУРНАЯ ОРГАНИЗАЦИЯ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2041B2-9ADD-4494-8AF9-BD51C12132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0" y="1700808"/>
            <a:ext cx="9161368" cy="4796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061BA5-FC1C-4D47-ACF1-190CC0F7D5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764" y="1564928"/>
            <a:ext cx="8820472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/>
              <a:t>Все поставленные задачи были реализованы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125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Автоматизированная информационная система "Типография Куранты"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Danil Zinoviev</cp:lastModifiedBy>
  <cp:revision>76</cp:revision>
  <dcterms:created xsi:type="dcterms:W3CDTF">2015-06-13T14:24:23Z</dcterms:created>
  <dcterms:modified xsi:type="dcterms:W3CDTF">2024-06-15T17:47:28Z</dcterms:modified>
</cp:coreProperties>
</file>