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6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5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68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54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19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08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79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57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42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93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9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95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75FE-0585-4F19-BAF2-9D6CA01859B3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876B-8A0E-432F-BD2C-22EF6D4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ropbox\GPP\Sprint 4\logo-sigar-resolucao-mai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1735"/>
            <a:ext cx="7180904" cy="27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229600" cy="1143000"/>
          </a:xfrm>
        </p:spPr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Diagrama de classes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1" y="5157192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8136904" cy="68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Membros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Alex Cortes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André Ferraz</a:t>
            </a:r>
          </a:p>
          <a:p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Fellype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Nascimento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Guilherme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Baufaker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Hebert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Douglas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Matheus Freire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Rafael Santos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Wagner Santos</a:t>
            </a:r>
          </a:p>
          <a:p>
            <a:endParaRPr lang="pt-BR" dirty="0"/>
          </a:p>
        </p:txBody>
      </p:sp>
      <p:pic>
        <p:nvPicPr>
          <p:cNvPr id="3074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1" y="5157192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Visão Geral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Cadastro de alunos;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Cadastro de professores;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Agendamento de aulas;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Controle de horas/aula dadas;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Fluxo de caixa;</a:t>
            </a:r>
          </a:p>
          <a:p>
            <a:endParaRPr lang="pt-BR" dirty="0"/>
          </a:p>
        </p:txBody>
      </p:sp>
      <p:pic>
        <p:nvPicPr>
          <p:cNvPr id="4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1" y="5157192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Ambiente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NetBeans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IDE;</a:t>
            </a:r>
          </a:p>
          <a:p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Xampp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Apache;</a:t>
            </a:r>
          </a:p>
          <a:p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PHPUnit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PHP;</a:t>
            </a:r>
          </a:p>
          <a:p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HTML;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GIT;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1" y="5157192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0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 de </a:t>
            </a:r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Uso Arquitetura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5295900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lex\Dropbox\GPP\Sprint 4\Arquitetura\Caso_Manter_Alun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639272" cy="489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C:\Users\Alex\Dropbox\GPP\Sprint 4\Arquitetura\Arquitetura do Softwarev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37079" cy="383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1" y="5157192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Banco de Dados</a:t>
            </a:r>
            <a:b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Camada de </a:t>
            </a:r>
            <a:r>
              <a:rPr lang="pt-BR" sz="5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Persitência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1" y="5157192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0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>
            <a:normAutofit/>
          </a:bodyPr>
          <a:lstStyle/>
          <a:p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1" y="5157192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532978"/>
            <a:ext cx="89154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73</Words>
  <Application>Microsoft Office PowerPoint</Application>
  <PresentationFormat>Apresentação na tela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Membros</vt:lpstr>
      <vt:lpstr>Visão Geral</vt:lpstr>
      <vt:lpstr>Ambiente</vt:lpstr>
      <vt:lpstr>Caso de Uso Arquitetura</vt:lpstr>
      <vt:lpstr>Arquitetura</vt:lpstr>
      <vt:lpstr>Banco de Dados Camada de Persitência</vt:lpstr>
      <vt:lpstr>Apresentação do PowerPoint</vt:lpstr>
      <vt:lpstr>Apresentação do PowerPoint</vt:lpstr>
      <vt:lpstr>Diagrama de classes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</dc:creator>
  <cp:lastModifiedBy>Alex</cp:lastModifiedBy>
  <cp:revision>13</cp:revision>
  <dcterms:created xsi:type="dcterms:W3CDTF">2013-01-07T22:13:46Z</dcterms:created>
  <dcterms:modified xsi:type="dcterms:W3CDTF">2013-01-08T16:39:09Z</dcterms:modified>
</cp:coreProperties>
</file>