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70" r:id="rId5"/>
    <p:sldId id="258" r:id="rId6"/>
    <p:sldId id="261" r:id="rId7"/>
    <p:sldId id="260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67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://164.41.57.25/dotproject/index.php?m=projects&amp;a=view&amp;project_id=2" TargetMode="External"/><Relationship Id="rId2" Type="http://schemas.openxmlformats.org/officeDocument/2006/relationships/hyperlink" Target="https://raw.github.com/wagnerjs/SIGAR/master/documentacao/PlanodeProjeto/EAP_SIGAR.jpg" TargetMode="External"/><Relationship Id="rId1" Type="http://schemas.openxmlformats.org/officeDocument/2006/relationships/hyperlink" Target="http://164.41.57.25/sigar/" TargetMode="External"/><Relationship Id="rId5" Type="http://schemas.openxmlformats.org/officeDocument/2006/relationships/slide" Target="../slides/slide5.xml"/><Relationship Id="rId4" Type="http://schemas.openxmlformats.org/officeDocument/2006/relationships/hyperlink" Target="../../../xampp/htdocs/SIGAR/documentacao/Acompanhamento%20do%20Projeto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://164.41.57.25/dotproject/index.php?m=projects&amp;a=view&amp;project_id=2" TargetMode="External"/><Relationship Id="rId2" Type="http://schemas.openxmlformats.org/officeDocument/2006/relationships/hyperlink" Target="https://raw.github.com/wagnerjs/SIGAR/master/documentacao/PlanodeProjeto/EAP_SIGAR.jpg" TargetMode="External"/><Relationship Id="rId1" Type="http://schemas.openxmlformats.org/officeDocument/2006/relationships/hyperlink" Target="http://164.41.57.25/sigar/" TargetMode="External"/><Relationship Id="rId4" Type="http://schemas.openxmlformats.org/officeDocument/2006/relationships/hyperlink" Target="../../../xampp/htdocs/SIGAR/documentacao/Acompanhamento%20do%20Projeto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E9E14F-EFD7-42AC-96A8-90510F96FC0E}" type="doc">
      <dgm:prSet loTypeId="urn:microsoft.com/office/officeart/2005/8/layout/target1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E9E880AC-37DC-4548-83A4-37F2F5FB3030}">
      <dgm:prSet phldrT="[Text]"/>
      <dgm:spPr/>
      <dgm:t>
        <a:bodyPr/>
        <a:lstStyle/>
        <a:p>
          <a:r>
            <a:rPr lang="pt-BR" dirty="0" smtClean="0">
              <a:hlinkClick xmlns:r="http://schemas.openxmlformats.org/officeDocument/2006/relationships" r:id="rId1"/>
            </a:rPr>
            <a:t>Processo</a:t>
          </a:r>
          <a:endParaRPr lang="pt-BR" dirty="0"/>
        </a:p>
      </dgm:t>
    </dgm:pt>
    <dgm:pt modelId="{7998ADC2-E7A9-4F20-8080-7447F89F5A81}" type="parTrans" cxnId="{4E5FB9C2-F527-466E-85C4-B597191AFFCB}">
      <dgm:prSet/>
      <dgm:spPr/>
      <dgm:t>
        <a:bodyPr/>
        <a:lstStyle/>
        <a:p>
          <a:endParaRPr lang="pt-BR"/>
        </a:p>
      </dgm:t>
    </dgm:pt>
    <dgm:pt modelId="{780D7C30-4D34-439C-ACE8-3EA850000E1F}" type="sibTrans" cxnId="{4E5FB9C2-F527-466E-85C4-B597191AFFCB}">
      <dgm:prSet/>
      <dgm:spPr/>
      <dgm:t>
        <a:bodyPr/>
        <a:lstStyle/>
        <a:p>
          <a:endParaRPr lang="pt-BR"/>
        </a:p>
      </dgm:t>
    </dgm:pt>
    <dgm:pt modelId="{BE202217-A39E-49E9-86D0-1F9EC309F3E8}">
      <dgm:prSet phldrT="[Text]"/>
      <dgm:spPr/>
      <dgm:t>
        <a:bodyPr/>
        <a:lstStyle/>
        <a:p>
          <a:r>
            <a:rPr lang="pt-BR" dirty="0" smtClean="0">
              <a:hlinkClick xmlns:r="http://schemas.openxmlformats.org/officeDocument/2006/relationships" r:id="rId2"/>
            </a:rPr>
            <a:t>EAP</a:t>
          </a:r>
          <a:endParaRPr lang="pt-BR" dirty="0"/>
        </a:p>
      </dgm:t>
    </dgm:pt>
    <dgm:pt modelId="{39CA36B9-8CED-47E6-A29B-04BE6C26AC5B}" type="parTrans" cxnId="{106518BD-DF5A-4E1B-901A-1394F950B49E}">
      <dgm:prSet/>
      <dgm:spPr/>
      <dgm:t>
        <a:bodyPr/>
        <a:lstStyle/>
        <a:p>
          <a:endParaRPr lang="pt-BR"/>
        </a:p>
      </dgm:t>
    </dgm:pt>
    <dgm:pt modelId="{CBA5A834-02D8-405E-87AC-CCAB644C86AC}" type="sibTrans" cxnId="{106518BD-DF5A-4E1B-901A-1394F950B49E}">
      <dgm:prSet/>
      <dgm:spPr/>
      <dgm:t>
        <a:bodyPr/>
        <a:lstStyle/>
        <a:p>
          <a:endParaRPr lang="pt-BR"/>
        </a:p>
      </dgm:t>
    </dgm:pt>
    <dgm:pt modelId="{27FFA99B-D0B5-4BB0-9CC6-1083949E0FAE}">
      <dgm:prSet phldrT="[Text]"/>
      <dgm:spPr/>
      <dgm:t>
        <a:bodyPr/>
        <a:lstStyle/>
        <a:p>
          <a:r>
            <a:rPr lang="pt-BR" dirty="0" smtClean="0">
              <a:hlinkClick xmlns:r="http://schemas.openxmlformats.org/officeDocument/2006/relationships" r:id="rId3"/>
            </a:rPr>
            <a:t>Cronograma</a:t>
          </a:r>
          <a:endParaRPr lang="pt-BR" dirty="0"/>
        </a:p>
      </dgm:t>
    </dgm:pt>
    <dgm:pt modelId="{402BABC0-73A8-4252-8DA5-E3FFC5A35C2A}" type="parTrans" cxnId="{0599F100-C210-4E85-9353-7F550631E6B4}">
      <dgm:prSet/>
      <dgm:spPr/>
      <dgm:t>
        <a:bodyPr/>
        <a:lstStyle/>
        <a:p>
          <a:endParaRPr lang="pt-BR"/>
        </a:p>
      </dgm:t>
    </dgm:pt>
    <dgm:pt modelId="{9D16E9FE-33E1-49CE-BC35-68E15F0A45E1}" type="sibTrans" cxnId="{0599F100-C210-4E85-9353-7F550631E6B4}">
      <dgm:prSet/>
      <dgm:spPr/>
      <dgm:t>
        <a:bodyPr/>
        <a:lstStyle/>
        <a:p>
          <a:endParaRPr lang="pt-BR"/>
        </a:p>
      </dgm:t>
    </dgm:pt>
    <dgm:pt modelId="{E49A7FD1-FE1D-424B-8EC0-6A6596EB4D08}">
      <dgm:prSet phldrT="[Text]"/>
      <dgm:spPr/>
      <dgm:t>
        <a:bodyPr/>
        <a:lstStyle/>
        <a:p>
          <a:r>
            <a:rPr lang="pt-BR" dirty="0" smtClean="0">
              <a:hlinkClick xmlns:r="http://schemas.openxmlformats.org/officeDocument/2006/relationships" r:id="rId4" action="ppaction://hlinkfile"/>
            </a:rPr>
            <a:t>Acompanhamento do Projeto</a:t>
          </a:r>
          <a:endParaRPr lang="pt-BR" dirty="0"/>
        </a:p>
      </dgm:t>
    </dgm:pt>
    <dgm:pt modelId="{1C2A3D42-1C5A-43C6-9E38-FF507314941F}" type="parTrans" cxnId="{A9F9133B-6538-446D-9FC6-33D7C7AA7CF3}">
      <dgm:prSet/>
      <dgm:spPr/>
      <dgm:t>
        <a:bodyPr/>
        <a:lstStyle/>
        <a:p>
          <a:endParaRPr lang="pt-BR"/>
        </a:p>
      </dgm:t>
    </dgm:pt>
    <dgm:pt modelId="{545A7E62-BF6A-452C-AFC6-AA68CF6AAC4B}" type="sibTrans" cxnId="{A9F9133B-6538-446D-9FC6-33D7C7AA7CF3}">
      <dgm:prSet/>
      <dgm:spPr/>
      <dgm:t>
        <a:bodyPr/>
        <a:lstStyle/>
        <a:p>
          <a:endParaRPr lang="pt-BR"/>
        </a:p>
      </dgm:t>
    </dgm:pt>
    <dgm:pt modelId="{460442D8-C45A-4E78-B320-38A6D1ECAED6}">
      <dgm:prSet phldrT="[Text]"/>
      <dgm:spPr/>
      <dgm:t>
        <a:bodyPr/>
        <a:lstStyle/>
        <a:p>
          <a:r>
            <a:rPr lang="pt-BR" dirty="0" smtClean="0">
              <a:hlinkClick xmlns:r="http://schemas.openxmlformats.org/officeDocument/2006/relationships" r:id="rId5" action="ppaction://hlinksldjump"/>
            </a:rPr>
            <a:t>Arquitetura</a:t>
          </a:r>
          <a:endParaRPr lang="pt-BR" dirty="0"/>
        </a:p>
      </dgm:t>
    </dgm:pt>
    <dgm:pt modelId="{9F64BB3E-B4BA-4494-B5C8-886CAD8BE6A4}" type="parTrans" cxnId="{2A52C99C-07D5-4E36-83DB-6E967C233CF3}">
      <dgm:prSet/>
      <dgm:spPr/>
      <dgm:t>
        <a:bodyPr/>
        <a:lstStyle/>
        <a:p>
          <a:endParaRPr lang="pt-BR"/>
        </a:p>
      </dgm:t>
    </dgm:pt>
    <dgm:pt modelId="{8F6955D9-9153-45BB-8FFF-16BD41877A6E}" type="sibTrans" cxnId="{2A52C99C-07D5-4E36-83DB-6E967C233CF3}">
      <dgm:prSet/>
      <dgm:spPr/>
      <dgm:t>
        <a:bodyPr/>
        <a:lstStyle/>
        <a:p>
          <a:endParaRPr lang="pt-BR"/>
        </a:p>
      </dgm:t>
    </dgm:pt>
    <dgm:pt modelId="{D1876E1A-AD5C-448E-A1D0-D2081D86A80B}" type="pres">
      <dgm:prSet presAssocID="{FDE9E14F-EFD7-42AC-96A8-90510F96FC0E}" presName="composite" presStyleCnt="0">
        <dgm:presLayoutVars>
          <dgm:chMax val="5"/>
          <dgm:dir/>
          <dgm:resizeHandles val="exact"/>
        </dgm:presLayoutVars>
      </dgm:prSet>
      <dgm:spPr/>
    </dgm:pt>
    <dgm:pt modelId="{3B10B4C7-5331-42FD-B0B5-BCA133ED6F9B}" type="pres">
      <dgm:prSet presAssocID="{E9E880AC-37DC-4548-83A4-37F2F5FB3030}" presName="circle1" presStyleLbl="lnNode1" presStyleIdx="0" presStyleCnt="5"/>
      <dgm:spPr/>
    </dgm:pt>
    <dgm:pt modelId="{1BE96737-D12A-4283-BA69-CDFA7727B91C}" type="pres">
      <dgm:prSet presAssocID="{E9E880AC-37DC-4548-83A4-37F2F5FB3030}" presName="text1" presStyleLbl="revTx" presStyleIdx="0" presStyleCnt="5">
        <dgm:presLayoutVars>
          <dgm:bulletEnabled val="1"/>
        </dgm:presLayoutVars>
      </dgm:prSet>
      <dgm:spPr/>
    </dgm:pt>
    <dgm:pt modelId="{322C3618-07FD-4E44-A096-FAD273705BEF}" type="pres">
      <dgm:prSet presAssocID="{E9E880AC-37DC-4548-83A4-37F2F5FB3030}" presName="line1" presStyleLbl="callout" presStyleIdx="0" presStyleCnt="10"/>
      <dgm:spPr/>
    </dgm:pt>
    <dgm:pt modelId="{856FAB61-35EF-45A5-AD8F-6E0BD6EB1279}" type="pres">
      <dgm:prSet presAssocID="{E9E880AC-37DC-4548-83A4-37F2F5FB3030}" presName="d1" presStyleLbl="callout" presStyleIdx="1" presStyleCnt="10"/>
      <dgm:spPr/>
    </dgm:pt>
    <dgm:pt modelId="{719673B7-DF4B-42B7-BE05-8F65DC0ED435}" type="pres">
      <dgm:prSet presAssocID="{BE202217-A39E-49E9-86D0-1F9EC309F3E8}" presName="circle2" presStyleLbl="lnNode1" presStyleIdx="1" presStyleCnt="5"/>
      <dgm:spPr/>
    </dgm:pt>
    <dgm:pt modelId="{CF5533FE-B275-4064-B65B-E5CADC92DF2A}" type="pres">
      <dgm:prSet presAssocID="{BE202217-A39E-49E9-86D0-1F9EC309F3E8}" presName="text2" presStyleLbl="revTx" presStyleIdx="1" presStyleCnt="5">
        <dgm:presLayoutVars>
          <dgm:bulletEnabled val="1"/>
        </dgm:presLayoutVars>
      </dgm:prSet>
      <dgm:spPr/>
    </dgm:pt>
    <dgm:pt modelId="{6C26050F-3668-4A6A-8AC3-D81D0CB2A693}" type="pres">
      <dgm:prSet presAssocID="{BE202217-A39E-49E9-86D0-1F9EC309F3E8}" presName="line2" presStyleLbl="callout" presStyleIdx="2" presStyleCnt="10"/>
      <dgm:spPr/>
    </dgm:pt>
    <dgm:pt modelId="{3EBF7082-4D17-4ACF-A81D-DB885427C79E}" type="pres">
      <dgm:prSet presAssocID="{BE202217-A39E-49E9-86D0-1F9EC309F3E8}" presName="d2" presStyleLbl="callout" presStyleIdx="3" presStyleCnt="10"/>
      <dgm:spPr/>
    </dgm:pt>
    <dgm:pt modelId="{CA133090-5CCD-49EE-B06E-4D891102F6A9}" type="pres">
      <dgm:prSet presAssocID="{27FFA99B-D0B5-4BB0-9CC6-1083949E0FAE}" presName="circle3" presStyleLbl="lnNode1" presStyleIdx="2" presStyleCnt="5"/>
      <dgm:spPr/>
    </dgm:pt>
    <dgm:pt modelId="{7E36C076-E493-4B6C-96F6-04313C67871F}" type="pres">
      <dgm:prSet presAssocID="{27FFA99B-D0B5-4BB0-9CC6-1083949E0FAE}" presName="text3" presStyleLbl="revTx" presStyleIdx="2" presStyleCnt="5">
        <dgm:presLayoutVars>
          <dgm:bulletEnabled val="1"/>
        </dgm:presLayoutVars>
      </dgm:prSet>
      <dgm:spPr/>
    </dgm:pt>
    <dgm:pt modelId="{52CED94A-85C4-42A7-8FAC-DB5DF101320D}" type="pres">
      <dgm:prSet presAssocID="{27FFA99B-D0B5-4BB0-9CC6-1083949E0FAE}" presName="line3" presStyleLbl="callout" presStyleIdx="4" presStyleCnt="10"/>
      <dgm:spPr/>
    </dgm:pt>
    <dgm:pt modelId="{78097E13-E3EF-4C6E-8465-97B5821680A3}" type="pres">
      <dgm:prSet presAssocID="{27FFA99B-D0B5-4BB0-9CC6-1083949E0FAE}" presName="d3" presStyleLbl="callout" presStyleIdx="5" presStyleCnt="10"/>
      <dgm:spPr/>
    </dgm:pt>
    <dgm:pt modelId="{FBD1D595-F43D-452C-BA88-8EC433293C16}" type="pres">
      <dgm:prSet presAssocID="{E49A7FD1-FE1D-424B-8EC0-6A6596EB4D08}" presName="circle4" presStyleLbl="lnNode1" presStyleIdx="3" presStyleCnt="5"/>
      <dgm:spPr/>
    </dgm:pt>
    <dgm:pt modelId="{EF0A2EB0-5D00-46F8-A91C-5486510A5A3B}" type="pres">
      <dgm:prSet presAssocID="{E49A7FD1-FE1D-424B-8EC0-6A6596EB4D08}" presName="text4" presStyleLbl="revTx" presStyleIdx="3" presStyleCnt="5">
        <dgm:presLayoutVars>
          <dgm:bulletEnabled val="1"/>
        </dgm:presLayoutVars>
      </dgm:prSet>
      <dgm:spPr/>
    </dgm:pt>
    <dgm:pt modelId="{C7FC2210-92AB-418B-B415-0720D9C52854}" type="pres">
      <dgm:prSet presAssocID="{E49A7FD1-FE1D-424B-8EC0-6A6596EB4D08}" presName="line4" presStyleLbl="callout" presStyleIdx="6" presStyleCnt="10"/>
      <dgm:spPr/>
    </dgm:pt>
    <dgm:pt modelId="{86D9DB21-D2AB-4DAE-8F27-02BED3EC9672}" type="pres">
      <dgm:prSet presAssocID="{E49A7FD1-FE1D-424B-8EC0-6A6596EB4D08}" presName="d4" presStyleLbl="callout" presStyleIdx="7" presStyleCnt="10"/>
      <dgm:spPr/>
    </dgm:pt>
    <dgm:pt modelId="{4C5D7C94-1149-4EB4-AA14-4A44C0322BB7}" type="pres">
      <dgm:prSet presAssocID="{460442D8-C45A-4E78-B320-38A6D1ECAED6}" presName="circle5" presStyleLbl="lnNode1" presStyleIdx="4" presStyleCnt="5"/>
      <dgm:spPr/>
    </dgm:pt>
    <dgm:pt modelId="{30E30E80-532E-427E-8148-DFC85538691B}" type="pres">
      <dgm:prSet presAssocID="{460442D8-C45A-4E78-B320-38A6D1ECAED6}" presName="text5" presStyleLbl="revTx" presStyleIdx="4" presStyleCnt="5">
        <dgm:presLayoutVars>
          <dgm:bulletEnabled val="1"/>
        </dgm:presLayoutVars>
      </dgm:prSet>
      <dgm:spPr/>
    </dgm:pt>
    <dgm:pt modelId="{4712A14D-467E-4873-8EF9-8BEE6A2F75A3}" type="pres">
      <dgm:prSet presAssocID="{460442D8-C45A-4E78-B320-38A6D1ECAED6}" presName="line5" presStyleLbl="callout" presStyleIdx="8" presStyleCnt="10"/>
      <dgm:spPr/>
    </dgm:pt>
    <dgm:pt modelId="{0E6FB7C0-5B14-4D7E-A79C-9119BF23855C}" type="pres">
      <dgm:prSet presAssocID="{460442D8-C45A-4E78-B320-38A6D1ECAED6}" presName="d5" presStyleLbl="callout" presStyleIdx="9" presStyleCnt="10"/>
      <dgm:spPr/>
    </dgm:pt>
  </dgm:ptLst>
  <dgm:cxnLst>
    <dgm:cxn modelId="{0599F100-C210-4E85-9353-7F550631E6B4}" srcId="{FDE9E14F-EFD7-42AC-96A8-90510F96FC0E}" destId="{27FFA99B-D0B5-4BB0-9CC6-1083949E0FAE}" srcOrd="2" destOrd="0" parTransId="{402BABC0-73A8-4252-8DA5-E3FFC5A35C2A}" sibTransId="{9D16E9FE-33E1-49CE-BC35-68E15F0A45E1}"/>
    <dgm:cxn modelId="{106518BD-DF5A-4E1B-901A-1394F950B49E}" srcId="{FDE9E14F-EFD7-42AC-96A8-90510F96FC0E}" destId="{BE202217-A39E-49E9-86D0-1F9EC309F3E8}" srcOrd="1" destOrd="0" parTransId="{39CA36B9-8CED-47E6-A29B-04BE6C26AC5B}" sibTransId="{CBA5A834-02D8-405E-87AC-CCAB644C86AC}"/>
    <dgm:cxn modelId="{2A52C99C-07D5-4E36-83DB-6E967C233CF3}" srcId="{FDE9E14F-EFD7-42AC-96A8-90510F96FC0E}" destId="{460442D8-C45A-4E78-B320-38A6D1ECAED6}" srcOrd="4" destOrd="0" parTransId="{9F64BB3E-B4BA-4494-B5C8-886CAD8BE6A4}" sibTransId="{8F6955D9-9153-45BB-8FFF-16BD41877A6E}"/>
    <dgm:cxn modelId="{45A77F9F-B864-4978-AFD4-3B61564F11F1}" type="presOf" srcId="{FDE9E14F-EFD7-42AC-96A8-90510F96FC0E}" destId="{D1876E1A-AD5C-448E-A1D0-D2081D86A80B}" srcOrd="0" destOrd="0" presId="urn:microsoft.com/office/officeart/2005/8/layout/target1"/>
    <dgm:cxn modelId="{A9F9133B-6538-446D-9FC6-33D7C7AA7CF3}" srcId="{FDE9E14F-EFD7-42AC-96A8-90510F96FC0E}" destId="{E49A7FD1-FE1D-424B-8EC0-6A6596EB4D08}" srcOrd="3" destOrd="0" parTransId="{1C2A3D42-1C5A-43C6-9E38-FF507314941F}" sibTransId="{545A7E62-BF6A-452C-AFC6-AA68CF6AAC4B}"/>
    <dgm:cxn modelId="{BBF6DA62-85D9-47CA-8F7C-259FBB8D0C48}" type="presOf" srcId="{E9E880AC-37DC-4548-83A4-37F2F5FB3030}" destId="{1BE96737-D12A-4283-BA69-CDFA7727B91C}" srcOrd="0" destOrd="0" presId="urn:microsoft.com/office/officeart/2005/8/layout/target1"/>
    <dgm:cxn modelId="{27536D5B-6A60-49BB-A386-23402B3D282F}" type="presOf" srcId="{E49A7FD1-FE1D-424B-8EC0-6A6596EB4D08}" destId="{EF0A2EB0-5D00-46F8-A91C-5486510A5A3B}" srcOrd="0" destOrd="0" presId="urn:microsoft.com/office/officeart/2005/8/layout/target1"/>
    <dgm:cxn modelId="{4E5FB9C2-F527-466E-85C4-B597191AFFCB}" srcId="{FDE9E14F-EFD7-42AC-96A8-90510F96FC0E}" destId="{E9E880AC-37DC-4548-83A4-37F2F5FB3030}" srcOrd="0" destOrd="0" parTransId="{7998ADC2-E7A9-4F20-8080-7447F89F5A81}" sibTransId="{780D7C30-4D34-439C-ACE8-3EA850000E1F}"/>
    <dgm:cxn modelId="{58E69215-5BCC-4A2A-BD4A-152C79743C2A}" type="presOf" srcId="{27FFA99B-D0B5-4BB0-9CC6-1083949E0FAE}" destId="{7E36C076-E493-4B6C-96F6-04313C67871F}" srcOrd="0" destOrd="0" presId="urn:microsoft.com/office/officeart/2005/8/layout/target1"/>
    <dgm:cxn modelId="{D08D751A-02C3-4E99-8486-80399EE2442C}" type="presOf" srcId="{460442D8-C45A-4E78-B320-38A6D1ECAED6}" destId="{30E30E80-532E-427E-8148-DFC85538691B}" srcOrd="0" destOrd="0" presId="urn:microsoft.com/office/officeart/2005/8/layout/target1"/>
    <dgm:cxn modelId="{94B9BDE5-6B67-41A0-A5FD-98FEAF45966A}" type="presOf" srcId="{BE202217-A39E-49E9-86D0-1F9EC309F3E8}" destId="{CF5533FE-B275-4064-B65B-E5CADC92DF2A}" srcOrd="0" destOrd="0" presId="urn:microsoft.com/office/officeart/2005/8/layout/target1"/>
    <dgm:cxn modelId="{BC440BC5-8D69-4E70-B3B1-C7C86E6EEEAA}" type="presParOf" srcId="{D1876E1A-AD5C-448E-A1D0-D2081D86A80B}" destId="{3B10B4C7-5331-42FD-B0B5-BCA133ED6F9B}" srcOrd="0" destOrd="0" presId="urn:microsoft.com/office/officeart/2005/8/layout/target1"/>
    <dgm:cxn modelId="{C092B832-468C-43CD-A6CC-F3B9B7CFD663}" type="presParOf" srcId="{D1876E1A-AD5C-448E-A1D0-D2081D86A80B}" destId="{1BE96737-D12A-4283-BA69-CDFA7727B91C}" srcOrd="1" destOrd="0" presId="urn:microsoft.com/office/officeart/2005/8/layout/target1"/>
    <dgm:cxn modelId="{81128097-1AF3-464D-9318-BE776EC126B7}" type="presParOf" srcId="{D1876E1A-AD5C-448E-A1D0-D2081D86A80B}" destId="{322C3618-07FD-4E44-A096-FAD273705BEF}" srcOrd="2" destOrd="0" presId="urn:microsoft.com/office/officeart/2005/8/layout/target1"/>
    <dgm:cxn modelId="{A9B424BA-72D0-41AD-A31B-5F02A346B884}" type="presParOf" srcId="{D1876E1A-AD5C-448E-A1D0-D2081D86A80B}" destId="{856FAB61-35EF-45A5-AD8F-6E0BD6EB1279}" srcOrd="3" destOrd="0" presId="urn:microsoft.com/office/officeart/2005/8/layout/target1"/>
    <dgm:cxn modelId="{94E073C6-61F5-43BF-9A7C-05EE7018A283}" type="presParOf" srcId="{D1876E1A-AD5C-448E-A1D0-D2081D86A80B}" destId="{719673B7-DF4B-42B7-BE05-8F65DC0ED435}" srcOrd="4" destOrd="0" presId="urn:microsoft.com/office/officeart/2005/8/layout/target1"/>
    <dgm:cxn modelId="{6CAEC194-B061-43BD-830D-89085898656D}" type="presParOf" srcId="{D1876E1A-AD5C-448E-A1D0-D2081D86A80B}" destId="{CF5533FE-B275-4064-B65B-E5CADC92DF2A}" srcOrd="5" destOrd="0" presId="urn:microsoft.com/office/officeart/2005/8/layout/target1"/>
    <dgm:cxn modelId="{A8DD5261-8134-44F6-9E96-14DD12847021}" type="presParOf" srcId="{D1876E1A-AD5C-448E-A1D0-D2081D86A80B}" destId="{6C26050F-3668-4A6A-8AC3-D81D0CB2A693}" srcOrd="6" destOrd="0" presId="urn:microsoft.com/office/officeart/2005/8/layout/target1"/>
    <dgm:cxn modelId="{E44C8912-C183-40CD-82CF-0A11E3C3DB0B}" type="presParOf" srcId="{D1876E1A-AD5C-448E-A1D0-D2081D86A80B}" destId="{3EBF7082-4D17-4ACF-A81D-DB885427C79E}" srcOrd="7" destOrd="0" presId="urn:microsoft.com/office/officeart/2005/8/layout/target1"/>
    <dgm:cxn modelId="{B7AB6208-2353-48B6-A266-86BF9DBA6BB5}" type="presParOf" srcId="{D1876E1A-AD5C-448E-A1D0-D2081D86A80B}" destId="{CA133090-5CCD-49EE-B06E-4D891102F6A9}" srcOrd="8" destOrd="0" presId="urn:microsoft.com/office/officeart/2005/8/layout/target1"/>
    <dgm:cxn modelId="{54527D78-EB59-4CC9-8BBF-60B837A6B080}" type="presParOf" srcId="{D1876E1A-AD5C-448E-A1D0-D2081D86A80B}" destId="{7E36C076-E493-4B6C-96F6-04313C67871F}" srcOrd="9" destOrd="0" presId="urn:microsoft.com/office/officeart/2005/8/layout/target1"/>
    <dgm:cxn modelId="{8EB95506-5E92-4D66-B7D4-3834C11A50E7}" type="presParOf" srcId="{D1876E1A-AD5C-448E-A1D0-D2081D86A80B}" destId="{52CED94A-85C4-42A7-8FAC-DB5DF101320D}" srcOrd="10" destOrd="0" presId="urn:microsoft.com/office/officeart/2005/8/layout/target1"/>
    <dgm:cxn modelId="{A9435830-208A-49FB-B619-E02784E07E6A}" type="presParOf" srcId="{D1876E1A-AD5C-448E-A1D0-D2081D86A80B}" destId="{78097E13-E3EF-4C6E-8465-97B5821680A3}" srcOrd="11" destOrd="0" presId="urn:microsoft.com/office/officeart/2005/8/layout/target1"/>
    <dgm:cxn modelId="{36F70EC7-62DF-4A26-B31C-B4B0CD35C0AD}" type="presParOf" srcId="{D1876E1A-AD5C-448E-A1D0-D2081D86A80B}" destId="{FBD1D595-F43D-452C-BA88-8EC433293C16}" srcOrd="12" destOrd="0" presId="urn:microsoft.com/office/officeart/2005/8/layout/target1"/>
    <dgm:cxn modelId="{03FBAEDA-8C6B-4959-B706-0D53E44AAE2E}" type="presParOf" srcId="{D1876E1A-AD5C-448E-A1D0-D2081D86A80B}" destId="{EF0A2EB0-5D00-46F8-A91C-5486510A5A3B}" srcOrd="13" destOrd="0" presId="urn:microsoft.com/office/officeart/2005/8/layout/target1"/>
    <dgm:cxn modelId="{3302D46B-52D9-4CCD-A42E-0EBA240563EC}" type="presParOf" srcId="{D1876E1A-AD5C-448E-A1D0-D2081D86A80B}" destId="{C7FC2210-92AB-418B-B415-0720D9C52854}" srcOrd="14" destOrd="0" presId="urn:microsoft.com/office/officeart/2005/8/layout/target1"/>
    <dgm:cxn modelId="{80A960F9-1800-4078-AF42-AB49A156B117}" type="presParOf" srcId="{D1876E1A-AD5C-448E-A1D0-D2081D86A80B}" destId="{86D9DB21-D2AB-4DAE-8F27-02BED3EC9672}" srcOrd="15" destOrd="0" presId="urn:microsoft.com/office/officeart/2005/8/layout/target1"/>
    <dgm:cxn modelId="{995EF0F0-0AD7-4A66-9A5B-F0477AB9A42C}" type="presParOf" srcId="{D1876E1A-AD5C-448E-A1D0-D2081D86A80B}" destId="{4C5D7C94-1149-4EB4-AA14-4A44C0322BB7}" srcOrd="16" destOrd="0" presId="urn:microsoft.com/office/officeart/2005/8/layout/target1"/>
    <dgm:cxn modelId="{32853159-FEE8-43A8-AEFF-96C3D9C26099}" type="presParOf" srcId="{D1876E1A-AD5C-448E-A1D0-D2081D86A80B}" destId="{30E30E80-532E-427E-8148-DFC85538691B}" srcOrd="17" destOrd="0" presId="urn:microsoft.com/office/officeart/2005/8/layout/target1"/>
    <dgm:cxn modelId="{10B6AA2E-3494-4C02-B0B2-27C79A506C38}" type="presParOf" srcId="{D1876E1A-AD5C-448E-A1D0-D2081D86A80B}" destId="{4712A14D-467E-4873-8EF9-8BEE6A2F75A3}" srcOrd="18" destOrd="0" presId="urn:microsoft.com/office/officeart/2005/8/layout/target1"/>
    <dgm:cxn modelId="{25E02410-AB31-4B41-96D6-5425E943F72C}" type="presParOf" srcId="{D1876E1A-AD5C-448E-A1D0-D2081D86A80B}" destId="{0E6FB7C0-5B14-4D7E-A79C-9119BF23855C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5D7C94-1149-4EB4-AA14-4A44C0322BB7}">
      <dsp:nvSpPr>
        <dsp:cNvPr id="0" name=""/>
        <dsp:cNvSpPr/>
      </dsp:nvSpPr>
      <dsp:spPr>
        <a:xfrm>
          <a:off x="841406" y="1102786"/>
          <a:ext cx="3792252" cy="3792252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D1D595-F43D-452C-BA88-8EC433293C16}">
      <dsp:nvSpPr>
        <dsp:cNvPr id="0" name=""/>
        <dsp:cNvSpPr/>
      </dsp:nvSpPr>
      <dsp:spPr>
        <a:xfrm>
          <a:off x="1262661" y="1524042"/>
          <a:ext cx="2949740" cy="2949740"/>
        </a:xfrm>
        <a:prstGeom prst="ellipse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33090-5CCD-49EE-B06E-4D891102F6A9}">
      <dsp:nvSpPr>
        <dsp:cNvPr id="0" name=""/>
        <dsp:cNvSpPr/>
      </dsp:nvSpPr>
      <dsp:spPr>
        <a:xfrm>
          <a:off x="1683917" y="1945298"/>
          <a:ext cx="2107228" cy="2107228"/>
        </a:xfrm>
        <a:prstGeom prst="ellips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673B7-DF4B-42B7-BE05-8F65DC0ED435}">
      <dsp:nvSpPr>
        <dsp:cNvPr id="0" name=""/>
        <dsp:cNvSpPr/>
      </dsp:nvSpPr>
      <dsp:spPr>
        <a:xfrm>
          <a:off x="2105490" y="2366870"/>
          <a:ext cx="1264084" cy="1264084"/>
        </a:xfrm>
        <a:prstGeom prst="ellipse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0B4C7-5331-42FD-B0B5-BCA133ED6F9B}">
      <dsp:nvSpPr>
        <dsp:cNvPr id="0" name=""/>
        <dsp:cNvSpPr/>
      </dsp:nvSpPr>
      <dsp:spPr>
        <a:xfrm>
          <a:off x="2526745" y="2788126"/>
          <a:ext cx="421572" cy="42157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96737-D12A-4283-BA69-CDFA7727B91C}">
      <dsp:nvSpPr>
        <dsp:cNvPr id="0" name=""/>
        <dsp:cNvSpPr/>
      </dsp:nvSpPr>
      <dsp:spPr>
        <a:xfrm>
          <a:off x="5265700" y="161297"/>
          <a:ext cx="1896126" cy="669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hlinkClick xmlns:r="http://schemas.openxmlformats.org/officeDocument/2006/relationships" r:id="rId1"/>
            </a:rPr>
            <a:t>Processo</a:t>
          </a:r>
          <a:endParaRPr lang="pt-BR" sz="1800" kern="1200" dirty="0"/>
        </a:p>
      </dsp:txBody>
      <dsp:txXfrm>
        <a:off x="5265700" y="161297"/>
        <a:ext cx="1896126" cy="669458"/>
      </dsp:txXfrm>
    </dsp:sp>
    <dsp:sp modelId="{322C3618-07FD-4E44-A096-FAD273705BEF}">
      <dsp:nvSpPr>
        <dsp:cNvPr id="0" name=""/>
        <dsp:cNvSpPr/>
      </dsp:nvSpPr>
      <dsp:spPr>
        <a:xfrm>
          <a:off x="4791668" y="496026"/>
          <a:ext cx="47403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6FAB61-35EF-45A5-AD8F-6E0BD6EB1279}">
      <dsp:nvSpPr>
        <dsp:cNvPr id="0" name=""/>
        <dsp:cNvSpPr/>
      </dsp:nvSpPr>
      <dsp:spPr>
        <a:xfrm rot="5400000">
          <a:off x="2511576" y="721981"/>
          <a:ext cx="2502886" cy="2050976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5533FE-B275-4064-B65B-E5CADC92DF2A}">
      <dsp:nvSpPr>
        <dsp:cNvPr id="0" name=""/>
        <dsp:cNvSpPr/>
      </dsp:nvSpPr>
      <dsp:spPr>
        <a:xfrm>
          <a:off x="5265700" y="869184"/>
          <a:ext cx="1896126" cy="669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hlinkClick xmlns:r="http://schemas.openxmlformats.org/officeDocument/2006/relationships" r:id="rId2"/>
            </a:rPr>
            <a:t>EAP</a:t>
          </a:r>
          <a:endParaRPr lang="pt-BR" sz="1800" kern="1200" dirty="0"/>
        </a:p>
      </dsp:txBody>
      <dsp:txXfrm>
        <a:off x="5265700" y="869184"/>
        <a:ext cx="1896126" cy="669458"/>
      </dsp:txXfrm>
    </dsp:sp>
    <dsp:sp modelId="{6C26050F-3668-4A6A-8AC3-D81D0CB2A693}">
      <dsp:nvSpPr>
        <dsp:cNvPr id="0" name=""/>
        <dsp:cNvSpPr/>
      </dsp:nvSpPr>
      <dsp:spPr>
        <a:xfrm>
          <a:off x="4791668" y="1203913"/>
          <a:ext cx="47403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BF7082-4D17-4ACF-A81D-DB885427C79E}">
      <dsp:nvSpPr>
        <dsp:cNvPr id="0" name=""/>
        <dsp:cNvSpPr/>
      </dsp:nvSpPr>
      <dsp:spPr>
        <a:xfrm rot="5400000">
          <a:off x="2879362" y="1376081"/>
          <a:ext cx="2083968" cy="1738115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6C076-E493-4B6C-96F6-04313C67871F}">
      <dsp:nvSpPr>
        <dsp:cNvPr id="0" name=""/>
        <dsp:cNvSpPr/>
      </dsp:nvSpPr>
      <dsp:spPr>
        <a:xfrm>
          <a:off x="5265700" y="1577071"/>
          <a:ext cx="1896126" cy="669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hlinkClick xmlns:r="http://schemas.openxmlformats.org/officeDocument/2006/relationships" r:id="rId3"/>
            </a:rPr>
            <a:t>Cronograma</a:t>
          </a:r>
          <a:endParaRPr lang="pt-BR" sz="1800" kern="1200" dirty="0"/>
        </a:p>
      </dsp:txBody>
      <dsp:txXfrm>
        <a:off x="5265700" y="1577071"/>
        <a:ext cx="1896126" cy="669458"/>
      </dsp:txXfrm>
    </dsp:sp>
    <dsp:sp modelId="{52CED94A-85C4-42A7-8FAC-DB5DF101320D}">
      <dsp:nvSpPr>
        <dsp:cNvPr id="0" name=""/>
        <dsp:cNvSpPr/>
      </dsp:nvSpPr>
      <dsp:spPr>
        <a:xfrm>
          <a:off x="4791668" y="1911800"/>
          <a:ext cx="47403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97E13-E3EF-4C6E-8465-97B5821680A3}">
      <dsp:nvSpPr>
        <dsp:cNvPr id="0" name=""/>
        <dsp:cNvSpPr/>
      </dsp:nvSpPr>
      <dsp:spPr>
        <a:xfrm rot="5400000">
          <a:off x="3240005" y="2003446"/>
          <a:ext cx="1643309" cy="1460017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A2EB0-5D00-46F8-A91C-5486510A5A3B}">
      <dsp:nvSpPr>
        <dsp:cNvPr id="0" name=""/>
        <dsp:cNvSpPr/>
      </dsp:nvSpPr>
      <dsp:spPr>
        <a:xfrm>
          <a:off x="5265700" y="2269789"/>
          <a:ext cx="1896126" cy="669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hlinkClick xmlns:r="http://schemas.openxmlformats.org/officeDocument/2006/relationships" r:id="rId4" action="ppaction://hlinkfile"/>
            </a:rPr>
            <a:t>Acompanhamento do Projeto</a:t>
          </a:r>
          <a:endParaRPr lang="pt-BR" sz="1800" kern="1200" dirty="0"/>
        </a:p>
      </dsp:txBody>
      <dsp:txXfrm>
        <a:off x="5265700" y="2269789"/>
        <a:ext cx="1896126" cy="669458"/>
      </dsp:txXfrm>
    </dsp:sp>
    <dsp:sp modelId="{C7FC2210-92AB-418B-B415-0720D9C52854}">
      <dsp:nvSpPr>
        <dsp:cNvPr id="0" name=""/>
        <dsp:cNvSpPr/>
      </dsp:nvSpPr>
      <dsp:spPr>
        <a:xfrm>
          <a:off x="4791668" y="2604518"/>
          <a:ext cx="47403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9DB21-D2AB-4DAE-8F27-02BED3EC9672}">
      <dsp:nvSpPr>
        <dsp:cNvPr id="0" name=""/>
        <dsp:cNvSpPr/>
      </dsp:nvSpPr>
      <dsp:spPr>
        <a:xfrm rot="5400000">
          <a:off x="3599005" y="2665826"/>
          <a:ext cx="1253971" cy="1131355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30E80-532E-427E-8148-DFC85538691B}">
      <dsp:nvSpPr>
        <dsp:cNvPr id="0" name=""/>
        <dsp:cNvSpPr/>
      </dsp:nvSpPr>
      <dsp:spPr>
        <a:xfrm>
          <a:off x="5265700" y="2942281"/>
          <a:ext cx="1896126" cy="669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>
              <a:hlinkClick xmlns:r="http://schemas.openxmlformats.org/officeDocument/2006/relationships" r:id="" action="ppaction://hlinksldjump"/>
            </a:rPr>
            <a:t>Arquitetura</a:t>
          </a:r>
          <a:endParaRPr lang="pt-BR" sz="1800" kern="1200" dirty="0"/>
        </a:p>
      </dsp:txBody>
      <dsp:txXfrm>
        <a:off x="5265700" y="2942281"/>
        <a:ext cx="1896126" cy="669458"/>
      </dsp:txXfrm>
    </dsp:sp>
    <dsp:sp modelId="{4712A14D-467E-4873-8EF9-8BEE6A2F75A3}">
      <dsp:nvSpPr>
        <dsp:cNvPr id="0" name=""/>
        <dsp:cNvSpPr/>
      </dsp:nvSpPr>
      <dsp:spPr>
        <a:xfrm>
          <a:off x="4791668" y="3277011"/>
          <a:ext cx="47403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FB7C0-5B14-4D7E-A79C-9119BF23855C}">
      <dsp:nvSpPr>
        <dsp:cNvPr id="0" name=""/>
        <dsp:cNvSpPr/>
      </dsp:nvSpPr>
      <dsp:spPr>
        <a:xfrm rot="5400000">
          <a:off x="3938411" y="3308613"/>
          <a:ext cx="884858" cy="821654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75FE-0585-4F19-BAF2-9D6CA01859B3}" type="datetimeFigureOut">
              <a:rPr lang="pt-BR" smtClean="0"/>
              <a:pPr/>
              <a:t>10/01/2013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876B-8A0E-432F-BD2C-22EF6D461AD2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45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75FE-0585-4F19-BAF2-9D6CA01859B3}" type="datetimeFigureOut">
              <a:rPr lang="pt-BR" smtClean="0"/>
              <a:pPr/>
              <a:t>10/01/2013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876B-8A0E-432F-BD2C-22EF6D461AD2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44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75FE-0585-4F19-BAF2-9D6CA01859B3}" type="datetimeFigureOut">
              <a:rPr lang="pt-BR" smtClean="0"/>
              <a:pPr/>
              <a:t>10/01/2013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876B-8A0E-432F-BD2C-22EF6D461AD2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68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75FE-0585-4F19-BAF2-9D6CA01859B3}" type="datetimeFigureOut">
              <a:rPr lang="pt-BR" smtClean="0"/>
              <a:pPr/>
              <a:t>10/01/2013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876B-8A0E-432F-BD2C-22EF6D461AD2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54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75FE-0585-4F19-BAF2-9D6CA01859B3}" type="datetimeFigureOut">
              <a:rPr lang="pt-BR" smtClean="0"/>
              <a:pPr/>
              <a:t>10/01/2013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876B-8A0E-432F-BD2C-22EF6D461AD2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19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75FE-0585-4F19-BAF2-9D6CA01859B3}" type="datetimeFigureOut">
              <a:rPr lang="pt-BR" smtClean="0"/>
              <a:pPr/>
              <a:t>10/01/2013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876B-8A0E-432F-BD2C-22EF6D461AD2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08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75FE-0585-4F19-BAF2-9D6CA01859B3}" type="datetimeFigureOut">
              <a:rPr lang="pt-BR" smtClean="0"/>
              <a:pPr/>
              <a:t>10/01/2013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876B-8A0E-432F-BD2C-22EF6D461AD2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79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75FE-0585-4F19-BAF2-9D6CA01859B3}" type="datetimeFigureOut">
              <a:rPr lang="pt-BR" smtClean="0"/>
              <a:pPr/>
              <a:t>10/01/2013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876B-8A0E-432F-BD2C-22EF6D461AD2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57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75FE-0585-4F19-BAF2-9D6CA01859B3}" type="datetimeFigureOut">
              <a:rPr lang="pt-BR" smtClean="0"/>
              <a:pPr/>
              <a:t>10/01/2013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876B-8A0E-432F-BD2C-22EF6D461AD2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42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75FE-0585-4F19-BAF2-9D6CA01859B3}" type="datetimeFigureOut">
              <a:rPr lang="pt-BR" smtClean="0"/>
              <a:pPr/>
              <a:t>10/01/2013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876B-8A0E-432F-BD2C-22EF6D461AD2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93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75FE-0585-4F19-BAF2-9D6CA01859B3}" type="datetimeFigureOut">
              <a:rPr lang="pt-BR" smtClean="0"/>
              <a:pPr/>
              <a:t>10/01/2013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876B-8A0E-432F-BD2C-22EF6D461AD2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39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95000"/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175FE-0585-4F19-BAF2-9D6CA01859B3}" type="datetimeFigureOut">
              <a:rPr lang="pt-BR" smtClean="0"/>
              <a:pPr/>
              <a:t>10/01/2013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876B-8A0E-432F-BD2C-22EF6D461AD2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12" Type="http://schemas.openxmlformats.org/officeDocument/2006/relationships/image" Target="../media/image15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gif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Relationship Id="rId1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ex\Dropbox\GPP\Sprint 4\logo-sigar-resolucao-mai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1735"/>
            <a:ext cx="7180904" cy="276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55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SIGAR</a:t>
            </a:r>
            <a:endParaRPr lang="pt-BR" sz="5400" dirty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 smtClean="0"/>
              <a:t>SIGAR - Sistema </a:t>
            </a:r>
            <a:r>
              <a:rPr lang="pt-BR" b="1" dirty="0"/>
              <a:t>de Gerenciamento de Aula de </a:t>
            </a:r>
            <a:r>
              <a:rPr lang="pt-BR" b="1" dirty="0" smtClean="0"/>
              <a:t>Reforço</a:t>
            </a:r>
          </a:p>
          <a:p>
            <a:pPr lvl="1" algn="just"/>
            <a:r>
              <a:rPr lang="pt-BR" dirty="0"/>
              <a:t>A</a:t>
            </a:r>
            <a:r>
              <a:rPr lang="pt-BR" dirty="0" smtClean="0"/>
              <a:t>uxílio empresas </a:t>
            </a:r>
            <a:r>
              <a:rPr lang="pt-BR" dirty="0"/>
              <a:t>que oferecem o serviço de aula de reforço </a:t>
            </a:r>
            <a:r>
              <a:rPr lang="pt-BR" dirty="0" smtClean="0"/>
              <a:t>particular</a:t>
            </a:r>
          </a:p>
          <a:p>
            <a:pPr lvl="1" algn="just"/>
            <a:r>
              <a:rPr lang="pt-BR" dirty="0" smtClean="0"/>
              <a:t>Gerenciamento de informações</a:t>
            </a:r>
          </a:p>
          <a:p>
            <a:pPr lvl="1" algn="just"/>
            <a:r>
              <a:rPr lang="pt-BR" dirty="0" smtClean="0"/>
              <a:t>Proporcionar melhor atendimento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82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Membros</a:t>
            </a:r>
            <a:endParaRPr lang="pt-BR" sz="5400" dirty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Alex Cortes</a:t>
            </a:r>
          </a:p>
          <a:p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André Ferraz</a:t>
            </a:r>
          </a:p>
          <a:p>
            <a:r>
              <a:rPr lang="pt-B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Fellype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Nascimento</a:t>
            </a:r>
          </a:p>
          <a:p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Guilherme </a:t>
            </a:r>
            <a:r>
              <a:rPr lang="pt-B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Baufaker</a:t>
            </a:r>
            <a:endParaRPr lang="pt-BR" dirty="0" smtClean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t-B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Hebert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Douglas</a:t>
            </a:r>
          </a:p>
          <a:p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Matheus Freire</a:t>
            </a:r>
          </a:p>
          <a:p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Rafael Santos</a:t>
            </a:r>
          </a:p>
          <a:p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Wagner Santos</a:t>
            </a:r>
          </a:p>
          <a:p>
            <a:endParaRPr lang="pt-BR" dirty="0"/>
          </a:p>
        </p:txBody>
      </p:sp>
      <p:pic>
        <p:nvPicPr>
          <p:cNvPr id="3074" name="Picture 2" descr="C:\Users\Alex\Dropbox\GPP\Sprint 4\logo-sig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801" y="5157192"/>
            <a:ext cx="28860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Objetivos da Entrega</a:t>
            </a:r>
            <a:endParaRPr lang="pt-BR" sz="5400" dirty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41304890"/>
              </p:ext>
            </p:extLst>
          </p:nvPr>
        </p:nvGraphicFramePr>
        <p:xfrm>
          <a:off x="457200" y="1417638"/>
          <a:ext cx="8003232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835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Arquitetura</a:t>
            </a:r>
            <a:endParaRPr lang="pt-BR" sz="5400" dirty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50" name="Picture 2" descr="C:\Users\Alex\Dropbox\GPP\Sprint 4\Arquitetura\Arquitetura do Softwarev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137079" cy="383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lex\Dropbox\GPP\Sprint 4\logo-siga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801" y="5157192"/>
            <a:ext cx="28860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46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Caso de Uso Arquitetura</a:t>
            </a:r>
            <a:endParaRPr lang="pt-BR" sz="5400" dirty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2" descr="C:\Users\Alex\Dropbox\GPP\Sprint 4\logo-sig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5295900"/>
            <a:ext cx="28860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58" y="1477368"/>
            <a:ext cx="6256940" cy="5107706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779912" y="1988840"/>
            <a:ext cx="936104" cy="50322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50800" dir="5400000" algn="ctr" rotWithShape="0">
              <a:schemeClr val="bg1">
                <a:alpha val="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4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Ambiente</a:t>
            </a:r>
            <a:endParaRPr lang="pt-BR" sz="5400" dirty="0">
              <a:solidFill>
                <a:schemeClr val="tx1">
                  <a:lumMod val="85000"/>
                  <a:lumOff val="1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2" descr="C:\Users\Alex\Dropbox\GPP\Sprint 4\logo-sig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801" y="5157192"/>
            <a:ext cx="28860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thepolarbear.com/rentaflat/public/images/netbeans-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438464"/>
            <a:ext cx="2524725" cy="55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reshtutorial.com/wp-content/uploads/2010/11/XAMP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932" y="2135801"/>
            <a:ext cx="2524725" cy="221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://freshtutorial.com/wp-content/uploads/2010/11/XAMP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873" y="2135801"/>
            <a:ext cx="2524725" cy="221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upload.wikimedia.org/wikipedia/en/9/98/Phpunit-Log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072" y="1953428"/>
            <a:ext cx="8953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temporealeventos.com.br/imagens/logo-php-curso-basico-tempo-real-eventos-com-er-galvao-abbot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147" y="261162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upload.wikimedia.org/wikipedia/commons/thumb/6/6a/JavaScript-logo.png/200px-JavaScript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347" y="119151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eufacoprogramas.com/wp-content/uploads/2011/08/1312319708_jquer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815" y="3717329"/>
            <a:ext cx="1439863" cy="143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dhirajkumarsingh.files.wordpress.com/2012/05/css3-html5-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488" y="4460033"/>
            <a:ext cx="1957536" cy="168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upload.wikimedia.org/wikipedia/commons/thumb/8/86/CSS.svg/160px-CSS.svg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43" y="1007071"/>
            <a:ext cx="152400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blog.eogn.com/.a/6a00d8341c767353ef016762f7c808970b-800wi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5" y="2932703"/>
            <a:ext cx="1197499" cy="179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://demos1.softaculous.com/dotProject/style/default/images/dp_icon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14" y="4966692"/>
            <a:ext cx="11430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://blogs.skype.com/pt/skype_icon1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5" y="5432437"/>
            <a:ext cx="1061053" cy="93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://www.plio.pt/wp-content/uploads/New-Office-2013-logo16x9-format-580-75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6" y="36897"/>
            <a:ext cx="1570007" cy="88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://luizgustavoss.files.wordpress.com/2009/12/astah_exec.png?w=365&amp;h=18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333" y="153521"/>
            <a:ext cx="1788689" cy="89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07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60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Verdana</vt:lpstr>
      <vt:lpstr>Tema do Office</vt:lpstr>
      <vt:lpstr>PowerPoint Presentation</vt:lpstr>
      <vt:lpstr>SIGAR</vt:lpstr>
      <vt:lpstr>Membros</vt:lpstr>
      <vt:lpstr>Objetivos da Entrega</vt:lpstr>
      <vt:lpstr>Arquitetura</vt:lpstr>
      <vt:lpstr>Caso de Uso Arquitetura</vt:lpstr>
      <vt:lpstr>Ambiente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</dc:creator>
  <cp:lastModifiedBy>Guilherme Baufaker</cp:lastModifiedBy>
  <cp:revision>29</cp:revision>
  <dcterms:created xsi:type="dcterms:W3CDTF">2013-01-07T22:13:46Z</dcterms:created>
  <dcterms:modified xsi:type="dcterms:W3CDTF">2013-01-10T08:01:38Z</dcterms:modified>
</cp:coreProperties>
</file>