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10CA21-68C2-4BED-86CD-475D848C8562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E8A9F10-BB0F-4338-8343-F6FCAFE3E75D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7402"/>
            <a:ext cx="7704856" cy="4464496"/>
          </a:xfrm>
        </p:spPr>
      </p:pic>
    </p:spTree>
    <p:extLst>
      <p:ext uri="{BB962C8B-B14F-4D97-AF65-F5344CB8AC3E}">
        <p14:creationId xmlns:p14="http://schemas.microsoft.com/office/powerpoint/2010/main" val="350918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CREATE</a:t>
            </a:r>
            <a:r>
              <a:rPr lang="pt-BR" dirty="0"/>
              <a:t> </a:t>
            </a:r>
            <a:r>
              <a:rPr lang="pt-BR" b="1" dirty="0"/>
              <a:t>DATABASE</a:t>
            </a:r>
            <a:r>
              <a:rPr lang="pt-BR" dirty="0"/>
              <a:t> employee;</a:t>
            </a:r>
          </a:p>
          <a:p>
            <a:r>
              <a:rPr lang="pt-BR" b="1" dirty="0"/>
              <a:t>USE</a:t>
            </a:r>
            <a:r>
              <a:rPr lang="pt-BR" dirty="0"/>
              <a:t> employee;</a:t>
            </a:r>
          </a:p>
          <a:p>
            <a:endParaRPr lang="pt-BR" dirty="0"/>
          </a:p>
          <a:p>
            <a:r>
              <a:rPr lang="pt-BR" b="1" dirty="0"/>
              <a:t>CREATE</a:t>
            </a:r>
            <a:r>
              <a:rPr lang="pt-BR" dirty="0"/>
              <a:t> </a:t>
            </a:r>
            <a:r>
              <a:rPr lang="pt-BR" b="1" dirty="0"/>
              <a:t>TABLE</a:t>
            </a:r>
            <a:r>
              <a:rPr lang="pt-BR" dirty="0"/>
              <a:t> `clientes` (</a:t>
            </a:r>
          </a:p>
          <a:p>
            <a:r>
              <a:rPr lang="en-US" dirty="0"/>
              <a:t>`id` </a:t>
            </a:r>
            <a:r>
              <a:rPr lang="en-US" b="1" dirty="0"/>
              <a:t>INT</a:t>
            </a:r>
            <a:r>
              <a:rPr lang="en-US" dirty="0"/>
              <a:t>(11)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,</a:t>
            </a:r>
          </a:p>
          <a:p>
            <a:r>
              <a:rPr lang="pt-BR" dirty="0"/>
              <a:t>`nome` </a:t>
            </a:r>
            <a:r>
              <a:rPr lang="pt-BR" b="1" dirty="0"/>
              <a:t>VARCHAR</a:t>
            </a:r>
            <a:r>
              <a:rPr lang="pt-BR" dirty="0"/>
              <a:t>(64) </a:t>
            </a:r>
            <a:r>
              <a:rPr lang="pt-BR" b="1" dirty="0"/>
              <a:t>NOT</a:t>
            </a:r>
            <a:r>
              <a:rPr lang="pt-BR" dirty="0"/>
              <a:t> </a:t>
            </a:r>
            <a:r>
              <a:rPr lang="pt-BR" b="1" dirty="0"/>
              <a:t>NULL</a:t>
            </a:r>
            <a:r>
              <a:rPr lang="pt-BR" dirty="0"/>
              <a:t>,</a:t>
            </a:r>
          </a:p>
          <a:p>
            <a:r>
              <a:rPr lang="pt-BR" dirty="0"/>
              <a:t>`apelido` </a:t>
            </a:r>
            <a:r>
              <a:rPr lang="pt-BR" b="1" dirty="0"/>
              <a:t>VARCHAR</a:t>
            </a:r>
            <a:r>
              <a:rPr lang="pt-BR" dirty="0"/>
              <a:t>(64) </a:t>
            </a:r>
            <a:r>
              <a:rPr lang="pt-BR" b="1" dirty="0"/>
              <a:t>NOT</a:t>
            </a:r>
            <a:r>
              <a:rPr lang="pt-BR" dirty="0"/>
              <a:t> </a:t>
            </a:r>
            <a:r>
              <a:rPr lang="pt-BR" b="1" dirty="0"/>
              <a:t>NULL</a:t>
            </a:r>
            <a:r>
              <a:rPr lang="pt-BR" dirty="0"/>
              <a:t>,</a:t>
            </a:r>
          </a:p>
          <a:p>
            <a:r>
              <a:rPr lang="pt-BR" dirty="0"/>
              <a:t>`telefone` </a:t>
            </a:r>
            <a:r>
              <a:rPr lang="pt-BR" b="1" dirty="0"/>
              <a:t>VARCHAR</a:t>
            </a:r>
            <a:r>
              <a:rPr lang="pt-BR" dirty="0"/>
              <a:t>(50) </a:t>
            </a:r>
            <a:r>
              <a:rPr lang="pt-BR" b="1" dirty="0"/>
              <a:t>NOT</a:t>
            </a:r>
            <a:r>
              <a:rPr lang="pt-BR" dirty="0"/>
              <a:t> </a:t>
            </a:r>
            <a:r>
              <a:rPr lang="pt-BR" b="1" dirty="0"/>
              <a:t>NULL</a:t>
            </a:r>
            <a:r>
              <a:rPr lang="pt-BR" dirty="0"/>
              <a:t> </a:t>
            </a:r>
            <a:r>
              <a:rPr lang="pt-BR" b="1" dirty="0"/>
              <a:t>DEFAULT</a:t>
            </a:r>
            <a:r>
              <a:rPr lang="pt-BR" dirty="0"/>
              <a:t> '',</a:t>
            </a:r>
          </a:p>
          <a:p>
            <a:r>
              <a:rPr lang="pt-BR" dirty="0"/>
              <a:t>`email` </a:t>
            </a:r>
            <a:r>
              <a:rPr lang="pt-BR" b="1" dirty="0"/>
              <a:t>VARCHAR</a:t>
            </a:r>
            <a:r>
              <a:rPr lang="pt-BR" dirty="0"/>
              <a:t>(64) </a:t>
            </a:r>
            <a:r>
              <a:rPr lang="pt-BR" b="1" dirty="0"/>
              <a:t>NOT</a:t>
            </a:r>
            <a:r>
              <a:rPr lang="pt-BR" dirty="0"/>
              <a:t> </a:t>
            </a:r>
            <a:r>
              <a:rPr lang="pt-BR" b="1" dirty="0"/>
              <a:t>NULL</a:t>
            </a:r>
            <a:r>
              <a:rPr lang="pt-BR" dirty="0"/>
              <a:t>,</a:t>
            </a:r>
          </a:p>
          <a:p>
            <a:r>
              <a:rPr lang="pt-BR" b="1" dirty="0"/>
              <a:t>PRIMARY</a:t>
            </a:r>
            <a:r>
              <a:rPr lang="pt-BR" dirty="0"/>
              <a:t> </a:t>
            </a:r>
            <a:r>
              <a:rPr lang="pt-BR" b="1" dirty="0"/>
              <a:t>KEY</a:t>
            </a:r>
            <a:r>
              <a:rPr lang="pt-BR" dirty="0"/>
              <a:t> (`id`)</a:t>
            </a:r>
          </a:p>
          <a:p>
            <a:r>
              <a:rPr lang="pt-BR" dirty="0"/>
              <a:t>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85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Persistência de Dados</a:t>
            </a:r>
            <a:br>
              <a:rPr lang="pt-BR" sz="4000" dirty="0" smtClean="0"/>
            </a:br>
            <a:r>
              <a:rPr lang="pt-BR" sz="4000" dirty="0" smtClean="0"/>
              <a:t>JDBC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368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JDBC</a:t>
            </a:r>
          </a:p>
          <a:p>
            <a:pPr marL="0" indent="0">
              <a:buNone/>
            </a:pPr>
            <a:r>
              <a:rPr lang="pt-BR" dirty="0" smtClean="0"/>
              <a:t>O que é?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Uma biblioteca;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Implementada em Java;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Disponibiliza classes e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interfaces para acesso a banco de dados;</a:t>
            </a:r>
          </a:p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50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Principais classes e interfaces do pacote java.sql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rgbClr val="FF0000"/>
                </a:solidFill>
              </a:rPr>
              <a:t>DriverManager</a:t>
            </a:r>
            <a:r>
              <a:rPr lang="pt-BR" sz="2000" dirty="0"/>
              <a:t> </a:t>
            </a:r>
            <a:r>
              <a:rPr lang="pt-BR" sz="2000" dirty="0" smtClean="0"/>
              <a:t>,cria conexão com o banco de dados;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rgbClr val="FF0000"/>
                </a:solidFill>
              </a:rPr>
              <a:t>Connection</a:t>
            </a:r>
            <a:r>
              <a:rPr lang="pt-BR" sz="2000" dirty="0" smtClean="0"/>
              <a:t>,mantém uma conexão aberta com o banco;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rgbClr val="FF0000"/>
                </a:solidFill>
              </a:rPr>
              <a:t>Statement</a:t>
            </a:r>
            <a:r>
              <a:rPr lang="pt-BR" sz="2000" dirty="0" smtClean="0"/>
              <a:t>, gerencia e executa instruções SQL;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rgbClr val="FF0000"/>
                </a:solidFill>
              </a:rPr>
              <a:t>PreparedStatement</a:t>
            </a:r>
            <a:r>
              <a:rPr lang="pt-BR" sz="2000" dirty="0" smtClean="0"/>
              <a:t>, gerencia e executa instruções SQL (parâmetros);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 smtClean="0">
                <a:solidFill>
                  <a:srgbClr val="FF0000"/>
                </a:solidFill>
              </a:rPr>
              <a:t>ResultSet</a:t>
            </a:r>
            <a:r>
              <a:rPr lang="pt-BR" sz="2000" dirty="0" smtClean="0"/>
              <a:t>, recebe os dados obtidos em uma pesquisa ao banco.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316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124</TotalTime>
  <Words>142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PowerPoint Presentation</vt:lpstr>
      <vt:lpstr>PowerPoint Presentation</vt:lpstr>
      <vt:lpstr>Persistência de Dados JDBC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 de Dados JDBC</dc:title>
  <dc:creator>Enigma4rxd</dc:creator>
  <cp:lastModifiedBy>Enigma4rxd</cp:lastModifiedBy>
  <cp:revision>7</cp:revision>
  <dcterms:created xsi:type="dcterms:W3CDTF">2021-03-23T15:21:25Z</dcterms:created>
  <dcterms:modified xsi:type="dcterms:W3CDTF">2021-03-23T17:26:15Z</dcterms:modified>
</cp:coreProperties>
</file>