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EB24B-B471-4736-91F0-66323392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35" y="114855"/>
            <a:ext cx="8803766" cy="858067"/>
          </a:xfrm>
        </p:spPr>
        <p:txBody>
          <a:bodyPr>
            <a:normAutofit fontScale="90000"/>
          </a:bodyPr>
          <a:lstStyle/>
          <a:p>
            <a:r>
              <a:rPr lang="en-US" dirty="0"/>
              <a:t>KPI </a:t>
            </a:r>
            <a:r>
              <a:rPr lang="en-US" sz="2200" b="1" dirty="0"/>
              <a:t>(Key Performance Indicators)</a:t>
            </a:r>
            <a:r>
              <a:rPr lang="en-US" dirty="0"/>
              <a:t> Component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85956-FC59-424B-9AF7-757AE25FA702}"/>
              </a:ext>
            </a:extLst>
          </p:cNvPr>
          <p:cNvSpPr txBox="1"/>
          <p:nvPr/>
        </p:nvSpPr>
        <p:spPr>
          <a:xfrm>
            <a:off x="394735" y="1018114"/>
            <a:ext cx="68441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/>
              <a:t>Dor</a:t>
            </a:r>
            <a:r>
              <a:rPr lang="en-US" sz="1400" dirty="0"/>
              <a:t> </a:t>
            </a:r>
            <a:r>
              <a:rPr lang="en-US" sz="1400" dirty="0" err="1"/>
              <a:t>Shriki</a:t>
            </a:r>
            <a:r>
              <a:rPr lang="en-US" sz="1400" dirty="0"/>
              <a:t>, </a:t>
            </a:r>
            <a:r>
              <a:rPr lang="en-US" sz="1400" dirty="0" err="1"/>
              <a:t>Oron</a:t>
            </a:r>
            <a:r>
              <a:rPr lang="en-US" sz="1400" dirty="0"/>
              <a:t> Yaakov, Avi Moore, Zafrir Freits, Chen </a:t>
            </a:r>
            <a:r>
              <a:rPr lang="en-US" sz="1400" dirty="0" err="1"/>
              <a:t>Ozeri</a:t>
            </a:r>
            <a:r>
              <a:rPr lang="en-US" sz="1400" dirty="0"/>
              <a:t> , Inbar </a:t>
            </a:r>
            <a:r>
              <a:rPr lang="en-US" sz="1400" dirty="0" err="1"/>
              <a:t>Komoron</a:t>
            </a:r>
            <a:endParaRPr lang="he-IL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BB6DA-4404-44A6-8B59-73A79503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8" y="1448580"/>
            <a:ext cx="5705549" cy="5203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1B349-12F5-431A-AA09-B92551A2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81" y="3329375"/>
            <a:ext cx="4448087" cy="28298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1B45031-3794-4071-A4E0-FB63C527F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8" b="75639"/>
          <a:stretch/>
        </p:blipFill>
        <p:spPr>
          <a:xfrm>
            <a:off x="6486451" y="1840193"/>
            <a:ext cx="570554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EB24B-B471-4736-91F0-66323392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35" y="114855"/>
            <a:ext cx="7736893" cy="858067"/>
          </a:xfrm>
        </p:spPr>
        <p:txBody>
          <a:bodyPr>
            <a:normAutofit fontScale="90000"/>
          </a:bodyPr>
          <a:lstStyle/>
          <a:p>
            <a:r>
              <a:rPr lang="en-US" dirty="0"/>
              <a:t>My Missions Component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3621BBC-D87A-4204-BDCF-D1959DBC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8" t="18273" r="42130" b="4855"/>
          <a:stretch/>
        </p:blipFill>
        <p:spPr>
          <a:xfrm>
            <a:off x="1760929" y="1698171"/>
            <a:ext cx="4111801" cy="497367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4DDE2D0-217E-4AA8-AEAB-153BA989C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5" t="23867" r="16111" b="4857"/>
          <a:stretch/>
        </p:blipFill>
        <p:spPr>
          <a:xfrm>
            <a:off x="6359921" y="2971800"/>
            <a:ext cx="5386212" cy="3639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85956-FC59-424B-9AF7-757AE25FA702}"/>
              </a:ext>
            </a:extLst>
          </p:cNvPr>
          <p:cNvSpPr txBox="1"/>
          <p:nvPr/>
        </p:nvSpPr>
        <p:spPr>
          <a:xfrm>
            <a:off x="394735" y="1018114"/>
            <a:ext cx="68441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Or </a:t>
            </a:r>
            <a:r>
              <a:rPr lang="en-US" sz="1400" dirty="0" err="1"/>
              <a:t>Halag</a:t>
            </a:r>
            <a:r>
              <a:rPr lang="en-US" sz="1400" dirty="0"/>
              <a:t>, Ilya </a:t>
            </a:r>
            <a:r>
              <a:rPr lang="en-US" sz="1400" dirty="0" err="1"/>
              <a:t>Livshitz</a:t>
            </a:r>
            <a:r>
              <a:rPr lang="en-US" sz="1400" dirty="0"/>
              <a:t>, Marina Paz, Adi </a:t>
            </a:r>
            <a:r>
              <a:rPr lang="en-US" sz="1400" dirty="0" err="1"/>
              <a:t>Yaacobi</a:t>
            </a:r>
            <a:r>
              <a:rPr lang="en-US" sz="1400" dirty="0"/>
              <a:t>, Mahmoud </a:t>
            </a:r>
            <a:r>
              <a:rPr lang="en-US" sz="1400" dirty="0" err="1"/>
              <a:t>Shakdan</a:t>
            </a:r>
            <a:endParaRPr lang="he-IL" sz="1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AF986A6-AC68-46D0-8FB9-B00B78AA3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36367" r="42610" b="47503"/>
          <a:stretch/>
        </p:blipFill>
        <p:spPr>
          <a:xfrm>
            <a:off x="6319272" y="1698171"/>
            <a:ext cx="5426861" cy="10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EB24B-B471-4736-91F0-66323392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82" y="63623"/>
            <a:ext cx="8345004" cy="858067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 Components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85956-FC59-424B-9AF7-757AE25FA702}"/>
              </a:ext>
            </a:extLst>
          </p:cNvPr>
          <p:cNvSpPr txBox="1"/>
          <p:nvPr/>
        </p:nvSpPr>
        <p:spPr>
          <a:xfrm>
            <a:off x="259982" y="909729"/>
            <a:ext cx="77434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Shay Naimark, Shiraz Sperling, Eli </a:t>
            </a:r>
            <a:r>
              <a:rPr lang="en-US" sz="1400" dirty="0" err="1"/>
              <a:t>Koitich</a:t>
            </a:r>
            <a:r>
              <a:rPr lang="en-US" sz="1400" dirty="0"/>
              <a:t>, </a:t>
            </a:r>
            <a:r>
              <a:rPr lang="en-US" sz="1400" dirty="0" err="1"/>
              <a:t>Evyatar</a:t>
            </a:r>
            <a:r>
              <a:rPr lang="en-US" sz="1400" dirty="0"/>
              <a:t> </a:t>
            </a:r>
            <a:r>
              <a:rPr lang="en-US" sz="1400" dirty="0" err="1"/>
              <a:t>Malihi</a:t>
            </a:r>
            <a:r>
              <a:rPr lang="en-US" sz="1400" dirty="0"/>
              <a:t>, Eldad Cohen</a:t>
            </a:r>
            <a:endParaRPr lang="he-IL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967F3-7625-4886-88F1-1983F828D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1184" b="3719"/>
          <a:stretch/>
        </p:blipFill>
        <p:spPr>
          <a:xfrm>
            <a:off x="2731971" y="1342854"/>
            <a:ext cx="6728058" cy="545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20427-36B4-4B06-9ED3-103760A4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888" y="1328415"/>
            <a:ext cx="523875" cy="428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8DCAE-CDDE-4836-B18D-4EB10231DF0F}"/>
              </a:ext>
            </a:extLst>
          </p:cNvPr>
          <p:cNvSpPr/>
          <p:nvPr/>
        </p:nvSpPr>
        <p:spPr>
          <a:xfrm>
            <a:off x="3773103" y="1342854"/>
            <a:ext cx="4552750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D1AB7-CE46-4202-B8AC-2DA4C491DB06}"/>
              </a:ext>
            </a:extLst>
          </p:cNvPr>
          <p:cNvSpPr/>
          <p:nvPr/>
        </p:nvSpPr>
        <p:spPr>
          <a:xfrm>
            <a:off x="2731971" y="1857677"/>
            <a:ext cx="3245317" cy="42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DE1FD-EEBA-4EBD-BD38-74368390152B}"/>
              </a:ext>
            </a:extLst>
          </p:cNvPr>
          <p:cNvSpPr/>
          <p:nvPr/>
        </p:nvSpPr>
        <p:spPr>
          <a:xfrm>
            <a:off x="6096000" y="1867952"/>
            <a:ext cx="3245317" cy="2521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C8002-6104-484C-8136-3CE7B541F2D9}"/>
              </a:ext>
            </a:extLst>
          </p:cNvPr>
          <p:cNvSpPr/>
          <p:nvPr/>
        </p:nvSpPr>
        <p:spPr>
          <a:xfrm>
            <a:off x="6096000" y="4514469"/>
            <a:ext cx="3245317" cy="399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5071C-53ED-4D94-8D3F-930465248C37}"/>
              </a:ext>
            </a:extLst>
          </p:cNvPr>
          <p:cNvSpPr/>
          <p:nvPr/>
        </p:nvSpPr>
        <p:spPr>
          <a:xfrm>
            <a:off x="6105625" y="5039567"/>
            <a:ext cx="3235692" cy="793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4FAE97-FD23-4356-A52F-7BEDF9EF1BEC}"/>
              </a:ext>
            </a:extLst>
          </p:cNvPr>
          <p:cNvSpPr/>
          <p:nvPr/>
        </p:nvSpPr>
        <p:spPr>
          <a:xfrm>
            <a:off x="6105625" y="5948632"/>
            <a:ext cx="3245317" cy="793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25CBC1-DB54-4ADC-8EDF-23BB95EA8AB4}"/>
              </a:ext>
            </a:extLst>
          </p:cNvPr>
          <p:cNvSpPr/>
          <p:nvPr/>
        </p:nvSpPr>
        <p:spPr>
          <a:xfrm>
            <a:off x="9038123" y="1342854"/>
            <a:ext cx="383406" cy="3997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30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616" y="-76200"/>
            <a:ext cx="8911687" cy="1280890"/>
          </a:xfrm>
        </p:spPr>
        <p:txBody>
          <a:bodyPr/>
          <a:lstStyle/>
          <a:p>
            <a:r>
              <a:rPr lang="en-US" dirty="0"/>
              <a:t>Leader Board Component</a:t>
            </a:r>
            <a:br>
              <a:rPr lang="en-US" dirty="0"/>
            </a:br>
            <a:r>
              <a:rPr lang="en-US" sz="1400" b="1" dirty="0"/>
              <a:t>Yuval </a:t>
            </a:r>
            <a:r>
              <a:rPr lang="en-US" sz="1400" b="1" dirty="0" err="1"/>
              <a:t>Dahan</a:t>
            </a:r>
            <a:r>
              <a:rPr lang="en-US" sz="1400" b="1" dirty="0"/>
              <a:t>, Valeria Basov, Rebecca </a:t>
            </a:r>
            <a:r>
              <a:rPr lang="en-US" sz="1400" b="1" dirty="0" err="1"/>
              <a:t>Nahom</a:t>
            </a:r>
            <a:r>
              <a:rPr lang="en-US" sz="1400" b="1" dirty="0"/>
              <a:t>, Daniel Manor, Doron Cohen</a:t>
            </a:r>
            <a:endParaRPr lang="ru-RU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4307" y="894077"/>
            <a:ext cx="3227379" cy="327380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03698" y="856578"/>
            <a:ext cx="5697993" cy="334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45" y="4167881"/>
            <a:ext cx="6425967" cy="2652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92" y="1560352"/>
            <a:ext cx="14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Leaderboard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477" y="4799604"/>
            <a:ext cx="124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User’s KPI’s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32019" y="1412327"/>
            <a:ext cx="78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Filter</a:t>
            </a:r>
            <a:endParaRPr lang="ru-RU" sz="1600" b="1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/>
          <p:cNvCxnSpPr/>
          <p:nvPr/>
        </p:nvCxnSpPr>
        <p:spPr>
          <a:xfrm>
            <a:off x="1057013" y="2013358"/>
            <a:ext cx="746685" cy="689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14" idx="2"/>
          </p:cNvCxnSpPr>
          <p:nvPr/>
        </p:nvCxnSpPr>
        <p:spPr>
          <a:xfrm rot="16200000" flipH="1">
            <a:off x="2006317" y="5068298"/>
            <a:ext cx="708969" cy="848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/>
          <p:nvPr/>
        </p:nvCxnSpPr>
        <p:spPr>
          <a:xfrm rot="10800000" flipV="1">
            <a:off x="11031687" y="1898906"/>
            <a:ext cx="578677" cy="31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80</Words>
  <Application>Microsoft Office PowerPoint</Application>
  <PresentationFormat>מסך רחב</PresentationFormat>
  <Paragraphs>10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עשן מתפתל</vt:lpstr>
      <vt:lpstr>KPI (Key Performance Indicators) Component</vt:lpstr>
      <vt:lpstr>My Missions Component</vt:lpstr>
      <vt:lpstr>Home Page Components</vt:lpstr>
      <vt:lpstr>Leader Board Component Yuval Dahan, Valeria Basov, Rebecca Nahom, Daniel Manor, Doron Cohen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Missions Component</dc:title>
  <dc:creator>idan apelman</dc:creator>
  <cp:lastModifiedBy>dorr62@gmail.com</cp:lastModifiedBy>
  <cp:revision>6</cp:revision>
  <dcterms:created xsi:type="dcterms:W3CDTF">2019-12-04T15:15:01Z</dcterms:created>
  <dcterms:modified xsi:type="dcterms:W3CDTF">2019-12-05T09:12:36Z</dcterms:modified>
</cp:coreProperties>
</file>