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0ab804d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0ab804d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0ab804d9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0ab804d9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c0ab804d9d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c0ab804d9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0ab804d9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0ab804d9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76f35cf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76f35cf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c0ab804d9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c0ab804d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0ab804d9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0ab804d9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the chance to mention new stuff you’ve learned!!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0ab804d9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0ab804d9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0ab804d9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0ab804d9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0ab804d9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0ab804d9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the most interesting features. The 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Max: 1 min.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Recorded Demo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0ab804d9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0ab804d9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CC7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1847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FOOD FRIENDS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Total Time: 8 min per group</a:t>
            </a:r>
            <a:endParaRPr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CC7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00" y="162725"/>
            <a:ext cx="8788350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 txBox="1"/>
          <p:nvPr/>
        </p:nvSpPr>
        <p:spPr>
          <a:xfrm>
            <a:off x="798150" y="535000"/>
            <a:ext cx="72528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What’s Next</a:t>
            </a:r>
            <a:endParaRPr b="1" sz="36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7" name="Google Shape;147;p22"/>
          <p:cNvSpPr txBox="1"/>
          <p:nvPr>
            <p:ph idx="4294967295" type="body"/>
          </p:nvPr>
        </p:nvSpPr>
        <p:spPr>
          <a:xfrm>
            <a:off x="798150" y="1529877"/>
            <a:ext cx="72528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ECC71"/>
              </a:buClr>
              <a:buSzPts val="1800"/>
              <a:buFont typeface="Raleway"/>
              <a:buChar char="➔"/>
            </a:pPr>
            <a:r>
              <a:rPr b="1" lang="en">
                <a:solidFill>
                  <a:srgbClr val="2ECC71"/>
                </a:solidFill>
                <a:latin typeface="Raleway"/>
                <a:ea typeface="Raleway"/>
                <a:cs typeface="Raleway"/>
                <a:sym typeface="Raleway"/>
              </a:rPr>
              <a:t>Adding a “Top Foodies” section for people who are popular</a:t>
            </a:r>
            <a:endParaRPr b="1">
              <a:solidFill>
                <a:srgbClr val="2ECC7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2ECC71"/>
              </a:buClr>
              <a:buSzPts val="1800"/>
              <a:buFont typeface="Raleway"/>
              <a:buChar char="➔"/>
            </a:pPr>
            <a:r>
              <a:rPr b="1" lang="en">
                <a:solidFill>
                  <a:srgbClr val="2ECC71"/>
                </a:solidFill>
                <a:latin typeface="Raleway"/>
                <a:ea typeface="Raleway"/>
                <a:cs typeface="Raleway"/>
                <a:sym typeface="Raleway"/>
              </a:rPr>
              <a:t>Adding interest recommendations on signup</a:t>
            </a:r>
            <a:endParaRPr b="1">
              <a:solidFill>
                <a:srgbClr val="2ECC7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ECC71"/>
              </a:buClr>
              <a:buSzPts val="1800"/>
              <a:buFont typeface="Raleway"/>
              <a:buChar char="➔"/>
            </a:pPr>
            <a:r>
              <a:rPr b="1" lang="en">
                <a:solidFill>
                  <a:srgbClr val="2ECC71"/>
                </a:solidFill>
                <a:latin typeface="Raleway"/>
                <a:ea typeface="Raleway"/>
                <a:cs typeface="Raleway"/>
                <a:sym typeface="Raleway"/>
              </a:rPr>
              <a:t>Adding restaurant recommendations on match</a:t>
            </a:r>
            <a:endParaRPr b="1">
              <a:solidFill>
                <a:srgbClr val="2ECC7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CC7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2ECC71"/>
                </a:solidFill>
              </a:rPr>
              <a:t>WHAT WE DO</a:t>
            </a:r>
            <a:endParaRPr sz="2400">
              <a:solidFill>
                <a:srgbClr val="2ECC71"/>
              </a:solidFill>
            </a:endParaRPr>
          </a:p>
        </p:txBody>
      </p:sp>
      <p:sp>
        <p:nvSpPr>
          <p:cNvPr id="60" name="Google Shape;60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Food Friends is a social platform surrounding food culture. We provide our users the ability to socialize &amp; find people to share a foodie experience with.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3750" y="152400"/>
            <a:ext cx="24493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2ECC71"/>
                </a:solidFill>
              </a:rPr>
              <a:t>The Problem</a:t>
            </a:r>
            <a:endParaRPr sz="2400">
              <a:solidFill>
                <a:srgbClr val="2ECC71"/>
              </a:solidFill>
            </a:endParaRPr>
          </a:p>
        </p:txBody>
      </p:sp>
      <p:sp>
        <p:nvSpPr>
          <p:cNvPr id="67" name="Google Shape;67;p15"/>
          <p:cNvSpPr txBox="1"/>
          <p:nvPr>
            <p:ph idx="4294967295" type="title"/>
          </p:nvPr>
        </p:nvSpPr>
        <p:spPr>
          <a:xfrm>
            <a:off x="535775" y="1480150"/>
            <a:ext cx="5197200" cy="13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990"/>
              <a:buNone/>
            </a:pPr>
            <a:r>
              <a:rPr lang="en" sz="1820">
                <a:latin typeface="Lato"/>
                <a:ea typeface="Lato"/>
                <a:cs typeface="Lato"/>
                <a:sym typeface="Lato"/>
              </a:rPr>
              <a:t>Ever did you eat a sidh so amazing  and wanted to  share it with someone who can appreciate the </a:t>
            </a:r>
            <a:r>
              <a:rPr lang="en" sz="1820">
                <a:latin typeface="Lato"/>
                <a:ea typeface="Lato"/>
                <a:cs typeface="Lato"/>
                <a:sym typeface="Lato"/>
              </a:rPr>
              <a:t>delicacy</a:t>
            </a:r>
            <a:r>
              <a:rPr lang="en" sz="1820">
                <a:latin typeface="Lato"/>
                <a:ea typeface="Lato"/>
                <a:cs typeface="Lato"/>
                <a:sym typeface="Lato"/>
              </a:rPr>
              <a:t> of it?</a:t>
            </a:r>
            <a:endParaRPr sz="1729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3750" y="152400"/>
            <a:ext cx="2449300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4294967295" type="title"/>
          </p:nvPr>
        </p:nvSpPr>
        <p:spPr>
          <a:xfrm>
            <a:off x="535775" y="28576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rgbClr val="2ECC71"/>
                </a:solidFill>
              </a:rPr>
              <a:t>The Solution</a:t>
            </a:r>
            <a:endParaRPr sz="2400">
              <a:solidFill>
                <a:srgbClr val="2ECC71"/>
              </a:solidFill>
            </a:endParaRPr>
          </a:p>
        </p:txBody>
      </p:sp>
      <p:sp>
        <p:nvSpPr>
          <p:cNvPr id="70" name="Google Shape;70;p15"/>
          <p:cNvSpPr txBox="1"/>
          <p:nvPr>
            <p:ph idx="4294967295" type="title"/>
          </p:nvPr>
        </p:nvSpPr>
        <p:spPr>
          <a:xfrm>
            <a:off x="623900" y="3625675"/>
            <a:ext cx="5197200" cy="13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990"/>
              <a:buNone/>
            </a:pPr>
            <a:r>
              <a:rPr b="0" lang="en" sz="1820">
                <a:latin typeface="Lato"/>
                <a:ea typeface="Lato"/>
                <a:cs typeface="Lato"/>
                <a:sym typeface="Lato"/>
              </a:rPr>
              <a:t>We provide our users the ability to socialize &amp; find people to share a foodie experience with.</a:t>
            </a:r>
            <a:endParaRPr sz="1729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CC7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00" y="162725"/>
            <a:ext cx="8419550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874350" y="306400"/>
            <a:ext cx="7268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Technology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7" name="Google Shape;77;p16"/>
          <p:cNvSpPr txBox="1"/>
          <p:nvPr>
            <p:ph idx="4294967295" type="body"/>
          </p:nvPr>
        </p:nvSpPr>
        <p:spPr>
          <a:xfrm>
            <a:off x="874350" y="996482"/>
            <a:ext cx="72681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ECC7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2ECC71"/>
                </a:solidFill>
                <a:latin typeface="Raleway"/>
                <a:ea typeface="Raleway"/>
                <a:cs typeface="Raleway"/>
                <a:sym typeface="Raleway"/>
              </a:rPr>
              <a:t>Back End - Node.js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 - Express Server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 - Mongo DB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 - Socket.io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 - Validator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 - Random Avatar API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ECC7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rgbClr val="2ECC71"/>
                </a:solidFill>
                <a:latin typeface="Raleway"/>
                <a:ea typeface="Raleway"/>
                <a:cs typeface="Raleway"/>
                <a:sym typeface="Raleway"/>
              </a:rPr>
              <a:t>Front-End - React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 - MobX State Manager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 - CSS3 Animations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 - Material UI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 - React Spring for Page Transitions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 - React Facebook Login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 - React Chat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CC7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413" y="1461725"/>
            <a:ext cx="1458075" cy="145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5375" y="3488650"/>
            <a:ext cx="1160850" cy="1160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17"/>
          <p:cNvCxnSpPr>
            <a:stCxn id="82" idx="2"/>
            <a:endCxn id="83" idx="1"/>
          </p:cNvCxnSpPr>
          <p:nvPr/>
        </p:nvCxnSpPr>
        <p:spPr>
          <a:xfrm>
            <a:off x="1666450" y="2919800"/>
            <a:ext cx="2248800" cy="1149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7"/>
          <p:cNvSpPr txBox="1"/>
          <p:nvPr/>
        </p:nvSpPr>
        <p:spPr>
          <a:xfrm rot="1594086">
            <a:off x="1366362" y="3377384"/>
            <a:ext cx="2520675" cy="4859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Register as a new user and search for other users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52368" y="3543264"/>
            <a:ext cx="1051599" cy="1051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7"/>
          <p:cNvCxnSpPr/>
          <p:nvPr/>
        </p:nvCxnSpPr>
        <p:spPr>
          <a:xfrm rot="10800000">
            <a:off x="2511700" y="2001350"/>
            <a:ext cx="1714500" cy="15123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7"/>
          <p:cNvSpPr txBox="1"/>
          <p:nvPr/>
        </p:nvSpPr>
        <p:spPr>
          <a:xfrm>
            <a:off x="304800" y="381000"/>
            <a:ext cx="5861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Architecture - General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" name="Google Shape;89;p17"/>
          <p:cNvCxnSpPr/>
          <p:nvPr/>
        </p:nvCxnSpPr>
        <p:spPr>
          <a:xfrm>
            <a:off x="5076225" y="4145275"/>
            <a:ext cx="22761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" name="Google Shape;90;p17"/>
          <p:cNvSpPr txBox="1"/>
          <p:nvPr/>
        </p:nvSpPr>
        <p:spPr>
          <a:xfrm rot="1209">
            <a:off x="4976649" y="3755575"/>
            <a:ext cx="25581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Store user info &amp; query DB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1" name="Google Shape;91;p17"/>
          <p:cNvCxnSpPr/>
          <p:nvPr/>
        </p:nvCxnSpPr>
        <p:spPr>
          <a:xfrm rot="10800000">
            <a:off x="5076268" y="4297664"/>
            <a:ext cx="22761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7"/>
          <p:cNvSpPr txBox="1"/>
          <p:nvPr/>
        </p:nvSpPr>
        <p:spPr>
          <a:xfrm rot="950">
            <a:off x="5259150" y="4274725"/>
            <a:ext cx="21723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Return matched user info</a:t>
            </a:r>
            <a:b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(only online users)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7"/>
          <p:cNvSpPr txBox="1"/>
          <p:nvPr/>
        </p:nvSpPr>
        <p:spPr>
          <a:xfrm rot="950">
            <a:off x="3086850" y="2258100"/>
            <a:ext cx="21723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Return users info</a:t>
            </a:r>
            <a:b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(only online users)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2ECC7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613" y="1842725"/>
            <a:ext cx="1458075" cy="145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1575" y="3869650"/>
            <a:ext cx="1160850" cy="1160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8"/>
          <p:cNvCxnSpPr>
            <a:stCxn id="98" idx="2"/>
            <a:endCxn id="99" idx="1"/>
          </p:cNvCxnSpPr>
          <p:nvPr/>
        </p:nvCxnSpPr>
        <p:spPr>
          <a:xfrm>
            <a:off x="1742650" y="3300800"/>
            <a:ext cx="2248800" cy="1149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8"/>
          <p:cNvCxnSpPr>
            <a:endCxn id="98" idx="3"/>
          </p:cNvCxnSpPr>
          <p:nvPr/>
        </p:nvCxnSpPr>
        <p:spPr>
          <a:xfrm rot="10800000">
            <a:off x="2471687" y="2571762"/>
            <a:ext cx="2106600" cy="1333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2" name="Google Shape;10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8568" y="3924264"/>
            <a:ext cx="1051599" cy="105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9388" y="1842725"/>
            <a:ext cx="1458075" cy="1458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8"/>
          <p:cNvCxnSpPr/>
          <p:nvPr/>
        </p:nvCxnSpPr>
        <p:spPr>
          <a:xfrm flipH="1" rot="10800000">
            <a:off x="4797788" y="2359265"/>
            <a:ext cx="1773000" cy="1546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8"/>
          <p:cNvSpPr txBox="1"/>
          <p:nvPr/>
        </p:nvSpPr>
        <p:spPr>
          <a:xfrm>
            <a:off x="304800" y="304800"/>
            <a:ext cx="5861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Architecture - Match with a User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6" name="Google Shape;106;p18"/>
          <p:cNvCxnSpPr/>
          <p:nvPr/>
        </p:nvCxnSpPr>
        <p:spPr>
          <a:xfrm>
            <a:off x="5152425" y="4526275"/>
            <a:ext cx="22761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8"/>
          <p:cNvCxnSpPr/>
          <p:nvPr/>
        </p:nvCxnSpPr>
        <p:spPr>
          <a:xfrm rot="10800000">
            <a:off x="5152468" y="4678664"/>
            <a:ext cx="22761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8"/>
          <p:cNvSpPr txBox="1"/>
          <p:nvPr/>
        </p:nvSpPr>
        <p:spPr>
          <a:xfrm rot="1638549">
            <a:off x="1455815" y="3841076"/>
            <a:ext cx="2520753" cy="4858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Select a user to match with.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 rot="1229">
            <a:off x="5552287" y="4198125"/>
            <a:ext cx="16785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Store match info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 rot="1229">
            <a:off x="5779937" y="3233900"/>
            <a:ext cx="16785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Send a match notification.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2ECC7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613" y="1842725"/>
            <a:ext cx="1458075" cy="145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1575" y="3869650"/>
            <a:ext cx="1160850" cy="1160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19"/>
          <p:cNvCxnSpPr>
            <a:stCxn id="115" idx="2"/>
            <a:endCxn id="116" idx="1"/>
          </p:cNvCxnSpPr>
          <p:nvPr/>
        </p:nvCxnSpPr>
        <p:spPr>
          <a:xfrm>
            <a:off x="1742650" y="3300800"/>
            <a:ext cx="2248800" cy="11493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9"/>
          <p:cNvCxnSpPr>
            <a:endCxn id="115" idx="3"/>
          </p:cNvCxnSpPr>
          <p:nvPr/>
        </p:nvCxnSpPr>
        <p:spPr>
          <a:xfrm rot="10800000">
            <a:off x="2471687" y="2571762"/>
            <a:ext cx="2106600" cy="1333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9" name="Google Shape;11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8568" y="3924264"/>
            <a:ext cx="1051599" cy="105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9388" y="1842725"/>
            <a:ext cx="1458075" cy="1458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19"/>
          <p:cNvCxnSpPr>
            <a:endCxn id="120" idx="1"/>
          </p:cNvCxnSpPr>
          <p:nvPr/>
        </p:nvCxnSpPr>
        <p:spPr>
          <a:xfrm flipH="1" rot="10800000">
            <a:off x="5026388" y="2571762"/>
            <a:ext cx="1773000" cy="1546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" name="Google Shape;122;p19"/>
          <p:cNvSpPr txBox="1"/>
          <p:nvPr/>
        </p:nvSpPr>
        <p:spPr>
          <a:xfrm>
            <a:off x="304800" y="304800"/>
            <a:ext cx="5861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Architecture - Chat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3" name="Google Shape;123;p19"/>
          <p:cNvCxnSpPr/>
          <p:nvPr/>
        </p:nvCxnSpPr>
        <p:spPr>
          <a:xfrm>
            <a:off x="5152425" y="4450075"/>
            <a:ext cx="22761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9"/>
          <p:cNvCxnSpPr/>
          <p:nvPr/>
        </p:nvCxnSpPr>
        <p:spPr>
          <a:xfrm rot="10800000">
            <a:off x="5152468" y="4678664"/>
            <a:ext cx="2276100" cy="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9"/>
          <p:cNvSpPr txBox="1"/>
          <p:nvPr/>
        </p:nvSpPr>
        <p:spPr>
          <a:xfrm rot="1594086">
            <a:off x="1552212" y="3838884"/>
            <a:ext cx="2520675" cy="4859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Send a message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 rot="1020">
            <a:off x="5293378" y="4089850"/>
            <a:ext cx="20226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Store conversation info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 rot="1020">
            <a:off x="6379603" y="3301100"/>
            <a:ext cx="20226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Communicate message to other client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CC7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063" y="1549675"/>
            <a:ext cx="6481874" cy="204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1610550" y="2446025"/>
            <a:ext cx="592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6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Live </a:t>
            </a:r>
            <a:r>
              <a:rPr b="1" lang="en" sz="56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DEMO</a:t>
            </a:r>
            <a:endParaRPr b="1" sz="56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ECC7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00" y="162725"/>
            <a:ext cx="8788350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798150" y="535000"/>
            <a:ext cx="72528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Challenges</a:t>
            </a:r>
            <a:endParaRPr b="1" sz="36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0" name="Google Shape;140;p21"/>
          <p:cNvSpPr txBox="1"/>
          <p:nvPr>
            <p:ph idx="4294967295" type="body"/>
          </p:nvPr>
        </p:nvSpPr>
        <p:spPr>
          <a:xfrm>
            <a:off x="798150" y="1529877"/>
            <a:ext cx="72528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ECC71"/>
              </a:buClr>
              <a:buSzPts val="1800"/>
              <a:buFont typeface="Raleway"/>
              <a:buChar char="➔"/>
            </a:pPr>
            <a:r>
              <a:rPr b="1" lang="en">
                <a:solidFill>
                  <a:srgbClr val="2ECC71"/>
                </a:solidFill>
                <a:latin typeface="Raleway"/>
                <a:ea typeface="Raleway"/>
                <a:cs typeface="Raleway"/>
                <a:sym typeface="Raleway"/>
              </a:rPr>
              <a:t>Live chat &amp; live match notifications</a:t>
            </a:r>
            <a:endParaRPr b="1">
              <a:solidFill>
                <a:srgbClr val="2ECC7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2ECC71"/>
              </a:buClr>
              <a:buSzPts val="1800"/>
              <a:buFont typeface="Raleway"/>
              <a:buChar char="➔"/>
            </a:pPr>
            <a:r>
              <a:rPr b="1" lang="en">
                <a:solidFill>
                  <a:srgbClr val="2ECC71"/>
                </a:solidFill>
                <a:latin typeface="Raleway"/>
                <a:ea typeface="Raleway"/>
                <a:cs typeface="Raleway"/>
                <a:sym typeface="Raleway"/>
              </a:rPr>
              <a:t>Using data from both Database &amp; Socket.io on Client</a:t>
            </a:r>
            <a:endParaRPr b="1">
              <a:solidFill>
                <a:srgbClr val="2ECC7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