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013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C009D-5B2D-4DC2-B4BA-28EB5D111ED9}" type="datetimeFigureOut">
              <a:rPr lang="en-IL" smtClean="0"/>
              <a:t>27/05/2021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BB154241-B2C5-458E-B1FF-649DA7BB548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16351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C009D-5B2D-4DC2-B4BA-28EB5D111ED9}" type="datetimeFigureOut">
              <a:rPr lang="en-IL" smtClean="0"/>
              <a:t>27/05/2021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BB154241-B2C5-458E-B1FF-649DA7BB548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81518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C009D-5B2D-4DC2-B4BA-28EB5D111ED9}" type="datetimeFigureOut">
              <a:rPr lang="en-IL" smtClean="0"/>
              <a:t>27/05/2021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BB154241-B2C5-458E-B1FF-649DA7BB548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138023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C009D-5B2D-4DC2-B4BA-28EB5D111ED9}" type="datetimeFigureOut">
              <a:rPr lang="en-IL" smtClean="0"/>
              <a:t>27/05/2021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BB154241-B2C5-458E-B1FF-649DA7BB548B}" type="slidenum">
              <a:rPr lang="en-IL" smtClean="0"/>
              <a:t>‹#›</a:t>
            </a:fld>
            <a:endParaRPr lang="en-IL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15410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C009D-5B2D-4DC2-B4BA-28EB5D111ED9}" type="datetimeFigureOut">
              <a:rPr lang="en-IL" smtClean="0"/>
              <a:t>27/05/2021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BB154241-B2C5-458E-B1FF-649DA7BB548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722100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עמוד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C009D-5B2D-4DC2-B4BA-28EB5D111ED9}" type="datetimeFigureOut">
              <a:rPr lang="en-IL" smtClean="0"/>
              <a:t>27/05/2021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54241-B2C5-458E-B1FF-649DA7BB548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095084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עמודת 3 תמונ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C009D-5B2D-4DC2-B4BA-28EB5D111ED9}" type="datetimeFigureOut">
              <a:rPr lang="en-IL" smtClean="0"/>
              <a:t>27/05/2021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54241-B2C5-458E-B1FF-649DA7BB548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726262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C009D-5B2D-4DC2-B4BA-28EB5D111ED9}" type="datetimeFigureOut">
              <a:rPr lang="en-IL" smtClean="0"/>
              <a:t>27/05/2021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54241-B2C5-458E-B1FF-649DA7BB548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843405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455C009D-5B2D-4DC2-B4BA-28EB5D111ED9}" type="datetimeFigureOut">
              <a:rPr lang="en-IL" smtClean="0"/>
              <a:t>27/05/2021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BB154241-B2C5-458E-B1FF-649DA7BB548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51432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C009D-5B2D-4DC2-B4BA-28EB5D111ED9}" type="datetimeFigureOut">
              <a:rPr lang="en-IL" smtClean="0"/>
              <a:t>27/05/2021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54241-B2C5-458E-B1FF-649DA7BB548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31782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C009D-5B2D-4DC2-B4BA-28EB5D111ED9}" type="datetimeFigureOut">
              <a:rPr lang="en-IL" smtClean="0"/>
              <a:t>27/05/2021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BB154241-B2C5-458E-B1FF-649DA7BB548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43134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C009D-5B2D-4DC2-B4BA-28EB5D111ED9}" type="datetimeFigureOut">
              <a:rPr lang="en-IL" smtClean="0"/>
              <a:t>27/05/2021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54241-B2C5-458E-B1FF-649DA7BB548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75221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C009D-5B2D-4DC2-B4BA-28EB5D111ED9}" type="datetimeFigureOut">
              <a:rPr lang="en-IL" smtClean="0"/>
              <a:t>27/05/2021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54241-B2C5-458E-B1FF-649DA7BB548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69083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C009D-5B2D-4DC2-B4BA-28EB5D111ED9}" type="datetimeFigureOut">
              <a:rPr lang="en-IL" smtClean="0"/>
              <a:t>27/05/2021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54241-B2C5-458E-B1FF-649DA7BB548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00246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C009D-5B2D-4DC2-B4BA-28EB5D111ED9}" type="datetimeFigureOut">
              <a:rPr lang="en-IL" smtClean="0"/>
              <a:t>27/05/2021</a:t>
            </a:fld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54241-B2C5-458E-B1FF-649DA7BB548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39885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C009D-5B2D-4DC2-B4BA-28EB5D111ED9}" type="datetimeFigureOut">
              <a:rPr lang="en-IL" smtClean="0"/>
              <a:t>27/05/2021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54241-B2C5-458E-B1FF-649DA7BB548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07521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C009D-5B2D-4DC2-B4BA-28EB5D111ED9}" type="datetimeFigureOut">
              <a:rPr lang="en-IL" smtClean="0"/>
              <a:t>27/05/2021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54241-B2C5-458E-B1FF-649DA7BB548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27837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C009D-5B2D-4DC2-B4BA-28EB5D111ED9}" type="datetimeFigureOut">
              <a:rPr lang="en-IL" smtClean="0"/>
              <a:t>27/05/2021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54241-B2C5-458E-B1FF-649DA7BB548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490536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hrome.google.com/webstore/category/extensions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hyperlink" Target="https://github.com/khaleelesa/Simple-Extension.git" TargetMode="Externa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3EC472D-F436-478D-B70F-208230444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8072" y="2584605"/>
            <a:ext cx="6825378" cy="1266791"/>
          </a:xfrm>
        </p:spPr>
        <p:txBody>
          <a:bodyPr/>
          <a:lstStyle/>
          <a:p>
            <a:pPr algn="l"/>
            <a:r>
              <a:rPr lang="en-US" b="1" dirty="0">
                <a:latin typeface="Berlin Sans FB Demi" panose="020E0802020502020306" pitchFamily="34" charset="0"/>
              </a:rPr>
              <a:t>Chrome Extension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8D787358-3C38-4902-83F5-08D6DE9CB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7873128" cy="501811"/>
          </a:xfrm>
        </p:spPr>
        <p:txBody>
          <a:bodyPr/>
          <a:lstStyle/>
          <a:p>
            <a:pPr algn="l"/>
            <a:r>
              <a:rPr lang="en-US" dirty="0"/>
              <a:t>Made by khaleel esa</a:t>
            </a:r>
            <a:endParaRPr lang="en-IL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B2A953E9-7C89-4A10-A05A-276E056072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3150" y="2716132"/>
            <a:ext cx="1425736" cy="1425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26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CC9E592-7A5A-44DD-952F-E2EF9B59B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672" y="1019928"/>
            <a:ext cx="9482854" cy="685047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What is a Google Chrome Extension?</a:t>
            </a:r>
            <a:br>
              <a:rPr lang="en-GB" b="1" dirty="0"/>
            </a:br>
            <a:endParaRPr lang="en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84D942C-5217-4808-8776-EB92EDDF1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Google Chrome extensions are programs that can be installed into Chrome in order to change the browser's functionality</a:t>
            </a:r>
          </a:p>
          <a:p>
            <a:r>
              <a:rPr lang="en-GB" dirty="0"/>
              <a:t> This includes adding new features to Chrome or modifying the existing </a:t>
            </a:r>
            <a:r>
              <a:rPr lang="en-GB" dirty="0" err="1"/>
              <a:t>behavior</a:t>
            </a:r>
            <a:r>
              <a:rPr lang="en-GB" dirty="0"/>
              <a:t> of the program itself to make it more convenient for the user.</a:t>
            </a:r>
            <a:endParaRPr lang="en-IL" dirty="0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403BAC30-80C2-4CF0-BB3D-BE873BC2F2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225" y="735686"/>
            <a:ext cx="998618" cy="998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003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EC49FB9-BEE4-4F40-9275-E28D32747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Examples of the type of functionality that a Google Chrome extension can add to Chrome </a:t>
            </a:r>
            <a:endParaRPr lang="en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7BBA027-9BE6-4378-AB50-499CBA476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Blocking ads from being displayed</a:t>
            </a:r>
          </a:p>
          <a:p>
            <a:r>
              <a:rPr lang="en-GB" dirty="0"/>
              <a:t>Adding to do lists or notes to Chrome</a:t>
            </a:r>
          </a:p>
          <a:p>
            <a:r>
              <a:rPr lang="en-GB" dirty="0"/>
              <a:t>Password management</a:t>
            </a:r>
          </a:p>
          <a:p>
            <a:r>
              <a:rPr lang="en-GB" dirty="0"/>
              <a:t>Making it easier to copy text from a site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! Not all Chrome Extensions are beneficial there are malicious extensions out there that can push ads to your web or change your search provider, example extension called “search-</a:t>
            </a:r>
            <a:r>
              <a:rPr lang="en-US" dirty="0" err="1">
                <a:solidFill>
                  <a:srgbClr val="FFFF00"/>
                </a:solidFill>
              </a:rPr>
              <a:t>NewTab</a:t>
            </a:r>
            <a:r>
              <a:rPr lang="en-US" dirty="0">
                <a:solidFill>
                  <a:srgbClr val="FFFF00"/>
                </a:solidFill>
              </a:rPr>
              <a:t>” !</a:t>
            </a:r>
            <a:endParaRPr lang="en-IL" dirty="0">
              <a:solidFill>
                <a:srgbClr val="FFFF00"/>
              </a:solidFill>
            </a:endParaRP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D5702E72-803F-4A9E-8C1A-5A67B3D1A5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225" y="794388"/>
            <a:ext cx="998618" cy="998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332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8D856AA-5A2D-4593-A813-6B2D0EBD8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install and use new Extensions</a:t>
            </a:r>
            <a:endParaRPr lang="en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32D9722-7609-43DA-8296-314E20EF6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0" y="2641673"/>
            <a:ext cx="9613861" cy="3599316"/>
          </a:xfrm>
        </p:spPr>
        <p:txBody>
          <a:bodyPr/>
          <a:lstStyle/>
          <a:p>
            <a:r>
              <a:rPr lang="en-US" dirty="0"/>
              <a:t>Extensions can be installed from chrome web store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When you install an extension you can manage it from the extension tap in chrome at the top right corner of the page </a:t>
            </a:r>
            <a:endParaRPr lang="en-IL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474380C0-D17C-4BF8-8FB7-762F69870A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5650" y="794388"/>
            <a:ext cx="998618" cy="998618"/>
          </a:xfrm>
          <a:prstGeom prst="rect">
            <a:avLst/>
          </a:prstGeom>
        </p:spPr>
      </p:pic>
      <p:pic>
        <p:nvPicPr>
          <p:cNvPr id="6" name="תמונה 5">
            <a:hlinkClick r:id="rId3"/>
            <a:extLst>
              <a:ext uri="{FF2B5EF4-FFF2-40B4-BE49-F238E27FC236}">
                <a16:creationId xmlns:a16="http://schemas.microsoft.com/office/drawing/2014/main" id="{7F9367F7-803B-4BB0-A6BA-D078B9CD9D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594" y="1793006"/>
            <a:ext cx="1473956" cy="1473956"/>
          </a:xfrm>
          <a:prstGeom prst="rect">
            <a:avLst/>
          </a:prstGeom>
        </p:spPr>
      </p:pic>
      <p:sp>
        <p:nvSpPr>
          <p:cNvPr id="7" name="חץ: ימינה 6">
            <a:extLst>
              <a:ext uri="{FF2B5EF4-FFF2-40B4-BE49-F238E27FC236}">
                <a16:creationId xmlns:a16="http://schemas.microsoft.com/office/drawing/2014/main" id="{9191F4D3-49FB-4BA9-90AD-37719D0C814B}"/>
              </a:ext>
            </a:extLst>
          </p:cNvPr>
          <p:cNvSpPr/>
          <p:nvPr/>
        </p:nvSpPr>
        <p:spPr>
          <a:xfrm>
            <a:off x="8067675" y="2641672"/>
            <a:ext cx="723900" cy="4664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98B52806-D67C-4275-B974-0FC2943C430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3047" b="47516"/>
          <a:stretch/>
        </p:blipFill>
        <p:spPr>
          <a:xfrm>
            <a:off x="7065342" y="4359322"/>
            <a:ext cx="4848926" cy="2513466"/>
          </a:xfrm>
          <a:prstGeom prst="rect">
            <a:avLst/>
          </a:prstGeom>
        </p:spPr>
      </p:pic>
      <p:sp>
        <p:nvSpPr>
          <p:cNvPr id="12" name="חץ: למטה 11">
            <a:extLst>
              <a:ext uri="{FF2B5EF4-FFF2-40B4-BE49-F238E27FC236}">
                <a16:creationId xmlns:a16="http://schemas.microsoft.com/office/drawing/2014/main" id="{4548B002-4259-4646-991B-9EF5716D1719}"/>
              </a:ext>
            </a:extLst>
          </p:cNvPr>
          <p:cNvSpPr/>
          <p:nvPr/>
        </p:nvSpPr>
        <p:spPr>
          <a:xfrm>
            <a:off x="11102105" y="3976687"/>
            <a:ext cx="361950" cy="5810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74638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2F9628A-D56A-4BBE-9AC9-46224C861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 an Extension</a:t>
            </a:r>
            <a:endParaRPr lang="en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EB47B41-1C14-4AA7-AE17-4003F7743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To make a new extension you need to navigate to your extensions tap in chrome       </a:t>
            </a:r>
          </a:p>
          <a:p>
            <a:r>
              <a:rPr lang="en-US" dirty="0"/>
              <a:t>click manage extensions in the bottom                     </a:t>
            </a:r>
          </a:p>
          <a:p>
            <a:r>
              <a:rPr lang="en-US" dirty="0"/>
              <a:t>you will get to your installed extensions page on the top right of the page click </a:t>
            </a:r>
          </a:p>
          <a:p>
            <a:r>
              <a:rPr lang="en-US" dirty="0"/>
              <a:t>you will get 3 new buttons                                         press on </a:t>
            </a:r>
            <a:r>
              <a:rPr lang="en-US" dirty="0">
                <a:solidFill>
                  <a:srgbClr val="FFFF00"/>
                </a:solidFill>
              </a:rPr>
              <a:t>load unpacked </a:t>
            </a:r>
            <a:r>
              <a:rPr lang="en-US" dirty="0"/>
              <a:t>and you choose your extension folder that you made </a:t>
            </a:r>
          </a:p>
          <a:p>
            <a:r>
              <a:rPr lang="en-US" dirty="0"/>
              <a:t> that’s it your new extension has been added to chrome </a:t>
            </a:r>
          </a:p>
          <a:p>
            <a:r>
              <a:rPr lang="en-US" dirty="0"/>
              <a:t>You can get a simple extension folder that I made that changes the background of a new html page when the button clicked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 </a:t>
            </a:r>
            <a:endParaRPr lang="en-IL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23101F5F-E5D1-4501-9CAD-82BDE72392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5650" y="794388"/>
            <a:ext cx="998618" cy="998618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D1C9FA3D-D5B0-4884-BD87-CA999F0FF3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1750" y="2254317"/>
            <a:ext cx="447675" cy="447675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C0D0516C-3CB6-4A2B-AB72-FCFBC53E16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375" t="41389" r="5580" b="53750"/>
          <a:stretch/>
        </p:blipFill>
        <p:spPr>
          <a:xfrm>
            <a:off x="5416602" y="2781063"/>
            <a:ext cx="1773266" cy="193603"/>
          </a:xfrm>
          <a:prstGeom prst="rect">
            <a:avLst/>
          </a:prstGeom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363C054D-C696-45EC-8847-80EBFF605EE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06" t="22499" r="69609" b="71806"/>
          <a:stretch/>
        </p:blipFill>
        <p:spPr>
          <a:xfrm>
            <a:off x="4171893" y="3380342"/>
            <a:ext cx="2806738" cy="310178"/>
          </a:xfrm>
          <a:prstGeom prst="rect">
            <a:avLst/>
          </a:prstGeom>
        </p:spPr>
      </p:pic>
      <p:sp>
        <p:nvSpPr>
          <p:cNvPr id="10" name="חץ: ימינה 9">
            <a:extLst>
              <a:ext uri="{FF2B5EF4-FFF2-40B4-BE49-F238E27FC236}">
                <a16:creationId xmlns:a16="http://schemas.microsoft.com/office/drawing/2014/main" id="{862F09C3-E96E-43DF-AAC8-21685DF60E24}"/>
              </a:ext>
            </a:extLst>
          </p:cNvPr>
          <p:cNvSpPr/>
          <p:nvPr/>
        </p:nvSpPr>
        <p:spPr>
          <a:xfrm>
            <a:off x="895350" y="5340119"/>
            <a:ext cx="1190625" cy="6498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pic>
        <p:nvPicPr>
          <p:cNvPr id="14" name="תמונה 13">
            <a:hlinkClick r:id="rId5"/>
            <a:extLst>
              <a:ext uri="{FF2B5EF4-FFF2-40B4-BE49-F238E27FC236}">
                <a16:creationId xmlns:a16="http://schemas.microsoft.com/office/drawing/2014/main" id="{0553268A-F805-48C5-8A05-994E311B8F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175" y="5100171"/>
            <a:ext cx="1190626" cy="1129710"/>
          </a:xfrm>
          <a:prstGeom prst="rect">
            <a:avLst/>
          </a:prstGeom>
        </p:spPr>
      </p:pic>
      <p:pic>
        <p:nvPicPr>
          <p:cNvPr id="15" name="תמונה 14">
            <a:extLst>
              <a:ext uri="{FF2B5EF4-FFF2-40B4-BE49-F238E27FC236}">
                <a16:creationId xmlns:a16="http://schemas.microsoft.com/office/drawing/2014/main" id="{58031A33-26E6-4F1A-BE15-33661E2FBD1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87266" t="14444" b="79028"/>
          <a:stretch/>
        </p:blipFill>
        <p:spPr>
          <a:xfrm>
            <a:off x="10139362" y="3003589"/>
            <a:ext cx="1552575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3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5AC9070-E433-480E-AAE6-6066DBFCE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Work</a:t>
            </a:r>
            <a:endParaRPr lang="en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6672446-FCC7-4D66-88C6-703BFEB47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Its your turn to try and make a chrome extension</a:t>
            </a:r>
          </a:p>
          <a:p>
            <a:r>
              <a:rPr lang="en-US" dirty="0"/>
              <a:t>You need to crate an extension that:</a:t>
            </a:r>
          </a:p>
          <a:p>
            <a:r>
              <a:rPr lang="en-US" dirty="0"/>
              <a:t> each time you open a new tap in the browser it greets you and shows you the time with a </a:t>
            </a:r>
            <a:r>
              <a:rPr lang="en-US"/>
              <a:t>your daily to-do </a:t>
            </a:r>
            <a:r>
              <a:rPr lang="en-US" dirty="0"/>
              <a:t>list</a:t>
            </a:r>
          </a:p>
          <a:p>
            <a:r>
              <a:rPr lang="en-US" dirty="0"/>
              <a:t> start by making your html,css,js and the </a:t>
            </a:r>
            <a:r>
              <a:rPr lang="en-US" dirty="0" err="1"/>
              <a:t>manifest.Json</a:t>
            </a:r>
            <a:r>
              <a:rPr lang="en-US" dirty="0"/>
              <a:t> </a:t>
            </a:r>
          </a:p>
          <a:p>
            <a:r>
              <a:rPr lang="en-US" dirty="0"/>
              <a:t>Add your new extension to the browser and test it</a:t>
            </a:r>
            <a:endParaRPr lang="en-IL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5E7113DF-F8F5-487E-A6D4-905415C156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5650" y="794388"/>
            <a:ext cx="998618" cy="998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339701"/>
      </p:ext>
    </p:extLst>
  </p:cSld>
  <p:clrMapOvr>
    <a:masterClrMapping/>
  </p:clrMapOvr>
</p:sld>
</file>

<file path=ppt/theme/theme1.xml><?xml version="1.0" encoding="utf-8"?>
<a:theme xmlns:a="http://schemas.openxmlformats.org/drawingml/2006/main" name="ברלין">
  <a:themeElements>
    <a:clrScheme name="ברלין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ברלין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ברלי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TM04033917[[fn=ברלין]]</Template>
  <TotalTime>90</TotalTime>
  <Words>335</Words>
  <Application>Microsoft Office PowerPoint</Application>
  <PresentationFormat>מסך רחב</PresentationFormat>
  <Paragraphs>30</Paragraphs>
  <Slides>6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6</vt:i4>
      </vt:variant>
    </vt:vector>
  </HeadingPairs>
  <TitlesOfParts>
    <vt:vector size="10" baseType="lpstr">
      <vt:lpstr>Arial</vt:lpstr>
      <vt:lpstr>Berlin Sans FB Demi</vt:lpstr>
      <vt:lpstr>Trebuchet MS</vt:lpstr>
      <vt:lpstr>ברלין</vt:lpstr>
      <vt:lpstr>Chrome Extension</vt:lpstr>
      <vt:lpstr>What is a Google Chrome Extension? </vt:lpstr>
      <vt:lpstr>Examples of the type of functionality that a Google Chrome extension can add to Chrome </vt:lpstr>
      <vt:lpstr>How to install and use new Extensions</vt:lpstr>
      <vt:lpstr>How to Create an Extension</vt:lpstr>
      <vt:lpstr>Home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Chrome Extension</dc:title>
  <dc:creator>khaleel esa</dc:creator>
  <cp:lastModifiedBy>khaleel esa</cp:lastModifiedBy>
  <cp:revision>11</cp:revision>
  <dcterms:created xsi:type="dcterms:W3CDTF">2021-05-24T12:37:45Z</dcterms:created>
  <dcterms:modified xsi:type="dcterms:W3CDTF">2021-05-27T08:20:06Z</dcterms:modified>
</cp:coreProperties>
</file>