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2" r:id="rId1"/>
  </p:sldMasterIdLst>
  <p:notesMasterIdLst>
    <p:notesMasterId r:id="rId30"/>
  </p:notesMasterIdLst>
  <p:sldIdLst>
    <p:sldId id="256" r:id="rId2"/>
    <p:sldId id="614" r:id="rId3"/>
    <p:sldId id="330" r:id="rId4"/>
    <p:sldId id="346" r:id="rId5"/>
    <p:sldId id="626" r:id="rId6"/>
    <p:sldId id="627" r:id="rId7"/>
    <p:sldId id="361" r:id="rId8"/>
    <p:sldId id="530" r:id="rId9"/>
    <p:sldId id="532" r:id="rId10"/>
    <p:sldId id="625" r:id="rId11"/>
    <p:sldId id="342" r:id="rId12"/>
    <p:sldId id="475" r:id="rId13"/>
    <p:sldId id="477" r:id="rId14"/>
    <p:sldId id="539" r:id="rId15"/>
    <p:sldId id="616" r:id="rId16"/>
    <p:sldId id="610" r:id="rId17"/>
    <p:sldId id="622" r:id="rId18"/>
    <p:sldId id="617" r:id="rId19"/>
    <p:sldId id="613" r:id="rId20"/>
    <p:sldId id="623" r:id="rId21"/>
    <p:sldId id="618" r:id="rId22"/>
    <p:sldId id="624" r:id="rId23"/>
    <p:sldId id="619" r:id="rId24"/>
    <p:sldId id="620" r:id="rId25"/>
    <p:sldId id="621" r:id="rId26"/>
    <p:sldId id="316" r:id="rId27"/>
    <p:sldId id="347" r:id="rId28"/>
    <p:sldId id="576" r:id="rId2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ECFF"/>
    <a:srgbClr val="FFFF99"/>
    <a:srgbClr val="FF66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7" autoAdjust="0"/>
    <p:restoredTop sz="94660"/>
  </p:normalViewPr>
  <p:slideViewPr>
    <p:cSldViewPr>
      <p:cViewPr>
        <p:scale>
          <a:sx n="100" d="100"/>
          <a:sy n="100" d="100"/>
        </p:scale>
        <p:origin x="246" y="-363"/>
      </p:cViewPr>
      <p:guideLst>
        <p:guide orient="horz" pos="2160"/>
        <p:guide pos="2880"/>
      </p:guideLst>
    </p:cSldViewPr>
  </p:slideViewPr>
  <p:notesTextViewPr>
    <p:cViewPr>
      <p:scale>
        <a:sx n="1" d="1"/>
        <a:sy n="1" d="1"/>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CF2695D-05F2-4972-8716-EE72048B906B}"/>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atin typeface="Verdana" pitchFamily="34" charset="0"/>
              </a:defRPr>
            </a:lvl1pPr>
          </a:lstStyle>
          <a:p>
            <a:pPr>
              <a:defRPr/>
            </a:pPr>
            <a:endParaRPr lang="zh-CN"/>
          </a:p>
        </p:txBody>
      </p:sp>
      <p:sp>
        <p:nvSpPr>
          <p:cNvPr id="3075" name="Rectangle 3">
            <a:extLst>
              <a:ext uri="{FF2B5EF4-FFF2-40B4-BE49-F238E27FC236}">
                <a16:creationId xmlns:a16="http://schemas.microsoft.com/office/drawing/2014/main" id="{C8DC7A01-8A3F-4C0C-AA4E-BA44237AA976}"/>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atin typeface="Verdana" pitchFamily="34" charset="0"/>
              </a:defRPr>
            </a:lvl1pPr>
          </a:lstStyle>
          <a:p>
            <a:pPr>
              <a:defRPr/>
            </a:pPr>
            <a:endParaRPr lang="en-US"/>
          </a:p>
        </p:txBody>
      </p:sp>
      <p:sp>
        <p:nvSpPr>
          <p:cNvPr id="20484" name="Rectangle 4">
            <a:extLst>
              <a:ext uri="{FF2B5EF4-FFF2-40B4-BE49-F238E27FC236}">
                <a16:creationId xmlns:a16="http://schemas.microsoft.com/office/drawing/2014/main" id="{47EF7CEF-D5AE-4B81-9194-68D292E239FD}"/>
              </a:ext>
            </a:extLst>
          </p:cNvPr>
          <p:cNvSpPr>
            <a:spLocks noGrp="1" noRot="1" noChangeAspect="1" noChangeArrowheads="1"/>
          </p:cNvSpPr>
          <p:nvPr>
            <p:ph type="sldImg" idx="2"/>
          </p:nvPr>
        </p:nvSpPr>
        <p:spPr bwMode="auto">
          <a:xfrm>
            <a:off x="1143000" y="685800"/>
            <a:ext cx="4572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a:extLst>
              <a:ext uri="{FF2B5EF4-FFF2-40B4-BE49-F238E27FC236}">
                <a16:creationId xmlns:a16="http://schemas.microsoft.com/office/drawing/2014/main" id="{FBB63720-13C1-4D1C-946D-2FAEC1F6596C}"/>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noProof="0"/>
              <a:t>单击此处编辑母版文本样式</a:t>
            </a:r>
          </a:p>
          <a:p>
            <a:pPr lvl="1"/>
            <a:r>
              <a:rPr lang="zh-CN" noProof="0"/>
              <a:t>第二级</a:t>
            </a:r>
          </a:p>
          <a:p>
            <a:pPr lvl="2"/>
            <a:r>
              <a:rPr lang="zh-CN" noProof="0"/>
              <a:t>第三级</a:t>
            </a:r>
          </a:p>
          <a:p>
            <a:pPr lvl="3"/>
            <a:r>
              <a:rPr lang="zh-CN" noProof="0"/>
              <a:t>第四级</a:t>
            </a:r>
          </a:p>
          <a:p>
            <a:pPr lvl="4"/>
            <a:r>
              <a:rPr lang="zh-CN" noProof="0"/>
              <a:t>第五级</a:t>
            </a:r>
          </a:p>
        </p:txBody>
      </p:sp>
      <p:sp>
        <p:nvSpPr>
          <p:cNvPr id="3078" name="Rectangle 6">
            <a:extLst>
              <a:ext uri="{FF2B5EF4-FFF2-40B4-BE49-F238E27FC236}">
                <a16:creationId xmlns:a16="http://schemas.microsoft.com/office/drawing/2014/main" id="{6A802679-B95F-48A6-9A22-861764CCE35E}"/>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atin typeface="Verdana" pitchFamily="34" charset="0"/>
              </a:defRPr>
            </a:lvl1pPr>
          </a:lstStyle>
          <a:p>
            <a:pPr>
              <a:defRPr/>
            </a:pPr>
            <a:endParaRPr lang="en-US"/>
          </a:p>
        </p:txBody>
      </p:sp>
      <p:sp>
        <p:nvSpPr>
          <p:cNvPr id="3079" name="Rectangle 7">
            <a:extLst>
              <a:ext uri="{FF2B5EF4-FFF2-40B4-BE49-F238E27FC236}">
                <a16:creationId xmlns:a16="http://schemas.microsoft.com/office/drawing/2014/main" id="{03A17705-DA14-4850-AD80-DAB395153DDC}"/>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Verdana" panose="020B0604030504040204" pitchFamily="34" charset="0"/>
              </a:defRPr>
            </a:lvl1pPr>
          </a:lstStyle>
          <a:p>
            <a:fld id="{6557EE8C-06FE-433E-93F8-ACB78FD64B1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7">
            <a:extLst>
              <a:ext uri="{FF2B5EF4-FFF2-40B4-BE49-F238E27FC236}">
                <a16:creationId xmlns:a16="http://schemas.microsoft.com/office/drawing/2014/main" id="{65DCCD73-BA6B-4D9D-BBA2-1D3C4842BBF4}"/>
              </a:ext>
            </a:extLst>
          </p:cNvPr>
          <p:cNvGrpSpPr>
            <a:grpSpLocks/>
          </p:cNvGrpSpPr>
          <p:nvPr/>
        </p:nvGrpSpPr>
        <p:grpSpPr bwMode="auto">
          <a:xfrm>
            <a:off x="228600" y="2889250"/>
            <a:ext cx="8610600" cy="201613"/>
            <a:chOff x="0" y="0"/>
            <a:chExt cx="5424" cy="144"/>
          </a:xfrm>
        </p:grpSpPr>
        <p:sp>
          <p:nvSpPr>
            <p:cNvPr id="5" name="Rectangle 8">
              <a:extLst>
                <a:ext uri="{FF2B5EF4-FFF2-40B4-BE49-F238E27FC236}">
                  <a16:creationId xmlns:a16="http://schemas.microsoft.com/office/drawing/2014/main" id="{0407C331-1CE5-45B9-A8C5-0945BC9D364C}"/>
                </a:ext>
              </a:extLst>
            </p:cNvPr>
            <p:cNvSpPr>
              <a:spLocks noChangeArrowheads="1"/>
            </p:cNvSpPr>
            <p:nvPr userDrawn="1"/>
          </p:nvSpPr>
          <p:spPr bwMode="auto">
            <a:xfrm>
              <a:off x="0" y="0"/>
              <a:ext cx="1808" cy="144"/>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6" name="Rectangle 9">
              <a:extLst>
                <a:ext uri="{FF2B5EF4-FFF2-40B4-BE49-F238E27FC236}">
                  <a16:creationId xmlns:a16="http://schemas.microsoft.com/office/drawing/2014/main" id="{A55C2311-660C-47B6-B1EC-8701D2AF60E9}"/>
                </a:ext>
              </a:extLst>
            </p:cNvPr>
            <p:cNvSpPr>
              <a:spLocks noChangeArrowheads="1"/>
            </p:cNvSpPr>
            <p:nvPr userDrawn="1"/>
          </p:nvSpPr>
          <p:spPr bwMode="auto">
            <a:xfrm>
              <a:off x="1808" y="0"/>
              <a:ext cx="1808" cy="144"/>
            </a:xfrm>
            <a:prstGeom prst="rect">
              <a:avLst/>
            </a:prstGeom>
            <a:solidFill>
              <a:schemeClr val="accent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7" name="Rectangle 10">
              <a:extLst>
                <a:ext uri="{FF2B5EF4-FFF2-40B4-BE49-F238E27FC236}">
                  <a16:creationId xmlns:a16="http://schemas.microsoft.com/office/drawing/2014/main" id="{CF5E72DA-5E12-48CC-AF7B-B428BE48C4D2}"/>
                </a:ext>
              </a:extLst>
            </p:cNvPr>
            <p:cNvSpPr>
              <a:spLocks noChangeArrowheads="1"/>
            </p:cNvSpPr>
            <p:nvPr userDrawn="1"/>
          </p:nvSpPr>
          <p:spPr bwMode="auto">
            <a:xfrm>
              <a:off x="3616" y="0"/>
              <a:ext cx="1808" cy="144"/>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sp>
        <p:nvSpPr>
          <p:cNvPr id="2050" name="Rectangle 2"/>
          <p:cNvSpPr>
            <a:spLocks noGrp="1" noChangeArrowheads="1"/>
          </p:cNvSpPr>
          <p:nvPr>
            <p:ph type="ctrTitle"/>
          </p:nvPr>
        </p:nvSpPr>
        <p:spPr>
          <a:xfrm>
            <a:off x="685800" y="685800"/>
            <a:ext cx="7772400" cy="2127250"/>
          </a:xfrm>
        </p:spPr>
        <p:txBody>
          <a:bodyPr/>
          <a:lstStyle>
            <a:lvl1pPr algn="ctr">
              <a:defRPr sz="5800"/>
            </a:lvl1pPr>
          </a:lstStyle>
          <a:p>
            <a:pPr lvl="0"/>
            <a:r>
              <a:rPr lang="en-US" altLang="zh-CN" noProof="0"/>
              <a:t>Click to edit Master title style</a:t>
            </a:r>
          </a:p>
        </p:txBody>
      </p:sp>
      <p:sp>
        <p:nvSpPr>
          <p:cNvPr id="2051" name="Rectangle 3"/>
          <p:cNvSpPr>
            <a:spLocks noGrp="1" noChangeArrowheads="1"/>
          </p:cNvSpPr>
          <p:nvPr>
            <p:ph type="subTitle" idx="1"/>
          </p:nvPr>
        </p:nvSpPr>
        <p:spPr>
          <a:xfrm>
            <a:off x="1371600" y="3270250"/>
            <a:ext cx="6400800" cy="2209800"/>
          </a:xfrm>
        </p:spPr>
        <p:txBody>
          <a:bodyPr/>
          <a:lstStyle>
            <a:lvl1pPr marL="0" indent="0" algn="ctr">
              <a:buFont typeface="Wingdings" pitchFamily="2" charset="2"/>
              <a:buNone/>
              <a:defRPr sz="3000"/>
            </a:lvl1pPr>
          </a:lstStyle>
          <a:p>
            <a:pPr lvl="0"/>
            <a:r>
              <a:rPr lang="en-US" altLang="zh-CN" noProof="0"/>
              <a:t>Click to edit Master subtitle style</a:t>
            </a:r>
          </a:p>
        </p:txBody>
      </p:sp>
      <p:sp>
        <p:nvSpPr>
          <p:cNvPr id="8" name="Rectangle 4">
            <a:extLst>
              <a:ext uri="{FF2B5EF4-FFF2-40B4-BE49-F238E27FC236}">
                <a16:creationId xmlns:a16="http://schemas.microsoft.com/office/drawing/2014/main" id="{6167F981-253A-4DF5-8AAA-5533FA1E8917}"/>
              </a:ext>
            </a:extLst>
          </p:cNvPr>
          <p:cNvSpPr>
            <a:spLocks noGrp="1" noChangeArrowheads="1"/>
          </p:cNvSpPr>
          <p:nvPr>
            <p:ph type="dt" sz="half" idx="10"/>
          </p:nvPr>
        </p:nvSpPr>
        <p:spPr/>
        <p:txBody>
          <a:bodyPr/>
          <a:lstStyle>
            <a:lvl1pPr>
              <a:defRPr/>
            </a:lvl1pPr>
          </a:lstStyle>
          <a:p>
            <a:pPr>
              <a:defRPr/>
            </a:pPr>
            <a:endParaRPr lang="en-US"/>
          </a:p>
        </p:txBody>
      </p:sp>
      <p:sp>
        <p:nvSpPr>
          <p:cNvPr id="9" name="Rectangle 5">
            <a:extLst>
              <a:ext uri="{FF2B5EF4-FFF2-40B4-BE49-F238E27FC236}">
                <a16:creationId xmlns:a16="http://schemas.microsoft.com/office/drawing/2014/main" id="{DAC9165E-D4F2-4507-97C8-98830509E6A1}"/>
              </a:ext>
            </a:extLst>
          </p:cNvPr>
          <p:cNvSpPr>
            <a:spLocks noGrp="1" noChangeArrowheads="1"/>
          </p:cNvSpPr>
          <p:nvPr>
            <p:ph type="ftr" sz="quarter" idx="11"/>
          </p:nvPr>
        </p:nvSpPr>
        <p:spPr/>
        <p:txBody>
          <a:bodyPr/>
          <a:lstStyle>
            <a:lvl1pPr>
              <a:defRPr/>
            </a:lvl1pPr>
          </a:lstStyle>
          <a:p>
            <a:pPr>
              <a:defRPr/>
            </a:pPr>
            <a:endParaRPr lang="en-US"/>
          </a:p>
        </p:txBody>
      </p:sp>
      <p:sp>
        <p:nvSpPr>
          <p:cNvPr id="10" name="Rectangle 6">
            <a:extLst>
              <a:ext uri="{FF2B5EF4-FFF2-40B4-BE49-F238E27FC236}">
                <a16:creationId xmlns:a16="http://schemas.microsoft.com/office/drawing/2014/main" id="{FDBB4D3E-0ABB-47A4-9319-898771CC88CB}"/>
              </a:ext>
            </a:extLst>
          </p:cNvPr>
          <p:cNvSpPr>
            <a:spLocks noGrp="1" noChangeArrowheads="1"/>
          </p:cNvSpPr>
          <p:nvPr>
            <p:ph type="sldNum" sz="quarter" idx="12"/>
          </p:nvPr>
        </p:nvSpPr>
        <p:spPr/>
        <p:txBody>
          <a:bodyPr/>
          <a:lstStyle>
            <a:lvl1pPr>
              <a:defRPr sz="1000">
                <a:solidFill>
                  <a:schemeClr val="tx1"/>
                </a:solidFill>
              </a:defRPr>
            </a:lvl1pPr>
          </a:lstStyle>
          <a:p>
            <a:fld id="{0BE599C9-03DD-4EA0-BC7B-0E8FA1D626DA}" type="slidenum">
              <a:rPr lang="en-US" altLang="zh-CN"/>
              <a:pPr/>
              <a:t>‹#›</a:t>
            </a:fld>
            <a:endParaRPr lang="en-US" altLang="zh-CN"/>
          </a:p>
        </p:txBody>
      </p:sp>
    </p:spTree>
    <p:extLst>
      <p:ext uri="{BB962C8B-B14F-4D97-AF65-F5344CB8AC3E}">
        <p14:creationId xmlns:p14="http://schemas.microsoft.com/office/powerpoint/2010/main" val="4123266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E8407CEE-C45D-4221-A857-BD9B512227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4B7F4608-D232-43E8-A326-2ED80B10511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476ECF2-775E-4997-9D04-61570F0D9AE4}"/>
              </a:ext>
            </a:extLst>
          </p:cNvPr>
          <p:cNvSpPr>
            <a:spLocks noGrp="1" noChangeArrowheads="1"/>
          </p:cNvSpPr>
          <p:nvPr>
            <p:ph type="sldNum" sz="quarter" idx="12"/>
          </p:nvPr>
        </p:nvSpPr>
        <p:spPr>
          <a:ln/>
        </p:spPr>
        <p:txBody>
          <a:bodyPr/>
          <a:lstStyle>
            <a:lvl1pPr>
              <a:defRPr/>
            </a:lvl1pPr>
          </a:lstStyle>
          <a:p>
            <a:fld id="{7568E990-EB37-44F5-BC52-CFBF59F8D04D}" type="slidenum">
              <a:rPr lang="en-US" altLang="zh-CN"/>
              <a:pPr/>
              <a:t>‹#›</a:t>
            </a:fld>
            <a:endParaRPr lang="en-US" altLang="zh-CN"/>
          </a:p>
        </p:txBody>
      </p:sp>
    </p:spTree>
    <p:extLst>
      <p:ext uri="{BB962C8B-B14F-4D97-AF65-F5344CB8AC3E}">
        <p14:creationId xmlns:p14="http://schemas.microsoft.com/office/powerpoint/2010/main" val="14762530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7813"/>
            <a:ext cx="2057400" cy="5853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7813"/>
            <a:ext cx="6019800" cy="5853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396A065D-683D-4640-ADDD-A250374EA22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71CD769D-9E00-4427-9471-A46A84659A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B4D5102-BC45-4E76-86DE-2F4217838A7A}"/>
              </a:ext>
            </a:extLst>
          </p:cNvPr>
          <p:cNvSpPr>
            <a:spLocks noGrp="1" noChangeArrowheads="1"/>
          </p:cNvSpPr>
          <p:nvPr>
            <p:ph type="sldNum" sz="quarter" idx="12"/>
          </p:nvPr>
        </p:nvSpPr>
        <p:spPr>
          <a:ln/>
        </p:spPr>
        <p:txBody>
          <a:bodyPr/>
          <a:lstStyle>
            <a:lvl1pPr>
              <a:defRPr/>
            </a:lvl1pPr>
          </a:lstStyle>
          <a:p>
            <a:fld id="{D35B665C-4433-43A4-8DBF-73E67E596023}" type="slidenum">
              <a:rPr lang="en-US" altLang="zh-CN"/>
              <a:pPr/>
              <a:t>‹#›</a:t>
            </a:fld>
            <a:endParaRPr lang="en-US" altLang="zh-CN"/>
          </a:p>
        </p:txBody>
      </p:sp>
    </p:spTree>
    <p:extLst>
      <p:ext uri="{BB962C8B-B14F-4D97-AF65-F5344CB8AC3E}">
        <p14:creationId xmlns:p14="http://schemas.microsoft.com/office/powerpoint/2010/main" val="239128840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600200"/>
            <a:ext cx="4038600" cy="21891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941763"/>
            <a:ext cx="4038600" cy="21891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32523DA8-BF6E-43BA-B8D1-BCCF25F3DC71}"/>
              </a:ext>
            </a:extLst>
          </p:cNvPr>
          <p:cNvSpPr>
            <a:spLocks noGrp="1" noChangeArrowheads="1"/>
          </p:cNvSpPr>
          <p:nvPr>
            <p:ph type="dt" sz="half" idx="10"/>
          </p:nvPr>
        </p:nvSpPr>
        <p:spPr>
          <a:ln/>
        </p:spPr>
        <p:txBody>
          <a:bodyPr/>
          <a:lstStyle>
            <a:lvl1pPr>
              <a:defRPr/>
            </a:lvl1pPr>
          </a:lstStyle>
          <a:p>
            <a:pPr>
              <a:defRPr/>
            </a:pPr>
            <a:endParaRPr lang="en-US"/>
          </a:p>
        </p:txBody>
      </p:sp>
      <p:sp>
        <p:nvSpPr>
          <p:cNvPr id="7" name="Rectangle 5">
            <a:extLst>
              <a:ext uri="{FF2B5EF4-FFF2-40B4-BE49-F238E27FC236}">
                <a16:creationId xmlns:a16="http://schemas.microsoft.com/office/drawing/2014/main" id="{0E8DB912-F2D5-48A2-91E0-C84E9C03DEC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8" name="Rectangle 6">
            <a:extLst>
              <a:ext uri="{FF2B5EF4-FFF2-40B4-BE49-F238E27FC236}">
                <a16:creationId xmlns:a16="http://schemas.microsoft.com/office/drawing/2014/main" id="{CB9FBD6F-8796-4B4E-951A-09F33295E046}"/>
              </a:ext>
            </a:extLst>
          </p:cNvPr>
          <p:cNvSpPr>
            <a:spLocks noGrp="1" noChangeArrowheads="1"/>
          </p:cNvSpPr>
          <p:nvPr>
            <p:ph type="sldNum" sz="quarter" idx="12"/>
          </p:nvPr>
        </p:nvSpPr>
        <p:spPr>
          <a:ln/>
        </p:spPr>
        <p:txBody>
          <a:bodyPr/>
          <a:lstStyle>
            <a:lvl1pPr>
              <a:defRPr/>
            </a:lvl1pPr>
          </a:lstStyle>
          <a:p>
            <a:fld id="{AFFFE5F9-729F-4504-A080-1544F62EE129}" type="slidenum">
              <a:rPr lang="en-US" altLang="zh-CN"/>
              <a:pPr/>
              <a:t>‹#›</a:t>
            </a:fld>
            <a:endParaRPr lang="en-US" altLang="zh-CN"/>
          </a:p>
        </p:txBody>
      </p:sp>
    </p:spTree>
    <p:extLst>
      <p:ext uri="{BB962C8B-B14F-4D97-AF65-F5344CB8AC3E}">
        <p14:creationId xmlns:p14="http://schemas.microsoft.com/office/powerpoint/2010/main" val="41842539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7813"/>
            <a:ext cx="8229600" cy="1139825"/>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CF64BE4-A508-4671-B52F-18AD27194A4E}"/>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B0C464C-2D40-4E69-A1DE-17397173CCC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54C053B2-DC9A-410B-8086-8D3DCB879182}"/>
              </a:ext>
            </a:extLst>
          </p:cNvPr>
          <p:cNvSpPr>
            <a:spLocks noGrp="1" noChangeArrowheads="1"/>
          </p:cNvSpPr>
          <p:nvPr>
            <p:ph type="sldNum" sz="quarter" idx="12"/>
          </p:nvPr>
        </p:nvSpPr>
        <p:spPr>
          <a:ln/>
        </p:spPr>
        <p:txBody>
          <a:bodyPr/>
          <a:lstStyle>
            <a:lvl1pPr>
              <a:defRPr/>
            </a:lvl1pPr>
          </a:lstStyle>
          <a:p>
            <a:fld id="{50956E5B-BA4A-435B-B59A-FAA583EBAEB5}" type="slidenum">
              <a:rPr lang="en-US" altLang="zh-CN"/>
              <a:pPr/>
              <a:t>‹#›</a:t>
            </a:fld>
            <a:endParaRPr lang="en-US" altLang="zh-CN"/>
          </a:p>
        </p:txBody>
      </p:sp>
    </p:spTree>
    <p:extLst>
      <p:ext uri="{BB962C8B-B14F-4D97-AF65-F5344CB8AC3E}">
        <p14:creationId xmlns:p14="http://schemas.microsoft.com/office/powerpoint/2010/main" val="25888400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7915459-231B-4D39-89B6-3FF05A7AE1B0}"/>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53DF944-C6DD-4ACC-9B84-548748A6CCF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C80E4395-3AE4-4C24-8FC6-434E88A6BE1E}"/>
              </a:ext>
            </a:extLst>
          </p:cNvPr>
          <p:cNvSpPr>
            <a:spLocks noGrp="1" noChangeArrowheads="1"/>
          </p:cNvSpPr>
          <p:nvPr>
            <p:ph type="sldNum" sz="quarter" idx="12"/>
          </p:nvPr>
        </p:nvSpPr>
        <p:spPr>
          <a:ln/>
        </p:spPr>
        <p:txBody>
          <a:bodyPr/>
          <a:lstStyle>
            <a:lvl1pPr>
              <a:defRPr/>
            </a:lvl1pPr>
          </a:lstStyle>
          <a:p>
            <a:fld id="{CB8B2C55-1ED4-4855-9CFC-68B60B9F1D1C}" type="slidenum">
              <a:rPr lang="en-US" altLang="zh-CN"/>
              <a:pPr/>
              <a:t>‹#›</a:t>
            </a:fld>
            <a:endParaRPr lang="en-US" altLang="zh-CN"/>
          </a:p>
        </p:txBody>
      </p:sp>
    </p:spTree>
    <p:extLst>
      <p:ext uri="{BB962C8B-B14F-4D97-AF65-F5344CB8AC3E}">
        <p14:creationId xmlns:p14="http://schemas.microsoft.com/office/powerpoint/2010/main" val="3874520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5492EF4A-527A-433E-AB6F-35E60A488F92}"/>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BF5A763-555A-437E-BA7E-FD7058929B3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29721C3-F731-4D10-BDED-47FB59E0F717}"/>
              </a:ext>
            </a:extLst>
          </p:cNvPr>
          <p:cNvSpPr>
            <a:spLocks noGrp="1" noChangeArrowheads="1"/>
          </p:cNvSpPr>
          <p:nvPr>
            <p:ph type="sldNum" sz="quarter" idx="12"/>
          </p:nvPr>
        </p:nvSpPr>
        <p:spPr>
          <a:ln/>
        </p:spPr>
        <p:txBody>
          <a:bodyPr/>
          <a:lstStyle>
            <a:lvl1pPr>
              <a:defRPr/>
            </a:lvl1pPr>
          </a:lstStyle>
          <a:p>
            <a:fld id="{932766BF-2481-4AAA-8967-A5300FA5641E}" type="slidenum">
              <a:rPr lang="en-US" altLang="zh-CN"/>
              <a:pPr/>
              <a:t>‹#›</a:t>
            </a:fld>
            <a:endParaRPr lang="en-US" altLang="zh-CN"/>
          </a:p>
        </p:txBody>
      </p:sp>
    </p:spTree>
    <p:extLst>
      <p:ext uri="{BB962C8B-B14F-4D97-AF65-F5344CB8AC3E}">
        <p14:creationId xmlns:p14="http://schemas.microsoft.com/office/powerpoint/2010/main" val="22552623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6DAFA7B-DE5C-4FA6-8542-2D8E4F7E24D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583D44B-B1C9-4688-9661-17FAEA4B8DD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7297089-912F-4365-9BD2-3E7EE21D4B79}"/>
              </a:ext>
            </a:extLst>
          </p:cNvPr>
          <p:cNvSpPr>
            <a:spLocks noGrp="1" noChangeArrowheads="1"/>
          </p:cNvSpPr>
          <p:nvPr>
            <p:ph type="sldNum" sz="quarter" idx="12"/>
          </p:nvPr>
        </p:nvSpPr>
        <p:spPr>
          <a:ln/>
        </p:spPr>
        <p:txBody>
          <a:bodyPr/>
          <a:lstStyle>
            <a:lvl1pPr>
              <a:defRPr/>
            </a:lvl1pPr>
          </a:lstStyle>
          <a:p>
            <a:fld id="{99719509-7A9A-4F36-BEE9-FC0ACC48FD3D}" type="slidenum">
              <a:rPr lang="en-US" altLang="zh-CN"/>
              <a:pPr/>
              <a:t>‹#›</a:t>
            </a:fld>
            <a:endParaRPr lang="en-US" altLang="zh-CN"/>
          </a:p>
        </p:txBody>
      </p:sp>
    </p:spTree>
    <p:extLst>
      <p:ext uri="{BB962C8B-B14F-4D97-AF65-F5344CB8AC3E}">
        <p14:creationId xmlns:p14="http://schemas.microsoft.com/office/powerpoint/2010/main" val="40351206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FFF7725-EE2E-47D6-807A-4724B3536F2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1BA2B2D6-E8B0-4465-85D2-BEBA4C6D311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5B0C220B-D485-4644-9FBA-AC0520E942C7}"/>
              </a:ext>
            </a:extLst>
          </p:cNvPr>
          <p:cNvSpPr>
            <a:spLocks noGrp="1" noChangeArrowheads="1"/>
          </p:cNvSpPr>
          <p:nvPr>
            <p:ph type="sldNum" sz="quarter" idx="12"/>
          </p:nvPr>
        </p:nvSpPr>
        <p:spPr>
          <a:ln/>
        </p:spPr>
        <p:txBody>
          <a:bodyPr/>
          <a:lstStyle>
            <a:lvl1pPr>
              <a:defRPr/>
            </a:lvl1pPr>
          </a:lstStyle>
          <a:p>
            <a:fld id="{82907781-B039-4B87-8A42-D69F6627DF74}" type="slidenum">
              <a:rPr lang="en-US" altLang="zh-CN"/>
              <a:pPr/>
              <a:t>‹#›</a:t>
            </a:fld>
            <a:endParaRPr lang="en-US" altLang="zh-CN"/>
          </a:p>
        </p:txBody>
      </p:sp>
    </p:spTree>
    <p:extLst>
      <p:ext uri="{BB962C8B-B14F-4D97-AF65-F5344CB8AC3E}">
        <p14:creationId xmlns:p14="http://schemas.microsoft.com/office/powerpoint/2010/main" val="3091122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44B9B334-6688-424F-B2B9-5A8AA5563139}"/>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97AC2A7-9E2B-4BAD-B3A3-8D4CE7DD837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F1A248B0-DE22-41EA-B64B-8B12B5D4112D}"/>
              </a:ext>
            </a:extLst>
          </p:cNvPr>
          <p:cNvSpPr>
            <a:spLocks noGrp="1" noChangeArrowheads="1"/>
          </p:cNvSpPr>
          <p:nvPr>
            <p:ph type="sldNum" sz="quarter" idx="12"/>
          </p:nvPr>
        </p:nvSpPr>
        <p:spPr>
          <a:ln/>
        </p:spPr>
        <p:txBody>
          <a:bodyPr/>
          <a:lstStyle>
            <a:lvl1pPr>
              <a:defRPr/>
            </a:lvl1pPr>
          </a:lstStyle>
          <a:p>
            <a:fld id="{695552E9-9CFC-4121-A318-7F5175D640BB}" type="slidenum">
              <a:rPr lang="en-US" altLang="zh-CN"/>
              <a:pPr/>
              <a:t>‹#›</a:t>
            </a:fld>
            <a:endParaRPr lang="en-US" altLang="zh-CN"/>
          </a:p>
        </p:txBody>
      </p:sp>
    </p:spTree>
    <p:extLst>
      <p:ext uri="{BB962C8B-B14F-4D97-AF65-F5344CB8AC3E}">
        <p14:creationId xmlns:p14="http://schemas.microsoft.com/office/powerpoint/2010/main" val="41549974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3E3F71C8-EFF2-46D7-B5F3-2965FC95216D}"/>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E0D00C1-CACF-434F-91C4-A8F0006941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684ACF4-3C81-4999-A46B-5CC7F5D30FFD}"/>
              </a:ext>
            </a:extLst>
          </p:cNvPr>
          <p:cNvSpPr>
            <a:spLocks noGrp="1" noChangeArrowheads="1"/>
          </p:cNvSpPr>
          <p:nvPr>
            <p:ph type="sldNum" sz="quarter" idx="12"/>
          </p:nvPr>
        </p:nvSpPr>
        <p:spPr>
          <a:ln/>
        </p:spPr>
        <p:txBody>
          <a:bodyPr/>
          <a:lstStyle>
            <a:lvl1pPr>
              <a:defRPr/>
            </a:lvl1pPr>
          </a:lstStyle>
          <a:p>
            <a:fld id="{83122533-5A40-4807-B1CC-6F37302BDA2E}" type="slidenum">
              <a:rPr lang="en-US" altLang="zh-CN"/>
              <a:pPr/>
              <a:t>‹#›</a:t>
            </a:fld>
            <a:endParaRPr lang="en-US" altLang="zh-CN"/>
          </a:p>
        </p:txBody>
      </p:sp>
    </p:spTree>
    <p:extLst>
      <p:ext uri="{BB962C8B-B14F-4D97-AF65-F5344CB8AC3E}">
        <p14:creationId xmlns:p14="http://schemas.microsoft.com/office/powerpoint/2010/main" val="1245105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EDC85020-6AF5-4B16-AFA7-C14EF74C003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9E16A1B4-0E52-44F0-A4B0-68F2BD068CF9}"/>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D00961A1-C22A-4585-B2B4-7D93F3DD14D2}"/>
              </a:ext>
            </a:extLst>
          </p:cNvPr>
          <p:cNvSpPr>
            <a:spLocks noGrp="1" noChangeArrowheads="1"/>
          </p:cNvSpPr>
          <p:nvPr>
            <p:ph type="sldNum" sz="quarter" idx="12"/>
          </p:nvPr>
        </p:nvSpPr>
        <p:spPr>
          <a:ln/>
        </p:spPr>
        <p:txBody>
          <a:bodyPr/>
          <a:lstStyle>
            <a:lvl1pPr>
              <a:defRPr/>
            </a:lvl1pPr>
          </a:lstStyle>
          <a:p>
            <a:fld id="{F1CACB53-C49A-401A-8980-2D3100C99EDE}" type="slidenum">
              <a:rPr lang="en-US" altLang="zh-CN"/>
              <a:pPr/>
              <a:t>‹#›</a:t>
            </a:fld>
            <a:endParaRPr lang="en-US" altLang="zh-CN"/>
          </a:p>
        </p:txBody>
      </p:sp>
    </p:spTree>
    <p:extLst>
      <p:ext uri="{BB962C8B-B14F-4D97-AF65-F5344CB8AC3E}">
        <p14:creationId xmlns:p14="http://schemas.microsoft.com/office/powerpoint/2010/main" val="377294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09C7C73-C2B8-481D-A7A1-1162DC09E47D}"/>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D804904-F730-489A-BA0B-4790CF53EC0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788FD9F-76EF-4EB8-8D0A-64F756CDECC9}"/>
              </a:ext>
            </a:extLst>
          </p:cNvPr>
          <p:cNvSpPr>
            <a:spLocks noGrp="1" noChangeArrowheads="1"/>
          </p:cNvSpPr>
          <p:nvPr>
            <p:ph type="sldNum" sz="quarter" idx="12"/>
          </p:nvPr>
        </p:nvSpPr>
        <p:spPr>
          <a:ln/>
        </p:spPr>
        <p:txBody>
          <a:bodyPr/>
          <a:lstStyle>
            <a:lvl1pPr>
              <a:defRPr/>
            </a:lvl1pPr>
          </a:lstStyle>
          <a:p>
            <a:fld id="{AE49B24B-FA13-4FFA-A754-229FD81D27E9}" type="slidenum">
              <a:rPr lang="en-US" altLang="zh-CN"/>
              <a:pPr/>
              <a:t>‹#›</a:t>
            </a:fld>
            <a:endParaRPr lang="en-US" altLang="zh-CN"/>
          </a:p>
        </p:txBody>
      </p:sp>
    </p:spTree>
    <p:extLst>
      <p:ext uri="{BB962C8B-B14F-4D97-AF65-F5344CB8AC3E}">
        <p14:creationId xmlns:p14="http://schemas.microsoft.com/office/powerpoint/2010/main" val="15969727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806A7206-5C58-4F33-80E6-3EA3D0FD38E7}"/>
              </a:ext>
            </a:extLst>
          </p:cNvPr>
          <p:cNvSpPr>
            <a:spLocks noGrp="1" noChangeArrowheads="1"/>
          </p:cNvSpPr>
          <p:nvPr>
            <p:ph type="title"/>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en-US" altLang="zh-CN"/>
              <a:t>Click to edit Master title style</a:t>
            </a:r>
          </a:p>
        </p:txBody>
      </p:sp>
      <p:sp>
        <p:nvSpPr>
          <p:cNvPr id="4099" name="Rectangle 3">
            <a:extLst>
              <a:ext uri="{FF2B5EF4-FFF2-40B4-BE49-F238E27FC236}">
                <a16:creationId xmlns:a16="http://schemas.microsoft.com/office/drawing/2014/main" id="{647A8875-AA67-4446-8B60-84BD29F7BCF7}"/>
              </a:ext>
            </a:extLst>
          </p:cNvPr>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8" name="Rectangle 4">
            <a:extLst>
              <a:ext uri="{FF2B5EF4-FFF2-40B4-BE49-F238E27FC236}">
                <a16:creationId xmlns:a16="http://schemas.microsoft.com/office/drawing/2014/main" id="{CCD76697-F657-4E1F-88D8-27902F881544}"/>
              </a:ext>
            </a:extLst>
          </p:cNvPr>
          <p:cNvSpPr>
            <a:spLocks noGrp="1" noChangeArrowheads="1"/>
          </p:cNvSpPr>
          <p:nvPr>
            <p:ph type="dt" sz="half" idx="2"/>
          </p:nvPr>
        </p:nvSpPr>
        <p:spPr bwMode="auto">
          <a:xfrm>
            <a:off x="457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000">
                <a:latin typeface="+mn-lt"/>
              </a:defRPr>
            </a:lvl1pPr>
          </a:lstStyle>
          <a:p>
            <a:pPr>
              <a:defRPr/>
            </a:pPr>
            <a:endParaRPr lang="en-US"/>
          </a:p>
        </p:txBody>
      </p:sp>
      <p:sp>
        <p:nvSpPr>
          <p:cNvPr id="1029" name="Rectangle 5">
            <a:extLst>
              <a:ext uri="{FF2B5EF4-FFF2-40B4-BE49-F238E27FC236}">
                <a16:creationId xmlns:a16="http://schemas.microsoft.com/office/drawing/2014/main" id="{183290D0-0041-4EF6-990C-31CB9673D8F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a:latin typeface="+mn-lt"/>
              </a:defRPr>
            </a:lvl1pPr>
          </a:lstStyle>
          <a:p>
            <a:pPr>
              <a:defRPr/>
            </a:pPr>
            <a:endParaRPr lang="en-US"/>
          </a:p>
        </p:txBody>
      </p:sp>
      <p:sp>
        <p:nvSpPr>
          <p:cNvPr id="1030" name="Rectangle 6">
            <a:extLst>
              <a:ext uri="{FF2B5EF4-FFF2-40B4-BE49-F238E27FC236}">
                <a16:creationId xmlns:a16="http://schemas.microsoft.com/office/drawing/2014/main" id="{7A3018A4-77AC-4FBC-B39D-8A9CD1A58FA2}"/>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2400">
                <a:solidFill>
                  <a:srgbClr val="FF0000"/>
                </a:solidFill>
                <a:latin typeface="Verdana" panose="020B0604030504040204" pitchFamily="34" charset="0"/>
              </a:defRPr>
            </a:lvl1pPr>
          </a:lstStyle>
          <a:p>
            <a:fld id="{BD2E37CB-D2EB-407D-AB20-D0366B89592D}" type="slidenum">
              <a:rPr lang="en-US" altLang="zh-CN"/>
              <a:pPr/>
              <a:t>‹#›</a:t>
            </a:fld>
            <a:endParaRPr lang="en-US" altLang="zh-CN"/>
          </a:p>
        </p:txBody>
      </p:sp>
      <p:sp>
        <p:nvSpPr>
          <p:cNvPr id="4103" name="Rectangle 7">
            <a:extLst>
              <a:ext uri="{FF2B5EF4-FFF2-40B4-BE49-F238E27FC236}">
                <a16:creationId xmlns:a16="http://schemas.microsoft.com/office/drawing/2014/main" id="{F38F3CA1-8406-487D-B80C-2A1B9AC277B1}"/>
              </a:ext>
            </a:extLst>
          </p:cNvPr>
          <p:cNvSpPr>
            <a:spLocks noChangeArrowheads="1"/>
          </p:cNvSpPr>
          <p:nvPr/>
        </p:nvSpPr>
        <p:spPr bwMode="auto">
          <a:xfrm>
            <a:off x="0" y="0"/>
            <a:ext cx="228600" cy="2286000"/>
          </a:xfrm>
          <a:prstGeom prst="rect">
            <a:avLst/>
          </a:prstGeom>
          <a:solidFill>
            <a:schemeClr val="bg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400"/>
          </a:p>
        </p:txBody>
      </p:sp>
      <p:sp>
        <p:nvSpPr>
          <p:cNvPr id="4104" name="Line 8">
            <a:extLst>
              <a:ext uri="{FF2B5EF4-FFF2-40B4-BE49-F238E27FC236}">
                <a16:creationId xmlns:a16="http://schemas.microsoft.com/office/drawing/2014/main" id="{23E9740C-B8CA-45A7-90FE-90010DBE7835}"/>
              </a:ext>
            </a:extLst>
          </p:cNvPr>
          <p:cNvSpPr>
            <a:spLocks noChangeShapeType="1"/>
          </p:cNvSpPr>
          <p:nvPr/>
        </p:nvSpPr>
        <p:spPr bwMode="auto">
          <a:xfrm>
            <a:off x="457200" y="1447800"/>
            <a:ext cx="8077200" cy="0"/>
          </a:xfrm>
          <a:prstGeom prst="line">
            <a:avLst/>
          </a:prstGeom>
          <a:noFill/>
          <a:ln w="19050">
            <a:solidFill>
              <a:schemeClr val="tx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05" name="Rectangle 9">
            <a:extLst>
              <a:ext uri="{FF2B5EF4-FFF2-40B4-BE49-F238E27FC236}">
                <a16:creationId xmlns:a16="http://schemas.microsoft.com/office/drawing/2014/main" id="{49120460-B93E-478F-8262-9CC862622DD1}"/>
              </a:ext>
            </a:extLst>
          </p:cNvPr>
          <p:cNvSpPr>
            <a:spLocks noChangeArrowheads="1"/>
          </p:cNvSpPr>
          <p:nvPr/>
        </p:nvSpPr>
        <p:spPr bwMode="auto">
          <a:xfrm>
            <a:off x="0" y="2286000"/>
            <a:ext cx="228600" cy="2286000"/>
          </a:xfrm>
          <a:prstGeom prst="rect">
            <a:avLst/>
          </a:prstGeom>
          <a:solidFill>
            <a:schemeClr val="accent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400"/>
          </a:p>
        </p:txBody>
      </p:sp>
      <p:sp>
        <p:nvSpPr>
          <p:cNvPr id="4106" name="Rectangle 10">
            <a:extLst>
              <a:ext uri="{FF2B5EF4-FFF2-40B4-BE49-F238E27FC236}">
                <a16:creationId xmlns:a16="http://schemas.microsoft.com/office/drawing/2014/main" id="{3F32BDDD-3F24-401D-B457-9CA865CE77AA}"/>
              </a:ext>
            </a:extLst>
          </p:cNvPr>
          <p:cNvSpPr>
            <a:spLocks noChangeArrowheads="1"/>
          </p:cNvSpPr>
          <p:nvPr/>
        </p:nvSpPr>
        <p:spPr bwMode="auto">
          <a:xfrm>
            <a:off x="0" y="4572000"/>
            <a:ext cx="228600" cy="2286000"/>
          </a:xfrm>
          <a:prstGeom prst="rect">
            <a:avLst/>
          </a:prstGeom>
          <a:solidFill>
            <a:schemeClr val="tx2"/>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endParaRPr lang="zh-CN" altLang="zh-CN" sz="2400"/>
          </a:p>
        </p:txBody>
      </p:sp>
    </p:spTree>
  </p:cSld>
  <p:clrMap bg1="lt1" tx1="dk1" bg2="lt2" tx2="dk2" accent1="accent1" accent2="accent2" accent3="accent3" accent4="accent4" accent5="accent5" accent6="accent6" hlink="hlink" folHlink="folHlink"/>
  <p:sldLayoutIdLst>
    <p:sldLayoutId id="2147483831"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Lst>
  <p:hf hdr="0" ftr="0" dt="0"/>
  <p:txStyles>
    <p:titleStyle>
      <a:lvl1pPr algn="l" rtl="0" eaLnBrk="0" fontAlgn="base" hangingPunct="0">
        <a:spcBef>
          <a:spcPct val="0"/>
        </a:spcBef>
        <a:spcAft>
          <a:spcPct val="0"/>
        </a:spcAft>
        <a:defRPr sz="4000">
          <a:solidFill>
            <a:schemeClr val="tx2"/>
          </a:solidFill>
          <a:latin typeface="+mj-lt"/>
          <a:ea typeface="+mj-ea"/>
          <a:cs typeface="+mj-cs"/>
        </a:defRPr>
      </a:lvl1pPr>
      <a:lvl2pPr algn="l" rtl="0" eaLnBrk="0" fontAlgn="base" hangingPunct="0">
        <a:spcBef>
          <a:spcPct val="0"/>
        </a:spcBef>
        <a:spcAft>
          <a:spcPct val="0"/>
        </a:spcAft>
        <a:defRPr sz="4000">
          <a:solidFill>
            <a:schemeClr val="tx2"/>
          </a:solidFill>
          <a:latin typeface="Garamond" pitchFamily="18" charset="0"/>
        </a:defRPr>
      </a:lvl2pPr>
      <a:lvl3pPr algn="l" rtl="0" eaLnBrk="0" fontAlgn="base" hangingPunct="0">
        <a:spcBef>
          <a:spcPct val="0"/>
        </a:spcBef>
        <a:spcAft>
          <a:spcPct val="0"/>
        </a:spcAft>
        <a:defRPr sz="4000">
          <a:solidFill>
            <a:schemeClr val="tx2"/>
          </a:solidFill>
          <a:latin typeface="Garamond" pitchFamily="18" charset="0"/>
        </a:defRPr>
      </a:lvl3pPr>
      <a:lvl4pPr algn="l" rtl="0" eaLnBrk="0" fontAlgn="base" hangingPunct="0">
        <a:spcBef>
          <a:spcPct val="0"/>
        </a:spcBef>
        <a:spcAft>
          <a:spcPct val="0"/>
        </a:spcAft>
        <a:defRPr sz="4000">
          <a:solidFill>
            <a:schemeClr val="tx2"/>
          </a:solidFill>
          <a:latin typeface="Garamond" pitchFamily="18" charset="0"/>
        </a:defRPr>
      </a:lvl4pPr>
      <a:lvl5pPr algn="l" rtl="0" eaLnBrk="0" fontAlgn="base" hangingPunct="0">
        <a:spcBef>
          <a:spcPct val="0"/>
        </a:spcBef>
        <a:spcAft>
          <a:spcPct val="0"/>
        </a:spcAft>
        <a:defRPr sz="4000">
          <a:solidFill>
            <a:schemeClr val="tx2"/>
          </a:solidFill>
          <a:latin typeface="Garamond" pitchFamily="18" charset="0"/>
        </a:defRPr>
      </a:lvl5pPr>
      <a:lvl6pPr marL="457200" algn="l" rtl="0" fontAlgn="base">
        <a:spcBef>
          <a:spcPct val="0"/>
        </a:spcBef>
        <a:spcAft>
          <a:spcPct val="0"/>
        </a:spcAft>
        <a:defRPr sz="4000">
          <a:solidFill>
            <a:schemeClr val="tx2"/>
          </a:solidFill>
          <a:latin typeface="Garamond" pitchFamily="18" charset="0"/>
        </a:defRPr>
      </a:lvl6pPr>
      <a:lvl7pPr marL="914400" algn="l" rtl="0" fontAlgn="base">
        <a:spcBef>
          <a:spcPct val="0"/>
        </a:spcBef>
        <a:spcAft>
          <a:spcPct val="0"/>
        </a:spcAft>
        <a:defRPr sz="4000">
          <a:solidFill>
            <a:schemeClr val="tx2"/>
          </a:solidFill>
          <a:latin typeface="Garamond" pitchFamily="18" charset="0"/>
        </a:defRPr>
      </a:lvl7pPr>
      <a:lvl8pPr marL="1371600" algn="l" rtl="0" fontAlgn="base">
        <a:spcBef>
          <a:spcPct val="0"/>
        </a:spcBef>
        <a:spcAft>
          <a:spcPct val="0"/>
        </a:spcAft>
        <a:defRPr sz="4000">
          <a:solidFill>
            <a:schemeClr val="tx2"/>
          </a:solidFill>
          <a:latin typeface="Garamond" pitchFamily="18" charset="0"/>
        </a:defRPr>
      </a:lvl8pPr>
      <a:lvl9pPr marL="1828800" algn="l" rtl="0" fontAlgn="base">
        <a:spcBef>
          <a:spcPct val="0"/>
        </a:spcBef>
        <a:spcAft>
          <a:spcPct val="0"/>
        </a:spcAft>
        <a:defRPr sz="4000">
          <a:solidFill>
            <a:schemeClr val="tx2"/>
          </a:solidFill>
          <a:latin typeface="Garamond" pitchFamily="18"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p"/>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5000"/>
        <a:buFont typeface="Wingdings" panose="05000000000000000000" pitchFamily="2" charset="2"/>
        <a:buChar char="n"/>
        <a:defRPr sz="2400">
          <a:solidFill>
            <a:schemeClr val="tx1"/>
          </a:solidFill>
          <a:latin typeface="+mn-lt"/>
          <a:ea typeface="+mn-ea"/>
        </a:defRPr>
      </a:lvl2pPr>
      <a:lvl3pPr marL="1143000" indent="-228600" algn="l" rtl="0" eaLnBrk="0" fontAlgn="base" hangingPunct="0">
        <a:spcBef>
          <a:spcPct val="20000"/>
        </a:spcBef>
        <a:spcAft>
          <a:spcPct val="0"/>
        </a:spcAft>
        <a:buClr>
          <a:schemeClr val="accent1"/>
        </a:buClr>
        <a:buSzPct val="65000"/>
        <a:buFont typeface="Wingdings" panose="05000000000000000000" pitchFamily="2" charset="2"/>
        <a:buChar char="p"/>
        <a:defRPr sz="2000">
          <a:solidFill>
            <a:schemeClr val="tx1"/>
          </a:solidFill>
          <a:latin typeface="+mn-lt"/>
          <a:ea typeface="+mn-ea"/>
        </a:defRPr>
      </a:lvl3pPr>
      <a:lvl4pPr marL="1600200" indent="-228600" algn="l" rtl="0" eaLnBrk="0" fontAlgn="base" hangingPunct="0">
        <a:spcBef>
          <a:spcPct val="20000"/>
        </a:spcBef>
        <a:spcAft>
          <a:spcPct val="0"/>
        </a:spcAft>
        <a:buClr>
          <a:schemeClr val="bg2"/>
        </a:buClr>
        <a:buFont typeface="Wingdings" panose="05000000000000000000" pitchFamily="2" charset="2"/>
        <a:buChar char="§"/>
        <a:defRPr>
          <a:solidFill>
            <a:schemeClr val="tx1"/>
          </a:solidFill>
          <a:latin typeface="+mn-lt"/>
          <a:ea typeface="+mn-ea"/>
        </a:defRPr>
      </a:lvl4pPr>
      <a:lvl5pPr marL="2057400" indent="-228600" algn="l" rtl="0" eaLnBrk="0" fontAlgn="base" hangingPunct="0">
        <a:spcBef>
          <a:spcPct val="20000"/>
        </a:spcBef>
        <a:spcAft>
          <a:spcPct val="0"/>
        </a:spcAft>
        <a:buClr>
          <a:schemeClr val="tx2"/>
        </a:buClr>
        <a:buSzPct val="80000"/>
        <a:buFont typeface="Wingdings" panose="05000000000000000000" pitchFamily="2" charset="2"/>
        <a:buChar char="§"/>
        <a:defRPr>
          <a:solidFill>
            <a:schemeClr val="tx1"/>
          </a:solidFill>
          <a:latin typeface="+mn-lt"/>
          <a:ea typeface="+mn-ea"/>
        </a:defRPr>
      </a:lvl5pPr>
      <a:lvl6pPr marL="25146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6pPr>
      <a:lvl7pPr marL="29718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7pPr>
      <a:lvl8pPr marL="34290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8pPr>
      <a:lvl9pPr marL="3886200" indent="-228600" algn="l" rtl="0" fontAlgn="base">
        <a:spcBef>
          <a:spcPct val="20000"/>
        </a:spcBef>
        <a:spcAft>
          <a:spcPct val="0"/>
        </a:spcAft>
        <a:buClr>
          <a:schemeClr val="tx2"/>
        </a:buClr>
        <a:buSzPct val="80000"/>
        <a:buFont typeface="Wingdings" pitchFamily="2" charset="2"/>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45381C9-33C6-4D06-99AB-23DF72A0632B}"/>
              </a:ext>
            </a:extLst>
          </p:cNvPr>
          <p:cNvSpPr>
            <a:spLocks noGrp="1" noChangeArrowheads="1"/>
          </p:cNvSpPr>
          <p:nvPr>
            <p:ph type="ctrTitle"/>
          </p:nvPr>
        </p:nvSpPr>
        <p:spPr>
          <a:xfrm>
            <a:off x="685800" y="1295400"/>
            <a:ext cx="7772400" cy="1524000"/>
          </a:xfrm>
        </p:spPr>
        <p:txBody>
          <a:bodyPr/>
          <a:lstStyle/>
          <a:p>
            <a:pPr eaLnBrk="1" hangingPunct="1"/>
            <a:r>
              <a:rPr lang="zh-CN" altLang="zh-CN" sz="6000">
                <a:latin typeface="Arial" panose="020B0604020202020204" pitchFamily="34" charset="0"/>
                <a:ea typeface="宋体" panose="02010600030101010101" pitchFamily="2" charset="-122"/>
              </a:rPr>
              <a:t>链表</a:t>
            </a:r>
            <a:br>
              <a:rPr lang="zh-CN" altLang="zh-CN" sz="6000">
                <a:latin typeface="Arial" panose="020B0604020202020204" pitchFamily="34" charset="0"/>
                <a:ea typeface="宋体" panose="02010600030101010101" pitchFamily="2" charset="-122"/>
              </a:rPr>
            </a:br>
            <a:endParaRPr lang="zh-CN" altLang="zh-CN" sz="2000">
              <a:solidFill>
                <a:schemeClr val="tx1"/>
              </a:solidFill>
              <a:latin typeface="Arial" panose="020B0604020202020204" pitchFamily="34" charset="0"/>
              <a:ea typeface="宋体" panose="02010600030101010101" pitchFamily="2"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1CBABD-4CA9-8B01-23AD-0AE62AF333B5}"/>
              </a:ext>
            </a:extLst>
          </p:cNvPr>
          <p:cNvSpPr>
            <a:spLocks noGrp="1"/>
          </p:cNvSpPr>
          <p:nvPr>
            <p:ph type="title"/>
          </p:nvPr>
        </p:nvSpPr>
        <p:spPr/>
        <p:txBody>
          <a:bodyPr/>
          <a:lstStyle/>
          <a:p>
            <a:endParaRPr lang="zh-CN" altLang="en-US"/>
          </a:p>
        </p:txBody>
      </p:sp>
      <p:sp>
        <p:nvSpPr>
          <p:cNvPr id="3" name="文本占位符 2">
            <a:extLst>
              <a:ext uri="{FF2B5EF4-FFF2-40B4-BE49-F238E27FC236}">
                <a16:creationId xmlns:a16="http://schemas.microsoft.com/office/drawing/2014/main" id="{2761F158-6764-D931-0569-9130A83CF42C}"/>
              </a:ext>
            </a:extLst>
          </p:cNvPr>
          <p:cNvSpPr>
            <a:spLocks noGrp="1"/>
          </p:cNvSpPr>
          <p:nvPr>
            <p:ph type="body" sz="half" idx="1"/>
          </p:nvPr>
        </p:nvSpPr>
        <p:spPr>
          <a:xfrm>
            <a:off x="457200" y="1600200"/>
            <a:ext cx="8305690" cy="4530725"/>
          </a:xfrm>
        </p:spPr>
        <p:txBody>
          <a:bodyPr/>
          <a:lstStyle/>
          <a:p>
            <a:pPr marL="342900" lvl="0" indent="-342900" algn="l">
              <a:buSzPts val="1000"/>
              <a:buFont typeface="Symbol" panose="05050102010706020507" pitchFamily="18" charset="2"/>
              <a:buChar char=""/>
              <a:tabLst>
                <a:tab pos="457200" algn="l"/>
              </a:tabLst>
            </a:pPr>
            <a:r>
              <a:rPr lang="zh-CN" altLang="zh-CN" sz="24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动态大小</a:t>
            </a:r>
            <a:r>
              <a:rPr lang="zh-CN" altLang="zh-CN" sz="2400" kern="0" dirty="0">
                <a:solidFill>
                  <a:srgbClr val="05073B"/>
                </a:solidFill>
                <a:effectLst/>
                <a:latin typeface="PingFang-SC-Regular"/>
                <a:ea typeface="宋体" panose="02010600030101010101" pitchFamily="2" charset="-122"/>
                <a:cs typeface="Segoe UI" panose="020B0502040204020203" pitchFamily="34" charset="0"/>
              </a:rPr>
              <a:t>：链表的大小可以在运行时动态改变。</a:t>
            </a:r>
            <a:endParaRPr lang="en-US" altLang="zh-CN" sz="2400" kern="0" dirty="0">
              <a:solidFill>
                <a:srgbClr val="05073B"/>
              </a:solidFill>
              <a:effectLst/>
              <a:latin typeface="PingFang-SC-Regular"/>
              <a:ea typeface="宋体" panose="02010600030101010101" pitchFamily="2" charset="-122"/>
              <a:cs typeface="Segoe UI" panose="020B0502040204020203" pitchFamily="34" charset="0"/>
            </a:endParaRPr>
          </a:p>
          <a:p>
            <a:pPr marL="342900" lvl="0" indent="-342900" algn="l">
              <a:buSzPts val="1000"/>
              <a:buFont typeface="Symbol" panose="05050102010706020507" pitchFamily="18" charset="2"/>
              <a:buChar char=""/>
              <a:tabLst>
                <a:tab pos="457200" algn="l"/>
              </a:tabLst>
            </a:pPr>
            <a:endParaRPr lang="zh-CN" altLang="zh-CN" sz="24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zh-CN" altLang="zh-CN" sz="24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无需连续内存</a:t>
            </a:r>
            <a:r>
              <a:rPr lang="zh-CN" altLang="zh-CN" sz="2400" kern="0" dirty="0">
                <a:solidFill>
                  <a:srgbClr val="05073B"/>
                </a:solidFill>
                <a:effectLst/>
                <a:latin typeface="PingFang-SC-Regular"/>
                <a:ea typeface="宋体" panose="02010600030101010101" pitchFamily="2" charset="-122"/>
                <a:cs typeface="Segoe UI" panose="020B0502040204020203" pitchFamily="34" charset="0"/>
              </a:rPr>
              <a:t>：链表中的节点可以在内存中的任何位置，只要它们通过指针相连。</a:t>
            </a:r>
            <a:endParaRPr lang="en-US" altLang="zh-CN" sz="2400" kern="0" dirty="0">
              <a:solidFill>
                <a:srgbClr val="05073B"/>
              </a:solidFill>
              <a:effectLst/>
              <a:latin typeface="PingFang-SC-Regular"/>
              <a:ea typeface="宋体" panose="02010600030101010101" pitchFamily="2" charset="-122"/>
              <a:cs typeface="Segoe UI" panose="020B0502040204020203" pitchFamily="34" charset="0"/>
            </a:endParaRPr>
          </a:p>
          <a:p>
            <a:pPr marL="342900" lvl="0" indent="-342900" algn="l">
              <a:buSzPts val="1000"/>
              <a:buFont typeface="Symbol" panose="05050102010706020507" pitchFamily="18" charset="2"/>
              <a:buChar char=""/>
              <a:tabLst>
                <a:tab pos="457200" algn="l"/>
              </a:tabLst>
            </a:pPr>
            <a:endParaRPr lang="zh-CN" altLang="zh-CN" sz="24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marL="342900" lvl="0" indent="-342900" algn="l">
              <a:buSzPts val="1000"/>
              <a:buFont typeface="Symbol" panose="05050102010706020507" pitchFamily="18" charset="2"/>
              <a:buChar char=""/>
              <a:tabLst>
                <a:tab pos="457200" algn="l"/>
              </a:tabLst>
            </a:pPr>
            <a:r>
              <a:rPr lang="zh-CN" altLang="zh-CN" sz="24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插入和删除效率高</a:t>
            </a:r>
            <a:r>
              <a:rPr lang="zh-CN" altLang="zh-CN" sz="2400" kern="0" dirty="0">
                <a:solidFill>
                  <a:srgbClr val="05073B"/>
                </a:solidFill>
                <a:effectLst/>
                <a:latin typeface="PingFang-SC-Regular"/>
                <a:ea typeface="宋体" panose="02010600030101010101" pitchFamily="2" charset="-122"/>
                <a:cs typeface="Segoe UI" panose="020B0502040204020203" pitchFamily="34" charset="0"/>
              </a:rPr>
              <a:t>：在链表中间或头部</a:t>
            </a:r>
            <a:r>
              <a:rPr lang="en-US" altLang="zh-CN" sz="2400" kern="0" dirty="0">
                <a:solidFill>
                  <a:srgbClr val="05073B"/>
                </a:solidFill>
                <a:effectLst/>
                <a:latin typeface="PingFang-SC-Regular"/>
                <a:ea typeface="宋体" panose="02010600030101010101" pitchFamily="2" charset="-122"/>
                <a:cs typeface="Segoe UI" panose="020B0502040204020203" pitchFamily="34" charset="0"/>
              </a:rPr>
              <a:t>/</a:t>
            </a:r>
            <a:r>
              <a:rPr lang="zh-CN" altLang="zh-CN" sz="2400" kern="0" dirty="0">
                <a:solidFill>
                  <a:srgbClr val="05073B"/>
                </a:solidFill>
                <a:effectLst/>
                <a:latin typeface="PingFang-SC-Regular"/>
                <a:ea typeface="宋体" panose="02010600030101010101" pitchFamily="2" charset="-122"/>
                <a:cs typeface="Segoe UI" panose="020B0502040204020203" pitchFamily="34" charset="0"/>
              </a:rPr>
              <a:t>尾部插入和删除节点通常比数组快。</a:t>
            </a:r>
            <a:endParaRPr lang="zh-CN" altLang="zh-CN" sz="24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dirty="0"/>
          </a:p>
        </p:txBody>
      </p:sp>
      <p:sp>
        <p:nvSpPr>
          <p:cNvPr id="5" name="灯片编号占位符 4">
            <a:extLst>
              <a:ext uri="{FF2B5EF4-FFF2-40B4-BE49-F238E27FC236}">
                <a16:creationId xmlns:a16="http://schemas.microsoft.com/office/drawing/2014/main" id="{6A0A2B98-7F5B-2DB4-5F46-48D53111B490}"/>
              </a:ext>
            </a:extLst>
          </p:cNvPr>
          <p:cNvSpPr>
            <a:spLocks noGrp="1"/>
          </p:cNvSpPr>
          <p:nvPr>
            <p:ph type="sldNum" sz="quarter" idx="12"/>
          </p:nvPr>
        </p:nvSpPr>
        <p:spPr/>
        <p:txBody>
          <a:bodyPr/>
          <a:lstStyle/>
          <a:p>
            <a:fld id="{50956E5B-BA4A-435B-B59A-FAA583EBAEB5}" type="slidenum">
              <a:rPr lang="en-US" altLang="zh-CN" smtClean="0"/>
              <a:pPr/>
              <a:t>10</a:t>
            </a:fld>
            <a:endParaRPr lang="en-US" altLang="zh-CN"/>
          </a:p>
        </p:txBody>
      </p:sp>
    </p:spTree>
    <p:extLst>
      <p:ext uri="{BB962C8B-B14F-4D97-AF65-F5344CB8AC3E}">
        <p14:creationId xmlns:p14="http://schemas.microsoft.com/office/powerpoint/2010/main" val="2938502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a:extLst>
              <a:ext uri="{FF2B5EF4-FFF2-40B4-BE49-F238E27FC236}">
                <a16:creationId xmlns:a16="http://schemas.microsoft.com/office/drawing/2014/main" id="{2E1F4419-C3A5-4491-8E09-BE797A4A5C64}"/>
              </a:ext>
            </a:extLst>
          </p:cNvPr>
          <p:cNvSpPr>
            <a:spLocks noGrp="1"/>
          </p:cNvSpPr>
          <p:nvPr>
            <p:ph idx="4294967295"/>
          </p:nvPr>
        </p:nvSpPr>
        <p:spPr>
          <a:xfrm>
            <a:off x="385697" y="1676446"/>
            <a:ext cx="8763000" cy="4495800"/>
          </a:xfrm>
          <a:prstGeom prst="rect">
            <a:avLst/>
          </a:prstGeom>
        </p:spPr>
        <p:txBody>
          <a:bodyPr/>
          <a:lstStyle/>
          <a:p>
            <a:pPr eaLnBrk="1" hangingPunct="1"/>
            <a:r>
              <a:rPr lang="zh-CN" altLang="en-US" dirty="0"/>
              <a:t>堆内存</a:t>
            </a:r>
          </a:p>
          <a:p>
            <a:pPr eaLnBrk="1" hangingPunct="1">
              <a:buFont typeface="Wingdings 3" panose="05040102010807070707" pitchFamily="18" charset="2"/>
              <a:buNone/>
            </a:pPr>
            <a:r>
              <a:rPr lang="zh-CN" altLang="en-US" sz="1800" dirty="0">
                <a:latin typeface="宋体" panose="02010600030101010101" pitchFamily="2" charset="-122"/>
                <a:ea typeface="宋体" panose="02010600030101010101" pitchFamily="2" charset="-122"/>
              </a:rPr>
              <a:t>   </a:t>
            </a:r>
            <a:r>
              <a:rPr lang="zh-CN" altLang="en-US" sz="2400" dirty="0">
                <a:latin typeface="宋体" panose="02010600030101010101" pitchFamily="2" charset="-122"/>
                <a:ea typeface="宋体" panose="02010600030101010101" pitchFamily="2" charset="-122"/>
              </a:rPr>
              <a:t>程序运行中可随机申请任意大小空间</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只要有</a:t>
            </a:r>
            <a:r>
              <a:rPr lang="en-US" altLang="zh-CN" sz="2400" dirty="0">
                <a:latin typeface="宋体" panose="02010600030101010101" pitchFamily="2" charset="-122"/>
                <a:ea typeface="宋体" panose="02010600030101010101" pitchFamily="2" charset="-122"/>
              </a:rPr>
              <a:t>)</a:t>
            </a:r>
            <a:r>
              <a:rPr lang="zh-CN" altLang="en-US" sz="2400" dirty="0">
                <a:latin typeface="宋体" panose="02010600030101010101" pitchFamily="2" charset="-122"/>
                <a:ea typeface="宋体" panose="02010600030101010101" pitchFamily="2" charset="-122"/>
              </a:rPr>
              <a:t>的内存块，这种运行中申请的内存就是堆内存。堆内存也称动态内存。 </a:t>
            </a:r>
            <a:br>
              <a:rPr lang="zh-CN" altLang="en-US" sz="1800" dirty="0"/>
            </a:br>
            <a:endParaRPr lang="en-US" altLang="zh-CN" sz="1800" dirty="0"/>
          </a:p>
          <a:p>
            <a:pPr eaLnBrk="1" hangingPunct="1">
              <a:buFont typeface="Wingdings 3" panose="05040102010807070707" pitchFamily="18" charset="2"/>
              <a:buNone/>
            </a:pPr>
            <a:r>
              <a:rPr lang="zh-CN" altLang="en-US" sz="1800" dirty="0">
                <a:latin typeface="宋体" panose="02010600030101010101" pitchFamily="2" charset="-122"/>
                <a:ea typeface="宋体" panose="02010600030101010101" pitchFamily="2" charset="-122"/>
              </a:rPr>
              <a:t>   </a:t>
            </a:r>
          </a:p>
          <a:p>
            <a:pPr eaLnBrk="1" hangingPunct="1"/>
            <a:r>
              <a:rPr lang="zh-CN" altLang="en-US" dirty="0"/>
              <a:t>字节方式</a:t>
            </a:r>
            <a:r>
              <a:rPr lang="en-US" altLang="zh-CN" dirty="0"/>
              <a:t>(C</a:t>
            </a:r>
            <a:r>
              <a:rPr lang="zh-CN" altLang="en-US" dirty="0"/>
              <a:t>方式</a:t>
            </a:r>
            <a:r>
              <a:rPr lang="en-US" altLang="zh-CN" dirty="0"/>
              <a:t>)</a:t>
            </a:r>
          </a:p>
          <a:p>
            <a:pPr eaLnBrk="1" hangingPunct="1"/>
            <a:endParaRPr lang="en-US" altLang="zh-CN" dirty="0"/>
          </a:p>
          <a:p>
            <a:pPr eaLnBrk="1" hangingPunct="1"/>
            <a:r>
              <a:rPr lang="en-US" altLang="zh-CN" sz="2800" dirty="0"/>
              <a:t>C++</a:t>
            </a:r>
            <a:r>
              <a:rPr lang="zh-CN" altLang="en-US" sz="2800" dirty="0"/>
              <a:t>方式</a:t>
            </a:r>
            <a:endParaRPr lang="en-US" altLang="zh-CN" sz="2800" dirty="0"/>
          </a:p>
          <a:p>
            <a:pPr eaLnBrk="1" hangingPunct="1"/>
            <a:endParaRPr lang="en-US" altLang="zh-CN" dirty="0"/>
          </a:p>
        </p:txBody>
      </p:sp>
      <p:sp>
        <p:nvSpPr>
          <p:cNvPr id="92162" name="Rectangle 2">
            <a:extLst>
              <a:ext uri="{FF2B5EF4-FFF2-40B4-BE49-F238E27FC236}">
                <a16:creationId xmlns:a16="http://schemas.microsoft.com/office/drawing/2014/main" id="{75A27F67-C717-42E9-B96C-A98DB77B2EEF}"/>
              </a:ext>
            </a:extLst>
          </p:cNvPr>
          <p:cNvSpPr>
            <a:spLocks noGrp="1" noChangeArrowheads="1"/>
          </p:cNvSpPr>
          <p:nvPr>
            <p:ph type="title" idx="4294967295"/>
          </p:nvPr>
        </p:nvSpPr>
        <p:spPr>
          <a:xfrm>
            <a:off x="609704" y="114254"/>
            <a:ext cx="8229600" cy="1143000"/>
          </a:xfrm>
          <a:prstGeom prst="rect">
            <a:avLst/>
          </a:prstGeom>
        </p:spPr>
        <p:txBody>
          <a:bodyPr rtlCol="0"/>
          <a:lstStyle/>
          <a:p>
            <a:pPr eaLnBrk="1" fontAlgn="auto" hangingPunct="1">
              <a:spcAft>
                <a:spcPts val="0"/>
              </a:spcAft>
              <a:defRPr/>
            </a:pPr>
            <a:r>
              <a:rPr lang="zh-CN" altLang="en-US" dirty="0">
                <a:solidFill>
                  <a:schemeClr val="accent2"/>
                </a:solidFill>
              </a:rPr>
              <a:t>堆内存的使用</a:t>
            </a:r>
            <a:endParaRPr lang="zh-CN" altLang="en-US" dirty="0"/>
          </a:p>
        </p:txBody>
      </p:sp>
      <p:pic>
        <p:nvPicPr>
          <p:cNvPr id="4" name="图片 3">
            <a:extLst>
              <a:ext uri="{FF2B5EF4-FFF2-40B4-BE49-F238E27FC236}">
                <a16:creationId xmlns:a16="http://schemas.microsoft.com/office/drawing/2014/main" id="{269643CB-E54B-43F8-9519-71DE89894EEA}"/>
              </a:ext>
            </a:extLst>
          </p:cNvPr>
          <p:cNvPicPr>
            <a:picLocks noChangeAspect="1"/>
          </p:cNvPicPr>
          <p:nvPr/>
        </p:nvPicPr>
        <p:blipFill>
          <a:blip r:embed="rId2"/>
          <a:stretch>
            <a:fillRect/>
          </a:stretch>
        </p:blipFill>
        <p:spPr>
          <a:xfrm>
            <a:off x="4114812" y="3399696"/>
            <a:ext cx="4087993" cy="262580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a:extLst>
              <a:ext uri="{FF2B5EF4-FFF2-40B4-BE49-F238E27FC236}">
                <a16:creationId xmlns:a16="http://schemas.microsoft.com/office/drawing/2014/main" id="{7C266521-D004-41EE-B36B-3D1EA3179E74}"/>
              </a:ext>
            </a:extLst>
          </p:cNvPr>
          <p:cNvSpPr>
            <a:spLocks noGrp="1"/>
          </p:cNvSpPr>
          <p:nvPr>
            <p:ph idx="4294967295"/>
          </p:nvPr>
        </p:nvSpPr>
        <p:spPr>
          <a:xfrm>
            <a:off x="533506" y="304882"/>
            <a:ext cx="8839200" cy="2286000"/>
          </a:xfrm>
          <a:prstGeom prst="rect">
            <a:avLst/>
          </a:prstGeom>
        </p:spPr>
        <p:txBody>
          <a:bodyPr/>
          <a:lstStyle/>
          <a:p>
            <a:pPr marL="0" indent="0" eaLnBrk="1" hangingPunct="1">
              <a:buNone/>
            </a:pPr>
            <a:r>
              <a:rPr lang="zh-CN" altLang="en-US" dirty="0"/>
              <a:t>字节方式</a:t>
            </a:r>
            <a:r>
              <a:rPr lang="en-US" altLang="zh-CN" dirty="0"/>
              <a:t>(C</a:t>
            </a:r>
            <a:r>
              <a:rPr lang="zh-CN" altLang="en-US" dirty="0"/>
              <a:t>方式</a:t>
            </a:r>
            <a:r>
              <a:rPr lang="en-US" altLang="zh-CN" dirty="0"/>
              <a:t>)</a:t>
            </a:r>
          </a:p>
          <a:p>
            <a:pPr eaLnBrk="1" hangingPunct="1"/>
            <a:endParaRPr lang="en-US" altLang="zh-CN" dirty="0"/>
          </a:p>
          <a:p>
            <a:pPr eaLnBrk="1" hangingPunct="1">
              <a:buFont typeface="Wingdings 3" panose="05040102010807070707" pitchFamily="18" charset="2"/>
              <a:buNone/>
            </a:pPr>
            <a:r>
              <a:rPr lang="zh-CN" altLang="en-US" sz="2800" dirty="0">
                <a:latin typeface="宋体" panose="02010600030101010101" pitchFamily="2" charset="-122"/>
                <a:ea typeface="宋体" panose="02010600030101010101" pitchFamily="2" charset="-122"/>
              </a:rPr>
              <a:t>申请</a:t>
            </a:r>
            <a:r>
              <a:rPr lang="en-US" altLang="zh-CN" sz="2800" dirty="0">
                <a:latin typeface="宋体" panose="02010600030101010101" pitchFamily="2" charset="-122"/>
                <a:ea typeface="宋体" panose="02010600030101010101" pitchFamily="2" charset="-122"/>
              </a:rPr>
              <a:t>: malloc</a:t>
            </a:r>
            <a:endParaRPr lang="zh-CN" altLang="en-US" sz="2800" dirty="0">
              <a:latin typeface="宋体" panose="02010600030101010101" pitchFamily="2" charset="-122"/>
              <a:ea typeface="宋体" panose="02010600030101010101" pitchFamily="2" charset="-122"/>
            </a:endParaRPr>
          </a:p>
          <a:p>
            <a:pPr eaLnBrk="1" hangingPunct="1">
              <a:buFont typeface="Wingdings 3" panose="05040102010807070707" pitchFamily="18" charset="2"/>
              <a:buNone/>
            </a:pPr>
            <a:r>
              <a:rPr lang="zh-CN" altLang="en-US" sz="2800" dirty="0">
                <a:latin typeface="宋体" panose="02010600030101010101" pitchFamily="2" charset="-122"/>
                <a:ea typeface="宋体" panose="02010600030101010101" pitchFamily="2" charset="-122"/>
              </a:rPr>
              <a:t>函数</a:t>
            </a:r>
            <a:r>
              <a:rPr lang="en-US" altLang="zh-CN" sz="2800" dirty="0">
                <a:latin typeface="宋体" panose="02010600030101010101" pitchFamily="2" charset="-122"/>
                <a:ea typeface="宋体" panose="02010600030101010101" pitchFamily="2" charset="-122"/>
              </a:rPr>
              <a:t>malloc</a:t>
            </a:r>
            <a:r>
              <a:rPr lang="zh-CN" altLang="en-US" sz="2800" dirty="0">
                <a:latin typeface="宋体" panose="02010600030101010101" pitchFamily="2" charset="-122"/>
                <a:ea typeface="宋体" panose="02010600030101010101" pitchFamily="2" charset="-122"/>
              </a:rPr>
              <a:t>（）是</a:t>
            </a:r>
            <a:r>
              <a:rPr lang="en-US" altLang="zh-CN" sz="2800" dirty="0">
                <a:latin typeface="宋体" panose="02010600030101010101" pitchFamily="2" charset="-122"/>
                <a:ea typeface="宋体" panose="02010600030101010101" pitchFamily="2" charset="-122"/>
              </a:rPr>
              <a:t>C</a:t>
            </a:r>
            <a:r>
              <a:rPr lang="zh-CN" altLang="en-US" sz="2800" dirty="0">
                <a:latin typeface="宋体" panose="02010600030101010101" pitchFamily="2" charset="-122"/>
                <a:ea typeface="宋体" panose="02010600030101010101" pitchFamily="2" charset="-122"/>
              </a:rPr>
              <a:t>程序获得堆内存的一种方法，它在</a:t>
            </a:r>
            <a:r>
              <a:rPr lang="en-US" altLang="zh-CN" sz="2800" dirty="0" err="1">
                <a:latin typeface="宋体" panose="02010600030101010101" pitchFamily="2" charset="-122"/>
                <a:ea typeface="宋体" panose="02010600030101010101" pitchFamily="2" charset="-122"/>
              </a:rPr>
              <a:t>stdlib.h</a:t>
            </a:r>
            <a:r>
              <a:rPr lang="zh-CN" altLang="en-US" sz="2800" dirty="0">
                <a:latin typeface="宋体" panose="02010600030101010101" pitchFamily="2" charset="-122"/>
                <a:ea typeface="宋体" panose="02010600030101010101" pitchFamily="2" charset="-122"/>
              </a:rPr>
              <a:t>或</a:t>
            </a:r>
            <a:r>
              <a:rPr lang="en-US" altLang="zh-CN" sz="2800" dirty="0" err="1">
                <a:latin typeface="宋体" panose="02010600030101010101" pitchFamily="2" charset="-122"/>
                <a:ea typeface="宋体" panose="02010600030101010101" pitchFamily="2" charset="-122"/>
              </a:rPr>
              <a:t>cstdlib</a:t>
            </a:r>
            <a:r>
              <a:rPr lang="zh-CN" altLang="en-US" sz="2800" dirty="0">
                <a:latin typeface="宋体" panose="02010600030101010101" pitchFamily="2" charset="-122"/>
                <a:ea typeface="宋体" panose="02010600030101010101" pitchFamily="2" charset="-122"/>
              </a:rPr>
              <a:t>头文件中声明。</a:t>
            </a:r>
            <a:endParaRPr lang="en-US" altLang="zh-CN" sz="2800" dirty="0">
              <a:latin typeface="宋体" panose="02010600030101010101" pitchFamily="2" charset="-122"/>
              <a:ea typeface="宋体" panose="02010600030101010101" pitchFamily="2" charset="-122"/>
            </a:endParaRPr>
          </a:p>
          <a:p>
            <a:pPr eaLnBrk="1" hangingPunct="1">
              <a:buFont typeface="Wingdings 3" panose="05040102010807070707" pitchFamily="18" charset="2"/>
              <a:buNone/>
            </a:pPr>
            <a:endParaRPr lang="en-US" altLang="zh-CN" sz="2800" dirty="0">
              <a:latin typeface="宋体" panose="02010600030101010101" pitchFamily="2" charset="-122"/>
              <a:ea typeface="宋体" panose="02010600030101010101" pitchFamily="2" charset="-122"/>
            </a:endParaRPr>
          </a:p>
          <a:p>
            <a:pPr eaLnBrk="1" hangingPunct="1">
              <a:buFont typeface="Wingdings 3" panose="05040102010807070707" pitchFamily="18" charset="2"/>
              <a:buNone/>
            </a:pPr>
            <a:r>
              <a:rPr lang="zh-CN" altLang="en-US" dirty="0">
                <a:latin typeface="宋体" panose="02010600030101010101" pitchFamily="2" charset="-122"/>
                <a:ea typeface="宋体" panose="02010600030101010101" pitchFamily="2" charset="-122"/>
              </a:rPr>
              <a:t>释放</a:t>
            </a:r>
            <a:r>
              <a:rPr lang="en-US" altLang="zh-CN" dirty="0">
                <a:latin typeface="宋体" panose="02010600030101010101" pitchFamily="2" charset="-122"/>
                <a:ea typeface="宋体" panose="02010600030101010101" pitchFamily="2" charset="-122"/>
              </a:rPr>
              <a:t>: free</a:t>
            </a:r>
          </a:p>
          <a:p>
            <a:pPr eaLnBrk="1" hangingPunct="1">
              <a:buFont typeface="Wingdings 3" panose="05040102010807070707" pitchFamily="18" charset="2"/>
              <a:buNone/>
            </a:pPr>
            <a:r>
              <a:rPr lang="zh-CN" altLang="en-US" sz="2400" dirty="0">
                <a:latin typeface="宋体" panose="02010600030101010101" pitchFamily="2" charset="-122"/>
                <a:ea typeface="宋体" panose="02010600030101010101" pitchFamily="2" charset="-122"/>
              </a:rPr>
              <a:t>函数</a:t>
            </a:r>
            <a:r>
              <a:rPr lang="en-US" altLang="zh-CN" sz="2400" dirty="0">
                <a:latin typeface="宋体" panose="02010600030101010101" pitchFamily="2" charset="-122"/>
                <a:ea typeface="宋体" panose="02010600030101010101" pitchFamily="2" charset="-122"/>
              </a:rPr>
              <a:t>free</a:t>
            </a:r>
            <a:r>
              <a:rPr lang="zh-CN" altLang="en-US" sz="2400" dirty="0">
                <a:latin typeface="宋体" panose="02010600030101010101" pitchFamily="2" charset="-122"/>
                <a:ea typeface="宋体" panose="02010600030101010101" pitchFamily="2" charset="-122"/>
              </a:rPr>
              <a:t>（）返还由</a:t>
            </a:r>
            <a:r>
              <a:rPr lang="en-US" altLang="zh-CN" sz="2400" dirty="0">
                <a:latin typeface="宋体" panose="02010600030101010101" pitchFamily="2" charset="-122"/>
                <a:ea typeface="宋体" panose="02010600030101010101" pitchFamily="2" charset="-122"/>
              </a:rPr>
              <a:t>malloc</a:t>
            </a:r>
            <a:r>
              <a:rPr lang="zh-CN" altLang="en-US" sz="2400" dirty="0">
                <a:latin typeface="宋体" panose="02010600030101010101" pitchFamily="2" charset="-122"/>
                <a:ea typeface="宋体" panose="02010600030101010101" pitchFamily="2" charset="-122"/>
              </a:rPr>
              <a:t>（）函数分配的堆内存</a:t>
            </a:r>
          </a:p>
        </p:txBody>
      </p:sp>
      <p:sp>
        <p:nvSpPr>
          <p:cNvPr id="18436" name="矩形 4">
            <a:extLst>
              <a:ext uri="{FF2B5EF4-FFF2-40B4-BE49-F238E27FC236}">
                <a16:creationId xmlns:a16="http://schemas.microsoft.com/office/drawing/2014/main" id="{E581D773-638B-4DC1-BCFC-224230F19771}"/>
              </a:ext>
            </a:extLst>
          </p:cNvPr>
          <p:cNvSpPr>
            <a:spLocks noChangeArrowheads="1"/>
          </p:cNvSpPr>
          <p:nvPr/>
        </p:nvSpPr>
        <p:spPr bwMode="auto">
          <a:xfrm>
            <a:off x="533506" y="5029158"/>
            <a:ext cx="84582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srgbClr val="000000"/>
                </a:solidFill>
                <a:effectLst/>
                <a:uLnTx/>
                <a:uFillTx/>
                <a:latin typeface="LiberationSerif"/>
                <a:ea typeface="宋体" panose="02010600030101010101" pitchFamily="2" charset="-122"/>
                <a:cs typeface="+mn-cs"/>
              </a:rPr>
              <a:t>free</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（）参数是先前调用</a:t>
            </a:r>
            <a:r>
              <a:rPr kumimoji="0" lang="en-US" altLang="zh-CN" sz="2400" b="0" i="0" u="none" strike="noStrike" kern="1200" cap="none" spc="0" normalizeH="0" baseline="0" noProof="0" dirty="0">
                <a:ln>
                  <a:noFill/>
                </a:ln>
                <a:solidFill>
                  <a:srgbClr val="000000"/>
                </a:solidFill>
                <a:effectLst/>
                <a:uLnTx/>
                <a:uFillTx/>
                <a:latin typeface="LiberationSerif"/>
                <a:ea typeface="宋体" panose="02010600030101010101" pitchFamily="2" charset="-122"/>
                <a:cs typeface="+mn-cs"/>
              </a:rPr>
              <a:t>malloc</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（）函数时返回的地址。 把其他值传给</a:t>
            </a:r>
            <a:r>
              <a:rPr kumimoji="0" lang="en-US" altLang="zh-CN" sz="2400" b="0" i="0" u="none" strike="noStrike" kern="1200" cap="none" spc="0" normalizeH="0" baseline="0" noProof="0" dirty="0">
                <a:ln>
                  <a:noFill/>
                </a:ln>
                <a:solidFill>
                  <a:srgbClr val="000000"/>
                </a:solidFill>
                <a:effectLst/>
                <a:uLnTx/>
                <a:uFillTx/>
                <a:latin typeface="LiberationSerif"/>
                <a:ea typeface="宋体" panose="02010600030101010101" pitchFamily="2" charset="-122"/>
                <a:cs typeface="+mn-cs"/>
              </a:rPr>
              <a:t>free</a:t>
            </a:r>
            <a:r>
              <a:rPr kumimoji="0" lang="zh-CN" altLang="en-US" sz="2400" b="0" i="0" u="none" strike="noStrike" kern="1200" cap="none" spc="0" normalizeH="0" baseline="0" noProof="0" dirty="0">
                <a:ln>
                  <a:noFill/>
                </a:ln>
                <a:solidFill>
                  <a:srgbClr val="000000"/>
                </a:solidFill>
                <a:effectLst/>
                <a:uLnTx/>
                <a:uFillTx/>
                <a:latin typeface="宋体" panose="02010600030101010101" pitchFamily="2" charset="-122"/>
                <a:ea typeface="宋体" panose="02010600030101010101" pitchFamily="2" charset="-122"/>
                <a:cs typeface="+mn-cs"/>
              </a:rPr>
              <a:t>（）很可能会造成灾难性的后果。</a:t>
            </a:r>
            <a:endPar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a:extLst>
              <a:ext uri="{FF2B5EF4-FFF2-40B4-BE49-F238E27FC236}">
                <a16:creationId xmlns:a16="http://schemas.microsoft.com/office/drawing/2014/main" id="{A16A1F28-6A5E-4CC2-B4F3-58F1A2AD2A57}"/>
              </a:ext>
            </a:extLst>
          </p:cNvPr>
          <p:cNvSpPr>
            <a:spLocks noGrp="1"/>
          </p:cNvSpPr>
          <p:nvPr>
            <p:ph idx="4294967295"/>
          </p:nvPr>
        </p:nvSpPr>
        <p:spPr>
          <a:xfrm>
            <a:off x="457308" y="304882"/>
            <a:ext cx="8991600" cy="1535832"/>
          </a:xfrm>
          <a:prstGeom prst="rect">
            <a:avLst/>
          </a:prstGeom>
        </p:spPr>
        <p:txBody>
          <a:bodyPr/>
          <a:lstStyle/>
          <a:p>
            <a:pPr marL="107950" indent="0" eaLnBrk="1" hangingPunct="1">
              <a:buFont typeface="Wingdings 3" panose="05040102010807070707" pitchFamily="18" charset="2"/>
              <a:buNone/>
            </a:pPr>
            <a:r>
              <a:rPr lang="en-US" altLang="zh-CN" dirty="0"/>
              <a:t>C++</a:t>
            </a:r>
            <a:r>
              <a:rPr lang="zh-CN" altLang="en-US" dirty="0"/>
              <a:t>方式</a:t>
            </a:r>
            <a:endParaRPr lang="en-US" altLang="zh-CN" dirty="0"/>
          </a:p>
          <a:p>
            <a:pPr marL="107950" indent="0" eaLnBrk="1" hangingPunct="1">
              <a:buFont typeface="Wingdings 3" panose="05040102010807070707" pitchFamily="18" charset="2"/>
              <a:buNone/>
            </a:pPr>
            <a:endParaRPr lang="en-US" altLang="zh-CN" dirty="0"/>
          </a:p>
          <a:p>
            <a:pPr marL="107950" indent="0" eaLnBrk="1" hangingPunct="1">
              <a:buFont typeface="Wingdings 3" panose="05040102010807070707" pitchFamily="18" charset="2"/>
              <a:buNone/>
            </a:pPr>
            <a:endParaRPr lang="en-US" altLang="zh-CN" sz="2000" dirty="0"/>
          </a:p>
          <a:p>
            <a:pPr marL="107950" indent="0" eaLnBrk="1" hangingPunct="1">
              <a:buFont typeface="Wingdings 3" panose="05040102010807070707" pitchFamily="18" charset="2"/>
              <a:buNone/>
            </a:pPr>
            <a:r>
              <a:rPr lang="en-US" altLang="zh-CN" sz="2000" dirty="0"/>
              <a:t>new</a:t>
            </a:r>
            <a:r>
              <a:rPr lang="zh-CN" altLang="en-US" sz="2000" dirty="0"/>
              <a:t>和</a:t>
            </a:r>
            <a:r>
              <a:rPr lang="en-US" altLang="zh-CN" sz="2000" dirty="0"/>
              <a:t>delete</a:t>
            </a:r>
            <a:r>
              <a:rPr lang="zh-CN" altLang="en-US" sz="2000" dirty="0"/>
              <a:t>是</a:t>
            </a:r>
            <a:r>
              <a:rPr lang="en-US" altLang="zh-CN" sz="2000" dirty="0"/>
              <a:t>C++</a:t>
            </a:r>
            <a:r>
              <a:rPr lang="zh-CN" altLang="en-US" sz="2000" dirty="0"/>
              <a:t>专有的操作符，它们不用头文件声明。</a:t>
            </a:r>
            <a:endParaRPr lang="en-US" altLang="zh-CN" sz="2000" dirty="0"/>
          </a:p>
          <a:p>
            <a:pPr marL="107950" indent="0" eaLnBrk="1" hangingPunct="1">
              <a:buFont typeface="Wingdings 3" panose="05040102010807070707" pitchFamily="18" charset="2"/>
              <a:buNone/>
            </a:pPr>
            <a:endParaRPr lang="en-US" altLang="zh-CN" sz="2000" dirty="0"/>
          </a:p>
          <a:p>
            <a:pPr marL="107950" indent="0" eaLnBrk="1" hangingPunct="1">
              <a:buFont typeface="Wingdings 3" panose="05040102010807070707" pitchFamily="18" charset="2"/>
              <a:buNone/>
            </a:pPr>
            <a:r>
              <a:rPr lang="zh-CN" altLang="en-US" sz="2400" dirty="0"/>
              <a:t>申请</a:t>
            </a:r>
            <a:r>
              <a:rPr lang="en-US" altLang="zh-CN" sz="2400" dirty="0"/>
              <a:t>: new</a:t>
            </a:r>
            <a:endParaRPr lang="zh-CN" altLang="en-US" sz="2400" dirty="0"/>
          </a:p>
          <a:p>
            <a:pPr marL="107950" indent="0" eaLnBrk="1" hangingPunct="1">
              <a:buFont typeface="Wingdings 3" panose="05040102010807070707" pitchFamily="18" charset="2"/>
              <a:buNone/>
            </a:pPr>
            <a:r>
              <a:rPr lang="en-US" altLang="zh-CN" sz="2400" dirty="0">
                <a:latin typeface="宋体" panose="02010600030101010101" pitchFamily="2" charset="-122"/>
                <a:ea typeface="宋体" panose="02010600030101010101" pitchFamily="2" charset="-122"/>
              </a:rPr>
              <a:t>new</a:t>
            </a:r>
            <a:r>
              <a:rPr lang="zh-CN" altLang="en-US" sz="2400" dirty="0">
                <a:latin typeface="宋体" panose="02010600030101010101" pitchFamily="2" charset="-122"/>
                <a:ea typeface="宋体" panose="02010600030101010101" pitchFamily="2" charset="-122"/>
              </a:rPr>
              <a:t>的操作数为数据类型，它可以带初始化值表或单元个数。</a:t>
            </a:r>
            <a:endParaRPr lang="en-US" altLang="zh-CN" sz="2400" dirty="0">
              <a:latin typeface="宋体" panose="02010600030101010101" pitchFamily="2" charset="-122"/>
              <a:ea typeface="宋体" panose="02010600030101010101" pitchFamily="2" charset="-122"/>
            </a:endParaRPr>
          </a:p>
          <a:p>
            <a:pPr marL="107950" indent="0" eaLnBrk="1" hangingPunct="1">
              <a:buFont typeface="Wingdings 3" panose="05040102010807070707" pitchFamily="18" charset="2"/>
              <a:buNone/>
            </a:pPr>
            <a:r>
              <a:rPr lang="en-US" altLang="zh-CN" sz="2400" dirty="0">
                <a:latin typeface="宋体" panose="02010600030101010101" pitchFamily="2" charset="-122"/>
                <a:ea typeface="宋体" panose="02010600030101010101" pitchFamily="2" charset="-122"/>
              </a:rPr>
              <a:t>new</a:t>
            </a:r>
            <a:r>
              <a:rPr lang="zh-CN" altLang="en-US" sz="2400" dirty="0">
                <a:latin typeface="宋体" panose="02010600030101010101" pitchFamily="2" charset="-122"/>
                <a:ea typeface="宋体" panose="02010600030101010101" pitchFamily="2" charset="-122"/>
              </a:rPr>
              <a:t>返回一个具有操作数的数据类型的指针。 </a:t>
            </a:r>
            <a:endParaRPr lang="en-US" altLang="zh-CN" sz="2400" dirty="0">
              <a:latin typeface="宋体" panose="02010600030101010101" pitchFamily="2" charset="-122"/>
              <a:ea typeface="宋体" panose="02010600030101010101" pitchFamily="2" charset="-122"/>
            </a:endParaRPr>
          </a:p>
          <a:p>
            <a:pPr marL="107950" indent="0" eaLnBrk="1" hangingPunct="1">
              <a:buFont typeface="Wingdings 3" panose="05040102010807070707" pitchFamily="18" charset="2"/>
              <a:buNone/>
            </a:pPr>
            <a:endParaRPr lang="en-US" altLang="zh-CN" sz="2000" dirty="0"/>
          </a:p>
        </p:txBody>
      </p:sp>
      <p:sp>
        <p:nvSpPr>
          <p:cNvPr id="19459" name="文本框 3">
            <a:extLst>
              <a:ext uri="{FF2B5EF4-FFF2-40B4-BE49-F238E27FC236}">
                <a16:creationId xmlns:a16="http://schemas.microsoft.com/office/drawing/2014/main" id="{5DC81C16-90FC-48F9-9798-017F0CE0AE78}"/>
              </a:ext>
            </a:extLst>
          </p:cNvPr>
          <p:cNvSpPr txBox="1">
            <a:spLocks noChangeArrowheads="1"/>
          </p:cNvSpPr>
          <p:nvPr/>
        </p:nvSpPr>
        <p:spPr bwMode="auto">
          <a:xfrm>
            <a:off x="426848" y="4386345"/>
            <a:ext cx="8839200" cy="12618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1079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107950" marR="0" lvl="0" indent="0" algn="l" defTabSz="914400" rtl="0" eaLnBrk="1" fontAlgn="base" latinLnBrk="0" hangingPunct="1">
              <a:lnSpc>
                <a:spcPct val="100000"/>
              </a:lnSpc>
              <a:spcBef>
                <a:spcPct val="0"/>
              </a:spcBef>
              <a:spcAft>
                <a:spcPct val="0"/>
              </a:spcAft>
              <a:buClrTx/>
              <a:buSzTx/>
              <a:buFont typeface="Wingdings 3" panose="05040102010807070707" pitchFamily="18" charset="2"/>
              <a:buNone/>
              <a:tabLst/>
              <a:defRPr/>
            </a:pPr>
            <a:r>
              <a:rPr kumimoji="0" lang="zh-CN" altLang="en-US"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释放</a:t>
            </a:r>
            <a:r>
              <a:rPr kumimoji="0" lang="en-US" altLang="zh-CN" sz="2800" b="1"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delete</a:t>
            </a:r>
          </a:p>
          <a:p>
            <a:pPr marL="107950" marR="0" lvl="0" indent="0" algn="l" defTabSz="914400" rtl="0" eaLnBrk="1" fontAlgn="base" latinLnBrk="0" hangingPunct="1">
              <a:lnSpc>
                <a:spcPct val="100000"/>
              </a:lnSpc>
              <a:spcBef>
                <a:spcPct val="0"/>
              </a:spcBef>
              <a:spcAft>
                <a:spcPct val="0"/>
              </a:spcAft>
              <a:buClrTx/>
              <a:buSzTx/>
              <a:buFont typeface="Wingdings 3" panose="05040102010807070707" pitchFamily="18" charset="2"/>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不需要类型转换</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申请的实体按类型自动构造</a:t>
            </a:r>
          </a:p>
          <a:p>
            <a:pPr marL="107950" marR="0" lvl="0" indent="0" algn="l" defTabSz="914400" rtl="0" eaLnBrk="1" fontAlgn="base" latinLnBrk="0" hangingPunct="1">
              <a:lnSpc>
                <a:spcPct val="100000"/>
              </a:lnSpc>
              <a:spcBef>
                <a:spcPct val="0"/>
              </a:spcBef>
              <a:spcAft>
                <a:spcPct val="0"/>
              </a:spcAft>
              <a:buClrTx/>
              <a:buSzTx/>
              <a:buFont typeface="Wingdings 3" panose="05040102010807070707" pitchFamily="18" charset="2"/>
              <a:buNone/>
              <a:tabLst/>
              <a:defRPr/>
            </a:pP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弊病</a:t>
            </a:r>
            <a:r>
              <a:rPr kumimoji="0" lang="en-US" altLang="zh-CN"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 </a:t>
            </a:r>
            <a:r>
              <a:rPr kumimoji="0" lang="zh-CN" altLang="en-US" sz="2400" b="0" i="0" u="none" strike="noStrike" kern="1200" cap="none" spc="0" normalizeH="0" baseline="0" noProof="0" dirty="0">
                <a:ln>
                  <a:noFill/>
                </a:ln>
                <a:solidFill>
                  <a:prstClr val="black"/>
                </a:solidFill>
                <a:effectLst/>
                <a:uLnTx/>
                <a:uFillTx/>
                <a:latin typeface="Arial" panose="020B0604020202020204" pitchFamily="34" charset="0"/>
                <a:ea typeface="宋体" panose="02010600030101010101" pitchFamily="2" charset="-122"/>
                <a:cs typeface="+mn-cs"/>
              </a:rPr>
              <a:t>申请释放总是要求成对出现以保证安全性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309E7A8F-549E-4987-AAA1-14202B182676}"/>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6E1D8A8-F8D6-40AF-8D33-EB69E617A46E}" type="slidenum">
              <a:rPr lang="en-US" altLang="zh-CN">
                <a:solidFill>
                  <a:srgbClr val="FF0000"/>
                </a:solidFill>
                <a:latin typeface="Verdana" panose="020B0604030504040204" pitchFamily="34" charset="0"/>
              </a:rPr>
              <a:pPr/>
              <a:t>14</a:t>
            </a:fld>
            <a:endParaRPr lang="en-US" altLang="zh-CN">
              <a:solidFill>
                <a:srgbClr val="FF0000"/>
              </a:solidFill>
              <a:latin typeface="Verdana" panose="020B0604030504040204" pitchFamily="34" charset="0"/>
            </a:endParaRPr>
          </a:p>
        </p:txBody>
      </p:sp>
      <p:sp>
        <p:nvSpPr>
          <p:cNvPr id="12291" name="Rectangle 2">
            <a:extLst>
              <a:ext uri="{FF2B5EF4-FFF2-40B4-BE49-F238E27FC236}">
                <a16:creationId xmlns:a16="http://schemas.microsoft.com/office/drawing/2014/main" id="{8364B468-264F-46A4-9BE6-29AC30EED860}"/>
              </a:ext>
            </a:extLst>
          </p:cNvPr>
          <p:cNvSpPr>
            <a:spLocks noGrp="1" noChangeArrowheads="1"/>
          </p:cNvSpPr>
          <p:nvPr>
            <p:ph type="title"/>
          </p:nvPr>
        </p:nvSpPr>
        <p:spPr/>
        <p:txBody>
          <a:bodyPr/>
          <a:lstStyle/>
          <a:p>
            <a:pPr eaLnBrk="1" hangingPunct="1"/>
            <a:r>
              <a:rPr lang="zh-CN" altLang="en-US">
                <a:latin typeface="楷体_GB2312" pitchFamily="49" charset="-122"/>
                <a:ea typeface="楷体_GB2312" pitchFamily="49" charset="-122"/>
              </a:rPr>
              <a:t>三</a:t>
            </a:r>
            <a:r>
              <a:rPr lang="zh-CN" altLang="zh-CN">
                <a:latin typeface="楷体_GB2312" pitchFamily="49" charset="-122"/>
                <a:ea typeface="楷体_GB2312" pitchFamily="49" charset="-122"/>
              </a:rPr>
              <a:t>、</a:t>
            </a:r>
            <a:r>
              <a:rPr lang="zh-CN" altLang="en-US">
                <a:latin typeface="楷体_GB2312" pitchFamily="49" charset="-122"/>
                <a:ea typeface="楷体_GB2312" pitchFamily="49" charset="-122"/>
              </a:rPr>
              <a:t>动态</a:t>
            </a:r>
            <a:r>
              <a:rPr lang="zh-CN" altLang="zh-CN">
                <a:latin typeface="楷体_GB2312" pitchFamily="49" charset="-122"/>
                <a:ea typeface="楷体_GB2312" pitchFamily="49" charset="-122"/>
              </a:rPr>
              <a:t>链表</a:t>
            </a:r>
          </a:p>
        </p:txBody>
      </p:sp>
      <p:sp>
        <p:nvSpPr>
          <p:cNvPr id="18436" name="Rectangle 3">
            <a:extLst>
              <a:ext uri="{FF2B5EF4-FFF2-40B4-BE49-F238E27FC236}">
                <a16:creationId xmlns:a16="http://schemas.microsoft.com/office/drawing/2014/main" id="{31C6D545-64F1-4044-AB43-36BB4090649C}"/>
              </a:ext>
            </a:extLst>
          </p:cNvPr>
          <p:cNvSpPr>
            <a:spLocks noGrp="1" noChangeArrowheads="1"/>
          </p:cNvSpPr>
          <p:nvPr>
            <p:ph type="body" idx="1"/>
          </p:nvPr>
        </p:nvSpPr>
        <p:spPr>
          <a:xfrm>
            <a:off x="457200" y="1600200"/>
            <a:ext cx="8534400" cy="5029200"/>
          </a:xfrm>
        </p:spPr>
        <p:txBody>
          <a:bodyPr/>
          <a:lstStyle/>
          <a:p>
            <a:pPr eaLnBrk="1" hangingPunct="1">
              <a:spcBef>
                <a:spcPct val="0"/>
              </a:spcBef>
              <a:buClr>
                <a:schemeClr val="hlink"/>
              </a:buClr>
              <a:buFont typeface="Wingdings" panose="05000000000000000000" pitchFamily="2" charset="2"/>
              <a:buChar char="Ø"/>
              <a:defRPr/>
            </a:pPr>
            <a:r>
              <a:rPr lang="zh-CN" altLang="en-US" sz="2400">
                <a:latin typeface="楷体_GB2312" pitchFamily="1" charset="-122"/>
              </a:rPr>
              <a:t>数据</a:t>
            </a:r>
            <a:r>
              <a:rPr lang="zh-CN" sz="2400" dirty="0">
                <a:latin typeface="楷体_GB2312" pitchFamily="1" charset="-122"/>
              </a:rPr>
              <a:t>节点按</a:t>
            </a:r>
            <a:r>
              <a:rPr lang="zh-CN" altLang="en-US" sz="2400" dirty="0">
                <a:latin typeface="楷体_GB2312" pitchFamily="1" charset="-122"/>
              </a:rPr>
              <a:t>需要产生，每次都链接到尾节点</a:t>
            </a:r>
            <a:r>
              <a:rPr lang="zh-CN" sz="2400" dirty="0">
                <a:latin typeface="楷体_GB2312" pitchFamily="1" charset="-122"/>
              </a:rPr>
              <a:t>。</a:t>
            </a:r>
          </a:p>
          <a:p>
            <a:pPr eaLnBrk="1" hangingPunct="1">
              <a:spcBef>
                <a:spcPct val="0"/>
              </a:spcBef>
              <a:buClr>
                <a:schemeClr val="hlink"/>
              </a:buClr>
              <a:buFont typeface="Wingdings" panose="05000000000000000000" pitchFamily="2" charset="2"/>
              <a:buNone/>
              <a:defRPr/>
            </a:pPr>
            <a:r>
              <a:rPr lang="zh-CN" sz="2400" dirty="0">
                <a:latin typeface="楷体_GB2312" pitchFamily="1" charset="-122"/>
              </a:rPr>
              <a:t> </a:t>
            </a:r>
          </a:p>
          <a:p>
            <a:pPr eaLnBrk="1" hangingPunct="1">
              <a:spcBef>
                <a:spcPct val="0"/>
              </a:spcBef>
              <a:buClr>
                <a:schemeClr val="hlink"/>
              </a:buClr>
              <a:buFont typeface="Wingdings" panose="05000000000000000000" pitchFamily="2" charset="2"/>
              <a:buChar char="Ø"/>
              <a:defRPr/>
            </a:pPr>
            <a:r>
              <a:rPr lang="zh-CN" altLang="en-US" sz="2400" dirty="0">
                <a:latin typeface="楷体_GB2312" pitchFamily="1" charset="-122"/>
              </a:rPr>
              <a:t>动态生成结点</a:t>
            </a:r>
            <a:endParaRPr lang="en-US" altLang="zh-CN" sz="2400" dirty="0">
              <a:latin typeface="楷体_GB2312" pitchFamily="1" charset="-122"/>
            </a:endParaRPr>
          </a:p>
          <a:p>
            <a:pPr marL="0" indent="0" eaLnBrk="1" hangingPunct="1">
              <a:spcBef>
                <a:spcPct val="0"/>
              </a:spcBef>
              <a:buClr>
                <a:schemeClr val="hlink"/>
              </a:buClr>
              <a:buFont typeface="Wingdings" panose="05000000000000000000" pitchFamily="2" charset="2"/>
              <a:buNone/>
              <a:defRPr/>
            </a:pPr>
            <a:r>
              <a:rPr lang="en-US" altLang="zh-CN" sz="2400" dirty="0">
                <a:latin typeface="楷体_GB2312" pitchFamily="1" charset="-122"/>
              </a:rPr>
              <a:t>  Node </a:t>
            </a:r>
            <a:r>
              <a:rPr lang="zh-CN" altLang="en-US" sz="2400" dirty="0">
                <a:latin typeface="楷体_GB2312" pitchFamily="1" charset="-122"/>
              </a:rPr>
              <a:t>*</a:t>
            </a:r>
            <a:r>
              <a:rPr lang="en-US" altLang="zh-CN" sz="2400" dirty="0">
                <a:latin typeface="楷体_GB2312" pitchFamily="1" charset="-122"/>
              </a:rPr>
              <a:t>current=new Node;</a:t>
            </a:r>
          </a:p>
          <a:p>
            <a:pPr marL="0" indent="0" eaLnBrk="1" hangingPunct="1">
              <a:spcBef>
                <a:spcPct val="0"/>
              </a:spcBef>
              <a:buClr>
                <a:schemeClr val="hlink"/>
              </a:buClr>
              <a:buFont typeface="Wingdings" panose="05000000000000000000" pitchFamily="2" charset="2"/>
              <a:buNone/>
              <a:defRPr/>
            </a:pPr>
            <a:endParaRPr lang="en-US" altLang="zh-CN" sz="2400" dirty="0">
              <a:latin typeface="楷体_GB2312" pitchFamily="1" charset="-122"/>
            </a:endParaRPr>
          </a:p>
          <a:p>
            <a:pPr eaLnBrk="1" hangingPunct="1">
              <a:spcBef>
                <a:spcPct val="0"/>
              </a:spcBef>
              <a:buClr>
                <a:schemeClr val="hlink"/>
              </a:buClr>
              <a:buFont typeface="Wingdings" panose="05000000000000000000" pitchFamily="2" charset="2"/>
              <a:buChar char="Ø"/>
              <a:defRPr/>
            </a:pPr>
            <a:r>
              <a:rPr lang="zh-CN" sz="2400" dirty="0">
                <a:latin typeface="楷体_GB2312" pitchFamily="1" charset="-122"/>
              </a:rPr>
              <a:t>基本元素：指向元素的指针     </a:t>
            </a:r>
            <a:br>
              <a:rPr lang="zh-CN" sz="2400" dirty="0">
                <a:latin typeface="楷体_GB2312" pitchFamily="1" charset="-122"/>
              </a:rPr>
            </a:br>
            <a:endParaRPr lang="en-US" altLang="zh-CN" sz="2400" dirty="0">
              <a:latin typeface="楷体_GB2312" pitchFamily="1" charset="-122"/>
            </a:endParaRPr>
          </a:p>
          <a:p>
            <a:pPr eaLnBrk="1" hangingPunct="1">
              <a:spcBef>
                <a:spcPct val="0"/>
              </a:spcBef>
              <a:buClr>
                <a:schemeClr val="hlink"/>
              </a:buClr>
              <a:buFont typeface="Wingdings" panose="05000000000000000000" pitchFamily="2" charset="2"/>
              <a:buChar char="Ø"/>
              <a:defRPr/>
            </a:pPr>
            <a:r>
              <a:rPr lang="zh-CN" sz="2400" dirty="0">
                <a:latin typeface="楷体_GB2312" pitchFamily="1" charset="-122"/>
              </a:rPr>
              <a:t>基本操作</a:t>
            </a:r>
            <a:r>
              <a:rPr lang="zh-CN" altLang="zh-CN" sz="2400" dirty="0">
                <a:latin typeface="楷体_GB2312" pitchFamily="1" charset="-122"/>
                <a:sym typeface="Wingdings" pitchFamily="2" charset="2"/>
              </a:rPr>
              <a:t>:</a:t>
            </a:r>
          </a:p>
          <a:p>
            <a:pPr eaLnBrk="1" hangingPunct="1">
              <a:spcBef>
                <a:spcPct val="0"/>
              </a:spcBef>
              <a:buClr>
                <a:schemeClr val="hlink"/>
              </a:buClr>
              <a:buFont typeface="Wingdings" panose="05000000000000000000" pitchFamily="2" charset="2"/>
              <a:buNone/>
              <a:defRPr/>
            </a:pPr>
            <a:r>
              <a:rPr lang="zh-CN" sz="2400" dirty="0">
                <a:latin typeface="楷体_GB2312" pitchFamily="1" charset="-122"/>
                <a:sym typeface="Wingdings" pitchFamily="2" charset="2"/>
              </a:rPr>
              <a:t>   </a:t>
            </a:r>
            <a:r>
              <a:rPr lang="zh-CN" altLang="zh-CN" sz="2400" dirty="0">
                <a:latin typeface="楷体_GB2312" pitchFamily="1" charset="-122"/>
                <a:sym typeface="Wingdings" pitchFamily="2" charset="2"/>
              </a:rPr>
              <a:t>(1)</a:t>
            </a:r>
            <a:r>
              <a:rPr lang="zh-CN" altLang="en-US" sz="2400" dirty="0">
                <a:latin typeface="楷体_GB2312" pitchFamily="1" charset="-122"/>
                <a:sym typeface="Wingdings" pitchFamily="2" charset="2"/>
              </a:rPr>
              <a:t>创建节点           </a:t>
            </a:r>
            <a:r>
              <a:rPr lang="zh-CN" altLang="zh-CN" sz="2400" dirty="0">
                <a:latin typeface="楷体_GB2312" pitchFamily="1" charset="-122"/>
                <a:sym typeface="Wingdings" pitchFamily="2" charset="2"/>
              </a:rPr>
              <a:t>(2)</a:t>
            </a:r>
            <a:r>
              <a:rPr lang="zh-CN" sz="2400" dirty="0">
                <a:latin typeface="楷体_GB2312" pitchFamily="1" charset="-122"/>
                <a:sym typeface="Wingdings" pitchFamily="2" charset="2"/>
              </a:rPr>
              <a:t>插入节点</a:t>
            </a:r>
          </a:p>
          <a:p>
            <a:pPr eaLnBrk="1" hangingPunct="1">
              <a:spcBef>
                <a:spcPct val="0"/>
              </a:spcBef>
              <a:buClr>
                <a:schemeClr val="hlink"/>
              </a:buClr>
              <a:buFont typeface="Wingdings" panose="05000000000000000000" pitchFamily="2" charset="2"/>
              <a:buNone/>
              <a:defRPr/>
            </a:pPr>
            <a:r>
              <a:rPr lang="zh-CN" sz="2400" dirty="0">
                <a:latin typeface="楷体_GB2312" pitchFamily="1" charset="-122"/>
                <a:sym typeface="Wingdings" pitchFamily="2" charset="2"/>
              </a:rPr>
              <a:t>   </a:t>
            </a:r>
            <a:r>
              <a:rPr lang="zh-CN" altLang="zh-CN" sz="2400" dirty="0">
                <a:latin typeface="楷体_GB2312" pitchFamily="1" charset="-122"/>
                <a:sym typeface="Wingdings" pitchFamily="2" charset="2"/>
              </a:rPr>
              <a:t>(3)</a:t>
            </a:r>
            <a:r>
              <a:rPr lang="zh-CN" sz="2400" dirty="0">
                <a:latin typeface="楷体_GB2312" pitchFamily="1" charset="-122"/>
                <a:sym typeface="Wingdings" pitchFamily="2" charset="2"/>
              </a:rPr>
              <a:t>遍历链表             </a:t>
            </a:r>
            <a:r>
              <a:rPr lang="zh-CN" altLang="zh-CN" sz="2400" dirty="0">
                <a:latin typeface="楷体_GB2312" pitchFamily="1" charset="-122"/>
                <a:sym typeface="Wingdings" pitchFamily="2" charset="2"/>
              </a:rPr>
              <a:t>(4)</a:t>
            </a:r>
            <a:r>
              <a:rPr lang="zh-CN" sz="2400" dirty="0">
                <a:latin typeface="楷体_GB2312" pitchFamily="1" charset="-122"/>
                <a:sym typeface="Wingdings" pitchFamily="2" charset="2"/>
              </a:rPr>
              <a:t>查找节点</a:t>
            </a:r>
            <a:br>
              <a:rPr lang="zh-CN" sz="2400" dirty="0">
                <a:latin typeface="楷体_GB2312" pitchFamily="1" charset="-122"/>
                <a:sym typeface="Wingdings" pitchFamily="2" charset="2"/>
              </a:rPr>
            </a:br>
            <a:r>
              <a:rPr lang="zh-CN" sz="2400" dirty="0">
                <a:latin typeface="楷体_GB2312" pitchFamily="1" charset="-122"/>
                <a:sym typeface="Wingdings" pitchFamily="2" charset="2"/>
              </a:rPr>
              <a:t> </a:t>
            </a:r>
            <a:r>
              <a:rPr lang="zh-CN" altLang="zh-CN" sz="2400" dirty="0">
                <a:latin typeface="楷体_GB2312" pitchFamily="1" charset="-122"/>
                <a:sym typeface="Wingdings" pitchFamily="2" charset="2"/>
              </a:rPr>
              <a:t>(5)</a:t>
            </a:r>
            <a:r>
              <a:rPr lang="zh-CN" sz="2400" dirty="0">
                <a:latin typeface="楷体_GB2312" pitchFamily="1" charset="-122"/>
                <a:sym typeface="Wingdings" pitchFamily="2" charset="2"/>
              </a:rPr>
              <a:t>删除链表             </a:t>
            </a:r>
            <a:r>
              <a:rPr lang="zh-CN" altLang="zh-CN" sz="2400" dirty="0">
                <a:latin typeface="楷体_GB2312" pitchFamily="1" charset="-122"/>
                <a:sym typeface="Wingdings" pitchFamily="2" charset="2"/>
              </a:rPr>
              <a:t>(6)</a:t>
            </a:r>
            <a:r>
              <a:rPr lang="zh-CN" sz="2400" dirty="0">
                <a:latin typeface="楷体_GB2312" pitchFamily="1" charset="-122"/>
                <a:sym typeface="Wingdings" pitchFamily="2" charset="2"/>
              </a:rPr>
              <a:t>删除节点</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7B23B879-9A60-CD15-C264-41023CB4B34D}"/>
              </a:ext>
            </a:extLst>
          </p:cNvPr>
          <p:cNvSpPr>
            <a:spLocks noGrp="1"/>
          </p:cNvSpPr>
          <p:nvPr>
            <p:ph type="sldNum" sz="quarter" idx="12"/>
          </p:nvPr>
        </p:nvSpPr>
        <p:spPr/>
        <p:txBody>
          <a:bodyPr/>
          <a:lstStyle/>
          <a:p>
            <a:fld id="{83122533-5A40-4807-B1CC-6F37302BDA2E}" type="slidenum">
              <a:rPr lang="en-US" altLang="zh-CN" smtClean="0"/>
              <a:pPr/>
              <a:t>15</a:t>
            </a:fld>
            <a:endParaRPr lang="en-US" altLang="zh-CN"/>
          </a:p>
        </p:txBody>
      </p:sp>
      <p:sp>
        <p:nvSpPr>
          <p:cNvPr id="4" name="文本框 3">
            <a:extLst>
              <a:ext uri="{FF2B5EF4-FFF2-40B4-BE49-F238E27FC236}">
                <a16:creationId xmlns:a16="http://schemas.microsoft.com/office/drawing/2014/main" id="{3945ADED-3F44-2FD2-0F90-C0D6A30DF1BD}"/>
              </a:ext>
            </a:extLst>
          </p:cNvPr>
          <p:cNvSpPr txBox="1"/>
          <p:nvPr/>
        </p:nvSpPr>
        <p:spPr>
          <a:xfrm>
            <a:off x="914496" y="1828842"/>
            <a:ext cx="6781622" cy="3046988"/>
          </a:xfrm>
          <a:prstGeom prst="rect">
            <a:avLst/>
          </a:prstGeom>
          <a:noFill/>
        </p:spPr>
        <p:txBody>
          <a:bodyPr wrap="square">
            <a:spAutoFit/>
          </a:bodyPr>
          <a:lstStyle/>
          <a:p>
            <a:r>
              <a:rPr lang="zh-CN" altLang="en-US" sz="2400" dirty="0"/>
              <a:t>有结构体如下</a:t>
            </a:r>
            <a:endParaRPr lang="en-US" altLang="zh-CN" sz="2400" dirty="0"/>
          </a:p>
          <a:p>
            <a:r>
              <a:rPr lang="en-US" altLang="zh-CN" sz="2400" dirty="0"/>
              <a:t>struct Student{</a:t>
            </a:r>
          </a:p>
          <a:p>
            <a:r>
              <a:rPr lang="en-US" altLang="zh-CN" sz="2400" dirty="0"/>
              <a:t>    int num;</a:t>
            </a:r>
          </a:p>
          <a:p>
            <a:r>
              <a:rPr lang="en-US" altLang="zh-CN" sz="2400" dirty="0"/>
              <a:t>    string name;</a:t>
            </a:r>
          </a:p>
          <a:p>
            <a:r>
              <a:rPr lang="en-US" altLang="zh-CN" sz="2400" dirty="0"/>
              <a:t>    int score;</a:t>
            </a:r>
          </a:p>
          <a:p>
            <a:r>
              <a:rPr lang="en-US" altLang="zh-CN" sz="2400" dirty="0"/>
              <a:t>    Student* next;</a:t>
            </a:r>
          </a:p>
          <a:p>
            <a:r>
              <a:rPr lang="en-US" altLang="zh-CN" sz="2400" dirty="0"/>
              <a:t>};</a:t>
            </a:r>
          </a:p>
          <a:p>
            <a:r>
              <a:rPr lang="zh-CN" altLang="en-US" sz="2400" dirty="0"/>
              <a:t>创建一个包含三个节点的</a:t>
            </a:r>
            <a:r>
              <a:rPr lang="en-US" altLang="zh-CN" sz="2400" dirty="0"/>
              <a:t>Student</a:t>
            </a:r>
            <a:r>
              <a:rPr lang="zh-CN" altLang="en-US" sz="2400" dirty="0"/>
              <a:t>链表，并输出</a:t>
            </a:r>
          </a:p>
        </p:txBody>
      </p:sp>
      <p:sp>
        <p:nvSpPr>
          <p:cNvPr id="5" name="Rectangle 11">
            <a:extLst>
              <a:ext uri="{FF2B5EF4-FFF2-40B4-BE49-F238E27FC236}">
                <a16:creationId xmlns:a16="http://schemas.microsoft.com/office/drawing/2014/main" id="{4CD26675-FEF9-2DB8-E6FE-1D3686BDBAD5}"/>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a:solidFill>
                  <a:schemeClr val="tx2"/>
                </a:solidFill>
                <a:latin typeface="楷体_GB2312" pitchFamily="49" charset="-122"/>
                <a:ea typeface="楷体_GB2312" pitchFamily="49" charset="-122"/>
                <a:sym typeface="Arial" panose="020B0604020202020204" pitchFamily="34" charset="0"/>
              </a:rPr>
              <a:t>一起练习</a:t>
            </a:r>
            <a:endParaRPr lang="zh-CN" altLang="zh-CN" sz="3600" dirty="0">
              <a:solidFill>
                <a:schemeClr val="tx2"/>
              </a:solidFill>
              <a:latin typeface="楷体_GB2312" pitchFamily="49" charset="-122"/>
              <a:ea typeface="楷体_GB2312" pitchFamily="49" charset="-122"/>
              <a:sym typeface="Arial" panose="020B0604020202020204" pitchFamily="34" charset="0"/>
            </a:endParaRPr>
          </a:p>
        </p:txBody>
      </p:sp>
      <p:sp>
        <p:nvSpPr>
          <p:cNvPr id="6" name="文本框 5">
            <a:extLst>
              <a:ext uri="{FF2B5EF4-FFF2-40B4-BE49-F238E27FC236}">
                <a16:creationId xmlns:a16="http://schemas.microsoft.com/office/drawing/2014/main" id="{32833200-3FF1-32EE-C35E-4FCF369E7D00}"/>
              </a:ext>
            </a:extLst>
          </p:cNvPr>
          <p:cNvSpPr txBox="1"/>
          <p:nvPr/>
        </p:nvSpPr>
        <p:spPr>
          <a:xfrm>
            <a:off x="903869" y="5410148"/>
            <a:ext cx="4572000" cy="369332"/>
          </a:xfrm>
          <a:prstGeom prst="rect">
            <a:avLst/>
          </a:prstGeom>
          <a:noFill/>
        </p:spPr>
        <p:txBody>
          <a:bodyPr wrap="square">
            <a:spAutoFit/>
          </a:bodyPr>
          <a:lstStyle/>
          <a:p>
            <a:pPr eaLnBrk="1" hangingPunct="1">
              <a:spcBef>
                <a:spcPct val="0"/>
              </a:spcBef>
              <a:buFont typeface="Wingdings" panose="05000000000000000000" pitchFamily="2" charset="2"/>
              <a:buNone/>
            </a:pPr>
            <a:r>
              <a:rPr lang="en-US" altLang="zh-CN" sz="1800" dirty="0"/>
              <a:t>Student* list</a:t>
            </a:r>
            <a:endParaRPr lang="zh-CN" altLang="en-US" sz="1800" dirty="0"/>
          </a:p>
        </p:txBody>
      </p:sp>
    </p:spTree>
    <p:extLst>
      <p:ext uri="{BB962C8B-B14F-4D97-AF65-F5344CB8AC3E}">
        <p14:creationId xmlns:p14="http://schemas.microsoft.com/office/powerpoint/2010/main" val="228671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0782A56-2D7C-4B52-9ECB-086987C38894}"/>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16</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F4B69783-2163-44AF-B288-B0D48D3FD3D2}"/>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1 </a:t>
            </a:r>
            <a:r>
              <a:rPr lang="zh-CN" altLang="en-US" sz="4000" dirty="0">
                <a:solidFill>
                  <a:schemeClr val="tx2"/>
                </a:solidFill>
                <a:latin typeface="楷体_GB2312" pitchFamily="49" charset="-122"/>
                <a:ea typeface="楷体_GB2312" pitchFamily="49" charset="-122"/>
              </a:rPr>
              <a:t>创建结点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49DCB0BF-9D90-1588-3E0E-E61DD5E83F3E}"/>
              </a:ext>
            </a:extLst>
          </p:cNvPr>
          <p:cNvSpPr>
            <a:spLocks noGrp="1"/>
          </p:cNvSpPr>
          <p:nvPr>
            <p:ph idx="1"/>
          </p:nvPr>
        </p:nvSpPr>
        <p:spPr/>
        <p:txBody>
          <a:bodyPr/>
          <a:lstStyle/>
          <a:p>
            <a:r>
              <a:rPr lang="zh-CN" altLang="en-US" dirty="0"/>
              <a:t>创建新节点，返回指向新节点的指针</a:t>
            </a:r>
          </a:p>
          <a:p>
            <a:pPr marL="0" indent="0">
              <a:buNone/>
            </a:pPr>
            <a:r>
              <a:rPr lang="en-US" altLang="zh-CN" sz="2000" dirty="0"/>
              <a:t>Student* </a:t>
            </a:r>
            <a:r>
              <a:rPr lang="en-US" altLang="zh-CN" sz="2000" dirty="0" err="1"/>
              <a:t>createNode</a:t>
            </a:r>
            <a:r>
              <a:rPr lang="en-US" altLang="zh-CN" sz="2000" dirty="0"/>
              <a:t>(int </a:t>
            </a:r>
            <a:r>
              <a:rPr lang="en-US" altLang="zh-CN" sz="2000" dirty="0" err="1"/>
              <a:t>n,string</a:t>
            </a:r>
            <a:r>
              <a:rPr lang="en-US" altLang="zh-CN" sz="2000" dirty="0"/>
              <a:t> </a:t>
            </a:r>
            <a:r>
              <a:rPr lang="en-US" altLang="zh-CN" sz="2000" dirty="0" err="1"/>
              <a:t>str,int</a:t>
            </a:r>
            <a:r>
              <a:rPr lang="en-US" altLang="zh-CN" sz="2000" dirty="0"/>
              <a:t> s) {</a:t>
            </a:r>
          </a:p>
          <a:p>
            <a:pPr marL="0" indent="0">
              <a:buNone/>
            </a:pPr>
            <a:r>
              <a:rPr lang="en-US" altLang="zh-CN" sz="2000" dirty="0"/>
              <a:t>    Student* </a:t>
            </a:r>
            <a:r>
              <a:rPr lang="en-US" altLang="zh-CN" sz="2000" dirty="0" err="1"/>
              <a:t>newNode</a:t>
            </a:r>
            <a:r>
              <a:rPr lang="en-US" altLang="zh-CN" sz="2000" dirty="0"/>
              <a:t> = new Student;</a:t>
            </a:r>
          </a:p>
          <a:p>
            <a:pPr marL="0" indent="0">
              <a:buNone/>
            </a:pPr>
            <a:r>
              <a:rPr lang="en-US" altLang="zh-CN" sz="2000" dirty="0"/>
              <a:t>    </a:t>
            </a:r>
            <a:r>
              <a:rPr lang="en-US" altLang="zh-CN" sz="2000" dirty="0" err="1"/>
              <a:t>newNode</a:t>
            </a:r>
            <a:r>
              <a:rPr lang="en-US" altLang="zh-CN" sz="2000" dirty="0"/>
              <a:t>-&gt;num = n;</a:t>
            </a:r>
          </a:p>
          <a:p>
            <a:pPr marL="0" indent="0">
              <a:buNone/>
            </a:pPr>
            <a:r>
              <a:rPr lang="en-US" altLang="zh-CN" sz="2000" dirty="0"/>
              <a:t>    </a:t>
            </a:r>
            <a:r>
              <a:rPr lang="en-US" altLang="zh-CN" sz="2000" dirty="0" err="1"/>
              <a:t>newNode</a:t>
            </a:r>
            <a:r>
              <a:rPr lang="en-US" altLang="zh-CN" sz="2000" dirty="0"/>
              <a:t>-&gt;name = str;</a:t>
            </a:r>
          </a:p>
          <a:p>
            <a:pPr marL="0" indent="0">
              <a:buNone/>
            </a:pPr>
            <a:r>
              <a:rPr lang="en-US" altLang="zh-CN" sz="2000" dirty="0"/>
              <a:t>    </a:t>
            </a:r>
            <a:r>
              <a:rPr lang="en-US" altLang="zh-CN" sz="2000" dirty="0" err="1"/>
              <a:t>newNode</a:t>
            </a:r>
            <a:r>
              <a:rPr lang="en-US" altLang="zh-CN" sz="2000" dirty="0"/>
              <a:t>-&gt;score = s;</a:t>
            </a:r>
          </a:p>
          <a:p>
            <a:pPr marL="0" indent="0">
              <a:buNone/>
            </a:pPr>
            <a:r>
              <a:rPr lang="en-US" altLang="zh-CN" sz="2000" dirty="0"/>
              <a:t>    </a:t>
            </a:r>
            <a:r>
              <a:rPr lang="en-US" altLang="zh-CN" sz="2000" dirty="0" err="1"/>
              <a:t>newNode</a:t>
            </a:r>
            <a:r>
              <a:rPr lang="en-US" altLang="zh-CN" sz="2000" dirty="0"/>
              <a:t>-&gt;next = NULL;</a:t>
            </a:r>
          </a:p>
          <a:p>
            <a:pPr marL="0" indent="0">
              <a:buNone/>
            </a:pPr>
            <a:r>
              <a:rPr lang="en-US" altLang="zh-CN" sz="2000" dirty="0"/>
              <a:t>    return </a:t>
            </a:r>
            <a:r>
              <a:rPr lang="en-US" altLang="zh-CN" sz="2000" dirty="0" err="1"/>
              <a:t>newNode</a:t>
            </a:r>
            <a:r>
              <a:rPr lang="en-US" altLang="zh-CN" sz="2000" dirty="0"/>
              <a:t>;</a:t>
            </a:r>
          </a:p>
          <a:p>
            <a:pPr marL="0" indent="0">
              <a:buNone/>
            </a:pPr>
            <a:r>
              <a:rPr lang="en-US" altLang="zh-CN" sz="2000" dirty="0"/>
              <a:t>}</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47F2D-D893-D265-5B0D-1DE35FE61DDE}"/>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4EF0F235-F5CD-1F12-4411-F196035DAE59}"/>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17</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B07CB1A4-AD53-453B-6B13-CA8EAC42806F}"/>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2 </a:t>
            </a:r>
            <a:r>
              <a:rPr lang="zh-CN" altLang="en-US" sz="4000" dirty="0">
                <a:solidFill>
                  <a:schemeClr val="tx2"/>
                </a:solidFill>
                <a:latin typeface="楷体_GB2312" pitchFamily="49" charset="-122"/>
                <a:ea typeface="楷体_GB2312" pitchFamily="49" charset="-122"/>
              </a:rPr>
              <a:t>插入结点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43AA7C2A-DF80-8443-78C1-A485D49FEB3A}"/>
              </a:ext>
            </a:extLst>
          </p:cNvPr>
          <p:cNvSpPr>
            <a:spLocks noGrp="1"/>
          </p:cNvSpPr>
          <p:nvPr>
            <p:ph idx="1"/>
          </p:nvPr>
        </p:nvSpPr>
        <p:spPr/>
        <p:txBody>
          <a:bodyPr/>
          <a:lstStyle/>
          <a:p>
            <a:r>
              <a:rPr lang="zh-CN" altLang="en-US" dirty="0"/>
              <a:t>在链表末尾插入新节点</a:t>
            </a:r>
          </a:p>
          <a:p>
            <a:pPr marL="0" indent="0">
              <a:buNone/>
            </a:pPr>
            <a:r>
              <a:rPr lang="zh-CN" altLang="en-US" sz="1800" dirty="0"/>
              <a:t>创建新结点</a:t>
            </a:r>
            <a:endParaRPr lang="en-US" altLang="zh-CN" sz="1800" dirty="0"/>
          </a:p>
          <a:p>
            <a:pPr marL="0" indent="0">
              <a:buNone/>
            </a:pPr>
            <a:r>
              <a:rPr lang="zh-CN" altLang="en-US" sz="1800" dirty="0"/>
              <a:t>判断链表是不是空，</a:t>
            </a:r>
            <a:endParaRPr lang="en-US" altLang="zh-CN" sz="1800" dirty="0"/>
          </a:p>
          <a:p>
            <a:pPr marL="0" indent="0">
              <a:buNone/>
            </a:pPr>
            <a:r>
              <a:rPr lang="zh-CN" altLang="en-US" sz="1800" dirty="0"/>
              <a:t>如果为空，链表头指针指向新结点</a:t>
            </a:r>
            <a:endParaRPr lang="en-US" altLang="zh-CN" sz="1800" dirty="0"/>
          </a:p>
          <a:p>
            <a:pPr marL="0" indent="0">
              <a:buNone/>
            </a:pPr>
            <a:r>
              <a:rPr lang="zh-CN" altLang="en-US" sz="1800" dirty="0"/>
              <a:t>如果不为空，一直找到最后一个结点，让最后一个结点的指针域指向新结点</a:t>
            </a:r>
            <a:endParaRPr lang="en-US" altLang="zh-CN" sz="1800" dirty="0"/>
          </a:p>
          <a:p>
            <a:pPr marL="0" indent="0">
              <a:buNone/>
            </a:pPr>
            <a:endParaRPr lang="zh-CN" altLang="en-US" sz="1800" dirty="0"/>
          </a:p>
        </p:txBody>
      </p:sp>
    </p:spTree>
    <p:extLst>
      <p:ext uri="{BB962C8B-B14F-4D97-AF65-F5344CB8AC3E}">
        <p14:creationId xmlns:p14="http://schemas.microsoft.com/office/powerpoint/2010/main" val="976641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59D5E-278D-A5E5-F22D-B8F82D2C7187}"/>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96C44270-96A3-5256-6877-6CA2C0DB1C15}"/>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18</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940BEF93-E994-235C-CA2F-EDE22018B0FB}"/>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2 </a:t>
            </a:r>
            <a:r>
              <a:rPr lang="zh-CN" altLang="en-US" sz="4000" dirty="0">
                <a:solidFill>
                  <a:schemeClr val="tx2"/>
                </a:solidFill>
                <a:latin typeface="楷体_GB2312" pitchFamily="49" charset="-122"/>
                <a:ea typeface="楷体_GB2312" pitchFamily="49" charset="-122"/>
              </a:rPr>
              <a:t>插入结点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07583428-736C-46A3-86DD-205800A435C1}"/>
              </a:ext>
            </a:extLst>
          </p:cNvPr>
          <p:cNvSpPr>
            <a:spLocks noGrp="1"/>
          </p:cNvSpPr>
          <p:nvPr>
            <p:ph idx="1"/>
          </p:nvPr>
        </p:nvSpPr>
        <p:spPr/>
        <p:txBody>
          <a:bodyPr/>
          <a:lstStyle/>
          <a:p>
            <a:r>
              <a:rPr lang="zh-CN" altLang="en-US" dirty="0"/>
              <a:t>在链表末尾插入新节点</a:t>
            </a:r>
          </a:p>
          <a:p>
            <a:pPr marL="0" indent="0">
              <a:buNone/>
            </a:pPr>
            <a:r>
              <a:rPr lang="en-US" altLang="zh-CN" sz="1800" dirty="0"/>
              <a:t>void insert(Student** head, int </a:t>
            </a:r>
            <a:r>
              <a:rPr lang="en-US" altLang="zh-CN" sz="1800" dirty="0" err="1"/>
              <a:t>n,int</a:t>
            </a:r>
            <a:r>
              <a:rPr lang="en-US" altLang="zh-CN" sz="1800" dirty="0"/>
              <a:t> s) {</a:t>
            </a:r>
          </a:p>
          <a:p>
            <a:pPr marL="0" indent="0">
              <a:buNone/>
            </a:pPr>
            <a:r>
              <a:rPr lang="en-US" altLang="zh-CN" sz="1800" dirty="0"/>
              <a:t>    Student* </a:t>
            </a:r>
            <a:r>
              <a:rPr lang="en-US" altLang="zh-CN" sz="1800" dirty="0" err="1"/>
              <a:t>newNode</a:t>
            </a:r>
            <a:r>
              <a:rPr lang="en-US" altLang="zh-CN" sz="1800" dirty="0"/>
              <a:t> = </a:t>
            </a:r>
            <a:r>
              <a:rPr lang="en-US" altLang="zh-CN" sz="1800" dirty="0" err="1"/>
              <a:t>createNode</a:t>
            </a:r>
            <a:r>
              <a:rPr lang="en-US" altLang="zh-CN" sz="1800" dirty="0"/>
              <a:t>(</a:t>
            </a:r>
            <a:r>
              <a:rPr lang="en-US" altLang="zh-CN" sz="1800" dirty="0" err="1"/>
              <a:t>n,s</a:t>
            </a:r>
            <a:r>
              <a:rPr lang="en-US" altLang="zh-CN" sz="1800" dirty="0"/>
              <a:t>);</a:t>
            </a:r>
          </a:p>
          <a:p>
            <a:pPr marL="0" indent="0">
              <a:buNone/>
            </a:pPr>
            <a:r>
              <a:rPr lang="en-US" altLang="zh-CN" sz="1800" dirty="0"/>
              <a:t>    if (*head == NULL) {</a:t>
            </a:r>
          </a:p>
          <a:p>
            <a:pPr marL="0" indent="0">
              <a:buNone/>
            </a:pPr>
            <a:r>
              <a:rPr lang="en-US" altLang="zh-CN" sz="1800" dirty="0"/>
              <a:t>        *head = </a:t>
            </a:r>
            <a:r>
              <a:rPr lang="en-US" altLang="zh-CN" sz="1800" dirty="0" err="1"/>
              <a:t>newNode</a:t>
            </a:r>
            <a:r>
              <a:rPr lang="en-US" altLang="zh-CN" sz="1800" dirty="0"/>
              <a:t>;</a:t>
            </a:r>
          </a:p>
          <a:p>
            <a:pPr marL="0" indent="0">
              <a:buNone/>
            </a:pPr>
            <a:r>
              <a:rPr lang="en-US" altLang="zh-CN" sz="1800" dirty="0"/>
              <a:t>    } else {</a:t>
            </a:r>
          </a:p>
          <a:p>
            <a:pPr marL="0" indent="0">
              <a:buNone/>
            </a:pPr>
            <a:r>
              <a:rPr lang="en-US" altLang="zh-CN" sz="1800" dirty="0"/>
              <a:t>        Student* temp = *head;</a:t>
            </a:r>
          </a:p>
          <a:p>
            <a:pPr marL="0" indent="0">
              <a:buNone/>
            </a:pPr>
            <a:r>
              <a:rPr lang="en-US" altLang="zh-CN" sz="1800" dirty="0"/>
              <a:t>        while (temp-&gt;next != NULL) {</a:t>
            </a:r>
          </a:p>
          <a:p>
            <a:pPr marL="0" indent="0">
              <a:buNone/>
            </a:pPr>
            <a:r>
              <a:rPr lang="en-US" altLang="zh-CN" sz="1800" dirty="0"/>
              <a:t>            temp = temp-&gt;next;</a:t>
            </a:r>
          </a:p>
          <a:p>
            <a:pPr marL="0" indent="0">
              <a:buNone/>
            </a:pPr>
            <a:r>
              <a:rPr lang="en-US" altLang="zh-CN" sz="1800" dirty="0"/>
              <a:t>        }</a:t>
            </a:r>
          </a:p>
          <a:p>
            <a:pPr marL="0" indent="0">
              <a:buNone/>
            </a:pPr>
            <a:r>
              <a:rPr lang="en-US" altLang="zh-CN" sz="1800" dirty="0"/>
              <a:t>        temp-&gt;next = </a:t>
            </a:r>
            <a:r>
              <a:rPr lang="en-US" altLang="zh-CN" sz="1800" dirty="0" err="1"/>
              <a:t>newNode</a:t>
            </a:r>
            <a:r>
              <a:rPr lang="en-US" altLang="zh-CN" sz="1800" dirty="0"/>
              <a:t>;</a:t>
            </a:r>
          </a:p>
          <a:p>
            <a:pPr marL="0" indent="0">
              <a:buNone/>
            </a:pPr>
            <a:r>
              <a:rPr lang="en-US" altLang="zh-CN" sz="1800" dirty="0"/>
              <a:t>    }</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16706132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A3FF0EDE-0F8B-4B7D-AA0B-23697AB60CB0}"/>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C3161E05-AD72-4E76-81EB-B2C6945A3E13}" type="slidenum">
              <a:rPr lang="en-US" altLang="zh-CN">
                <a:solidFill>
                  <a:srgbClr val="FF0000"/>
                </a:solidFill>
                <a:latin typeface="Verdana" panose="020B0604030504040204" pitchFamily="34" charset="0"/>
              </a:rPr>
              <a:pPr/>
              <a:t>19</a:t>
            </a:fld>
            <a:endParaRPr lang="en-US" altLang="zh-CN">
              <a:solidFill>
                <a:srgbClr val="FF0000"/>
              </a:solidFill>
              <a:latin typeface="Verdana" panose="020B0604030504040204" pitchFamily="34" charset="0"/>
            </a:endParaRPr>
          </a:p>
        </p:txBody>
      </p:sp>
      <p:sp>
        <p:nvSpPr>
          <p:cNvPr id="15364" name="Rectangle 3">
            <a:extLst>
              <a:ext uri="{FF2B5EF4-FFF2-40B4-BE49-F238E27FC236}">
                <a16:creationId xmlns:a16="http://schemas.microsoft.com/office/drawing/2014/main" id="{1B62FA0C-0006-4D26-8EBB-232851A58EC9}"/>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3</a:t>
            </a:r>
            <a:r>
              <a:rPr lang="zh-CN" altLang="zh-CN" sz="4000" dirty="0">
                <a:solidFill>
                  <a:schemeClr val="tx2"/>
                </a:solidFill>
                <a:latin typeface="楷体_GB2312" pitchFamily="49" charset="-122"/>
                <a:ea typeface="楷体_GB2312" pitchFamily="49" charset="-122"/>
              </a:rPr>
              <a:t> </a:t>
            </a:r>
            <a:r>
              <a:rPr lang="zh-CN" altLang="en-US" sz="4000" dirty="0">
                <a:solidFill>
                  <a:schemeClr val="tx2"/>
                </a:solidFill>
                <a:latin typeface="楷体_GB2312" pitchFamily="49" charset="-122"/>
                <a:ea typeface="楷体_GB2312" pitchFamily="49" charset="-122"/>
              </a:rPr>
              <a:t>遍历链表</a:t>
            </a:r>
            <a:endParaRPr lang="zh-CN" altLang="zh-CN" sz="4000" dirty="0">
              <a:solidFill>
                <a:schemeClr val="tx2"/>
              </a:solidFill>
              <a:latin typeface="楷体_GB2312" pitchFamily="49" charset="-122"/>
              <a:ea typeface="楷体_GB2312" pitchFamily="49" charset="-122"/>
            </a:endParaRPr>
          </a:p>
        </p:txBody>
      </p:sp>
      <p:sp>
        <p:nvSpPr>
          <p:cNvPr id="6" name="内容占位符 1">
            <a:extLst>
              <a:ext uri="{FF2B5EF4-FFF2-40B4-BE49-F238E27FC236}">
                <a16:creationId xmlns:a16="http://schemas.microsoft.com/office/drawing/2014/main" id="{E42DE3EE-882E-472C-E1A2-28A536EBCB0C}"/>
              </a:ext>
            </a:extLst>
          </p:cNvPr>
          <p:cNvSpPr>
            <a:spLocks noGrp="1"/>
          </p:cNvSpPr>
          <p:nvPr>
            <p:ph idx="1"/>
          </p:nvPr>
        </p:nvSpPr>
        <p:spPr>
          <a:xfrm>
            <a:off x="457200" y="1600200"/>
            <a:ext cx="8381888" cy="4530725"/>
          </a:xfrm>
        </p:spPr>
        <p:txBody>
          <a:bodyPr/>
          <a:lstStyle/>
          <a:p>
            <a:r>
              <a:rPr lang="zh-CN" altLang="en-US" dirty="0"/>
              <a:t>遍历链表打印输出结点信息</a:t>
            </a:r>
            <a:endParaRPr lang="en-US" altLang="zh-CN" dirty="0"/>
          </a:p>
          <a:p>
            <a:endParaRPr lang="en-US" altLang="zh-CN" dirty="0"/>
          </a:p>
          <a:p>
            <a:pPr marL="0" indent="0">
              <a:buNone/>
            </a:pPr>
            <a:r>
              <a:rPr lang="zh-CN" altLang="en-US" sz="2000" dirty="0"/>
              <a:t>从链表的头结点开始输出每个结点的信息，直至输出最后一个结点</a:t>
            </a:r>
            <a:endParaRPr lang="en-US" altLang="zh-CN" sz="2000" dirty="0"/>
          </a:p>
          <a:p>
            <a:pPr marL="0" indent="0">
              <a:buNone/>
            </a:pPr>
            <a:endParaRPr lang="zh-CN" altLang="en-US" sz="2000" dirty="0"/>
          </a:p>
          <a:p>
            <a:pPr marL="0" indent="0">
              <a:buNone/>
            </a:pPr>
            <a:r>
              <a:rPr lang="en-US" altLang="zh-CN" sz="1800" dirty="0"/>
              <a:t>void </a:t>
            </a:r>
            <a:r>
              <a:rPr lang="en-US" altLang="zh-CN" sz="1800" dirty="0" err="1"/>
              <a:t>printList</a:t>
            </a:r>
            <a:r>
              <a:rPr lang="en-US" altLang="zh-CN" sz="1800" dirty="0"/>
              <a:t>(Student* head) {</a:t>
            </a:r>
          </a:p>
          <a:p>
            <a:pPr marL="0" indent="0">
              <a:buNone/>
            </a:pPr>
            <a:r>
              <a:rPr lang="en-US" altLang="zh-CN" sz="1800" dirty="0"/>
              <a:t>    Student* temp = head;</a:t>
            </a:r>
          </a:p>
          <a:p>
            <a:pPr marL="0" indent="0">
              <a:buNone/>
            </a:pPr>
            <a:r>
              <a:rPr lang="en-US" altLang="zh-CN" sz="1800" dirty="0"/>
              <a:t>    while (temp != NULL) {</a:t>
            </a:r>
          </a:p>
          <a:p>
            <a:pPr marL="0" indent="0">
              <a:buNone/>
            </a:pPr>
            <a:r>
              <a:rPr lang="en-US" altLang="zh-CN" sz="1800" dirty="0"/>
              <a:t>         </a:t>
            </a:r>
            <a:r>
              <a:rPr lang="en-US" altLang="zh-CN" sz="1800" dirty="0" err="1"/>
              <a:t>cout</a:t>
            </a:r>
            <a:r>
              <a:rPr lang="en-US" altLang="zh-CN" sz="1800" dirty="0"/>
              <a:t> &lt;&lt; temp-&gt;num &lt;&lt; " "&lt;&lt;temp-&gt;name &lt;&lt; " "&lt;&lt;temp-&gt;score&lt;&lt;" ";</a:t>
            </a:r>
          </a:p>
          <a:p>
            <a:pPr marL="0" indent="0">
              <a:buNone/>
            </a:pPr>
            <a:r>
              <a:rPr lang="en-US" altLang="zh-CN" sz="1800" dirty="0"/>
              <a:t>        temp = temp-&gt;next;</a:t>
            </a:r>
          </a:p>
          <a:p>
            <a:pPr marL="0" indent="0">
              <a:buNone/>
            </a:pPr>
            <a:r>
              <a:rPr lang="en-US" altLang="zh-CN" sz="1800" dirty="0"/>
              <a:t>    } </a:t>
            </a:r>
          </a:p>
          <a:p>
            <a:pPr marL="0" indent="0">
              <a:buNone/>
            </a:pPr>
            <a:r>
              <a:rPr lang="en-US" altLang="zh-CN" sz="1800" dirty="0"/>
              <a:t>}</a:t>
            </a:r>
            <a:endParaRPr lang="zh-CN" alt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2E24938-B253-4E31-82E4-A28FE92F85BC}"/>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E61E6848-BFBF-451E-855A-BC13B7E07603}"/>
              </a:ext>
            </a:extLst>
          </p:cNvPr>
          <p:cNvSpPr>
            <a:spLocks noGrp="1"/>
          </p:cNvSpPr>
          <p:nvPr>
            <p:ph type="sldNum" sz="quarter" idx="12"/>
          </p:nvPr>
        </p:nvSpPr>
        <p:spPr/>
        <p:txBody>
          <a:bodyPr/>
          <a:lstStyle/>
          <a:p>
            <a:fld id="{CB8B2C55-1ED4-4855-9CFC-68B60B9F1D1C}" type="slidenum">
              <a:rPr lang="en-US" altLang="zh-CN" smtClean="0"/>
              <a:pPr/>
              <a:t>2</a:t>
            </a:fld>
            <a:endParaRPr lang="en-US" altLang="zh-CN"/>
          </a:p>
        </p:txBody>
      </p:sp>
      <p:sp>
        <p:nvSpPr>
          <p:cNvPr id="5" name="内容占位符 2">
            <a:extLst>
              <a:ext uri="{FF2B5EF4-FFF2-40B4-BE49-F238E27FC236}">
                <a16:creationId xmlns:a16="http://schemas.microsoft.com/office/drawing/2014/main" id="{4ADB82CD-D71E-48D1-95F5-8F6BEEB57D12}"/>
              </a:ext>
            </a:extLst>
          </p:cNvPr>
          <p:cNvSpPr>
            <a:spLocks noGrp="1"/>
          </p:cNvSpPr>
          <p:nvPr>
            <p:ph idx="1"/>
          </p:nvPr>
        </p:nvSpPr>
        <p:spPr>
          <a:xfrm>
            <a:off x="762100" y="1946275"/>
            <a:ext cx="8229600" cy="4530725"/>
          </a:xfrm>
        </p:spPr>
        <p:txBody>
          <a:bodyPr/>
          <a:lstStyle/>
          <a:p>
            <a:r>
              <a:rPr lang="zh-CN" altLang="en-US" dirty="0"/>
              <a:t>理解链表的概念</a:t>
            </a:r>
            <a:endParaRPr lang="en-US" altLang="zh-CN" dirty="0"/>
          </a:p>
          <a:p>
            <a:endParaRPr lang="en-US" altLang="zh-CN" dirty="0"/>
          </a:p>
          <a:p>
            <a:r>
              <a:rPr lang="zh-CN" altLang="en-US" dirty="0"/>
              <a:t>单链表示例</a:t>
            </a:r>
            <a:endParaRPr lang="en-US" altLang="zh-CN" dirty="0"/>
          </a:p>
          <a:p>
            <a:endParaRPr lang="en-US" altLang="zh-CN" dirty="0"/>
          </a:p>
          <a:p>
            <a:r>
              <a:rPr lang="zh-CN" altLang="en-US" dirty="0"/>
              <a:t>运用链表解决问题</a:t>
            </a:r>
            <a:endParaRPr lang="en-US" altLang="zh-CN" dirty="0"/>
          </a:p>
          <a:p>
            <a:endParaRPr lang="zh-CN" altLang="en-US" dirty="0"/>
          </a:p>
        </p:txBody>
      </p:sp>
    </p:spTree>
    <p:extLst>
      <p:ext uri="{BB962C8B-B14F-4D97-AF65-F5344CB8AC3E}">
        <p14:creationId xmlns:p14="http://schemas.microsoft.com/office/powerpoint/2010/main" val="794769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BBB62-5633-CA45-331B-59A54D8EB0B8}"/>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564B6BA-88BE-EC3C-D613-721F55B4E328}"/>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20</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4CC2B0FA-F6D2-8AFF-132D-C2F85AA0F335}"/>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4 </a:t>
            </a:r>
            <a:r>
              <a:rPr lang="zh-CN" altLang="en-US" sz="4000" dirty="0">
                <a:solidFill>
                  <a:schemeClr val="tx2"/>
                </a:solidFill>
                <a:latin typeface="楷体_GB2312" pitchFamily="49" charset="-122"/>
                <a:ea typeface="楷体_GB2312" pitchFamily="49" charset="-122"/>
              </a:rPr>
              <a:t>查找结点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247EC416-2EC8-4C93-F4C0-9FB146C7EA25}"/>
              </a:ext>
            </a:extLst>
          </p:cNvPr>
          <p:cNvSpPr>
            <a:spLocks noGrp="1"/>
          </p:cNvSpPr>
          <p:nvPr>
            <p:ph idx="1"/>
          </p:nvPr>
        </p:nvSpPr>
        <p:spPr/>
        <p:txBody>
          <a:bodyPr/>
          <a:lstStyle/>
          <a:p>
            <a:r>
              <a:rPr lang="zh-CN" altLang="en-US" dirty="0"/>
              <a:t>根据值查找某个节点的位置信息</a:t>
            </a:r>
            <a:endParaRPr lang="en-US" altLang="zh-CN" dirty="0"/>
          </a:p>
          <a:p>
            <a:pPr marL="0" indent="0">
              <a:buNone/>
            </a:pPr>
            <a:r>
              <a:rPr lang="zh-CN" altLang="en-US" sz="1800" dirty="0"/>
              <a:t>如果链表为空，返回</a:t>
            </a:r>
            <a:r>
              <a:rPr lang="en-US" altLang="zh-CN" sz="1800" dirty="0"/>
              <a:t>-1</a:t>
            </a:r>
          </a:p>
          <a:p>
            <a:pPr marL="0" indent="0">
              <a:buNone/>
            </a:pPr>
            <a:r>
              <a:rPr lang="zh-CN" altLang="en-US" sz="1800" dirty="0"/>
              <a:t>如果链表的头结点的值等于查找值，返回</a:t>
            </a:r>
            <a:r>
              <a:rPr lang="en-US" altLang="zh-CN" sz="1800" dirty="0"/>
              <a:t>0</a:t>
            </a:r>
          </a:p>
          <a:p>
            <a:pPr marL="0" indent="0">
              <a:buNone/>
            </a:pPr>
            <a:r>
              <a:rPr lang="zh-CN" altLang="en-US" sz="1800" dirty="0"/>
              <a:t>否则从头结点开始往后找一个结点，位置值加</a:t>
            </a:r>
            <a:r>
              <a:rPr lang="en-US" altLang="zh-CN" sz="1800" dirty="0"/>
              <a:t>1</a:t>
            </a:r>
            <a:r>
              <a:rPr lang="zh-CN" altLang="en-US" sz="1800" dirty="0"/>
              <a:t>，直至找到对应的结点，输出位置值</a:t>
            </a:r>
            <a:endParaRPr lang="en-US" altLang="zh-CN" sz="1800" dirty="0"/>
          </a:p>
          <a:p>
            <a:pPr marL="0" indent="0">
              <a:buNone/>
            </a:pPr>
            <a:r>
              <a:rPr lang="zh-CN" altLang="en-US" sz="1800" dirty="0"/>
              <a:t>如果从头找到尾都没有找到该结点，输出</a:t>
            </a:r>
            <a:r>
              <a:rPr lang="en-US" altLang="zh-CN" sz="1800" dirty="0"/>
              <a:t>-1</a:t>
            </a:r>
          </a:p>
        </p:txBody>
      </p:sp>
    </p:spTree>
    <p:extLst>
      <p:ext uri="{BB962C8B-B14F-4D97-AF65-F5344CB8AC3E}">
        <p14:creationId xmlns:p14="http://schemas.microsoft.com/office/powerpoint/2010/main" val="19650916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C66CC-6D47-3892-5BF3-9E82F6AEF4C5}"/>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7C6F0D11-2639-E7FF-CD5C-722AD1D8867E}"/>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21</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04EEA4D0-924B-0B73-225C-81774F282D28}"/>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4 </a:t>
            </a:r>
            <a:r>
              <a:rPr lang="zh-CN" altLang="en-US" sz="4000" dirty="0">
                <a:solidFill>
                  <a:schemeClr val="tx2"/>
                </a:solidFill>
                <a:latin typeface="楷体_GB2312" pitchFamily="49" charset="-122"/>
                <a:ea typeface="楷体_GB2312" pitchFamily="49" charset="-122"/>
              </a:rPr>
              <a:t>查找结点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5EA80B78-B318-4E03-AEE8-742EE75C40EC}"/>
              </a:ext>
            </a:extLst>
          </p:cNvPr>
          <p:cNvSpPr>
            <a:spLocks noGrp="1"/>
          </p:cNvSpPr>
          <p:nvPr>
            <p:ph idx="1"/>
          </p:nvPr>
        </p:nvSpPr>
        <p:spPr/>
        <p:txBody>
          <a:bodyPr/>
          <a:lstStyle/>
          <a:p>
            <a:r>
              <a:rPr lang="zh-CN" altLang="en-US" dirty="0"/>
              <a:t>根据值查找某个节点的位置信息</a:t>
            </a:r>
            <a:endParaRPr lang="en-US" altLang="zh-CN" dirty="0"/>
          </a:p>
          <a:p>
            <a:pPr marL="0" indent="0">
              <a:buNone/>
            </a:pPr>
            <a:r>
              <a:rPr lang="en-US" altLang="zh-CN" sz="1800" dirty="0"/>
              <a:t>int </a:t>
            </a:r>
            <a:r>
              <a:rPr lang="en-US" altLang="zh-CN" sz="1800" dirty="0" err="1"/>
              <a:t>findValue</a:t>
            </a:r>
            <a:r>
              <a:rPr lang="en-US" altLang="zh-CN" sz="1800" dirty="0"/>
              <a:t>(Student* head, int value) {</a:t>
            </a:r>
          </a:p>
          <a:p>
            <a:pPr marL="0" indent="0">
              <a:buNone/>
            </a:pPr>
            <a:r>
              <a:rPr lang="en-US" altLang="zh-CN" sz="1800" dirty="0"/>
              <a:t>    if (head == NULL) return -1; </a:t>
            </a:r>
          </a:p>
          <a:p>
            <a:pPr marL="0" indent="0">
              <a:buNone/>
            </a:pPr>
            <a:r>
              <a:rPr lang="en-US" altLang="zh-CN" sz="1800" dirty="0"/>
              <a:t>    if (head-&gt;num == value)  return 0;</a:t>
            </a:r>
          </a:p>
          <a:p>
            <a:pPr marL="0" indent="0">
              <a:buNone/>
            </a:pPr>
            <a:r>
              <a:rPr lang="en-US" altLang="zh-CN" sz="1800" dirty="0"/>
              <a:t>    int </a:t>
            </a:r>
            <a:r>
              <a:rPr lang="en-US" altLang="zh-CN" sz="1800" dirty="0" err="1"/>
              <a:t>i</a:t>
            </a:r>
            <a:r>
              <a:rPr lang="en-US" altLang="zh-CN" sz="1800" dirty="0"/>
              <a:t>=1; </a:t>
            </a:r>
          </a:p>
          <a:p>
            <a:pPr marL="0" indent="0">
              <a:buNone/>
            </a:pPr>
            <a:r>
              <a:rPr lang="en-US" altLang="zh-CN" sz="1800" dirty="0"/>
              <a:t>    Student* current = head;</a:t>
            </a:r>
          </a:p>
          <a:p>
            <a:pPr marL="0" indent="0">
              <a:buNone/>
            </a:pPr>
            <a:r>
              <a:rPr lang="en-US" altLang="zh-CN" sz="1800" dirty="0"/>
              <a:t>    while (current-&gt;next != NULL &amp;&amp; current-&gt;next-&gt;num != value) {</a:t>
            </a:r>
          </a:p>
          <a:p>
            <a:pPr marL="0" indent="0">
              <a:buNone/>
            </a:pPr>
            <a:r>
              <a:rPr lang="en-US" altLang="zh-CN" sz="1800" dirty="0"/>
              <a:t>        current = current-&gt;next;</a:t>
            </a:r>
          </a:p>
          <a:p>
            <a:pPr marL="0" indent="0">
              <a:buNone/>
            </a:pPr>
            <a:r>
              <a:rPr lang="en-US" altLang="zh-CN" sz="1800" dirty="0"/>
              <a:t>        </a:t>
            </a:r>
            <a:r>
              <a:rPr lang="en-US" altLang="zh-CN" sz="1800" dirty="0" err="1"/>
              <a:t>i</a:t>
            </a:r>
            <a:r>
              <a:rPr lang="en-US" altLang="zh-CN" sz="1800" dirty="0"/>
              <a:t>++;</a:t>
            </a:r>
          </a:p>
          <a:p>
            <a:pPr marL="0" indent="0">
              <a:buNone/>
            </a:pPr>
            <a:r>
              <a:rPr lang="en-US" altLang="zh-CN" sz="1800" dirty="0"/>
              <a:t>    } </a:t>
            </a:r>
          </a:p>
          <a:p>
            <a:pPr marL="0" indent="0">
              <a:buNone/>
            </a:pPr>
            <a:r>
              <a:rPr lang="en-US" altLang="zh-CN" sz="1800" dirty="0"/>
              <a:t>    if (current-&gt;next == NULL) return -1; </a:t>
            </a:r>
          </a:p>
          <a:p>
            <a:pPr marL="0" indent="0">
              <a:buNone/>
            </a:pPr>
            <a:r>
              <a:rPr lang="en-US" altLang="zh-CN" sz="1800" dirty="0"/>
              <a:t>    return </a:t>
            </a:r>
            <a:r>
              <a:rPr lang="en-US" altLang="zh-CN" sz="1800" dirty="0" err="1"/>
              <a:t>i</a:t>
            </a:r>
            <a:r>
              <a:rPr lang="en-US" altLang="zh-CN" sz="1800" dirty="0"/>
              <a:t>;</a:t>
            </a:r>
          </a:p>
          <a:p>
            <a:pPr marL="0" indent="0">
              <a:buNone/>
            </a:pPr>
            <a:r>
              <a:rPr lang="en-US" altLang="zh-CN" sz="1800" dirty="0"/>
              <a:t>}</a:t>
            </a:r>
            <a:endParaRPr lang="zh-CN" altLang="en-US" sz="1800" dirty="0"/>
          </a:p>
        </p:txBody>
      </p:sp>
    </p:spTree>
    <p:extLst>
      <p:ext uri="{BB962C8B-B14F-4D97-AF65-F5344CB8AC3E}">
        <p14:creationId xmlns:p14="http://schemas.microsoft.com/office/powerpoint/2010/main" val="124184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72CC32-F6E9-5A5C-FEE8-94F5FCC86CE2}"/>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6917623F-6B2F-54A0-3126-4EF2D46A55E1}"/>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22</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2B1E7FF0-A1C1-E7D7-FEB1-85E4D6ACF03A}"/>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5 </a:t>
            </a:r>
            <a:r>
              <a:rPr lang="zh-CN" altLang="en-US" sz="4000" dirty="0">
                <a:solidFill>
                  <a:schemeClr val="tx2"/>
                </a:solidFill>
                <a:latin typeface="楷体_GB2312" pitchFamily="49" charset="-122"/>
                <a:ea typeface="楷体_GB2312" pitchFamily="49" charset="-122"/>
              </a:rPr>
              <a:t>删除结点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0283D1D6-4CCF-E162-2B1E-6321F5E8B752}"/>
              </a:ext>
            </a:extLst>
          </p:cNvPr>
          <p:cNvSpPr>
            <a:spLocks noGrp="1"/>
          </p:cNvSpPr>
          <p:nvPr>
            <p:ph idx="1"/>
          </p:nvPr>
        </p:nvSpPr>
        <p:spPr/>
        <p:txBody>
          <a:bodyPr/>
          <a:lstStyle/>
          <a:p>
            <a:r>
              <a:rPr lang="zh-CN" altLang="en-US" dirty="0"/>
              <a:t>根据值删除结点</a:t>
            </a:r>
            <a:endParaRPr lang="en-US" altLang="zh-CN" dirty="0"/>
          </a:p>
          <a:p>
            <a:pPr marL="0" indent="0">
              <a:buNone/>
            </a:pPr>
            <a:r>
              <a:rPr lang="zh-CN" altLang="en-US" sz="1600" dirty="0"/>
              <a:t>如果链表为空，返回</a:t>
            </a:r>
            <a:r>
              <a:rPr lang="en-US" altLang="zh-CN" sz="1600" dirty="0"/>
              <a:t>false</a:t>
            </a:r>
          </a:p>
          <a:p>
            <a:pPr marL="0" indent="0">
              <a:buNone/>
            </a:pPr>
            <a:r>
              <a:rPr lang="zh-CN" altLang="en-US" sz="1600" dirty="0"/>
              <a:t>如果链表的头结点的值等于查找值</a:t>
            </a:r>
            <a:r>
              <a:rPr lang="en-US" altLang="zh-CN" sz="1600" dirty="0"/>
              <a:t>{</a:t>
            </a:r>
          </a:p>
          <a:p>
            <a:pPr marL="0" indent="0">
              <a:buNone/>
            </a:pPr>
            <a:r>
              <a:rPr lang="zh-CN" altLang="en-US" sz="1600" dirty="0"/>
              <a:t>    将表头指向表头的下一个结点；</a:t>
            </a:r>
            <a:endParaRPr lang="en-US" altLang="zh-CN" sz="1600" dirty="0"/>
          </a:p>
          <a:p>
            <a:pPr marL="0" indent="0">
              <a:buNone/>
            </a:pPr>
            <a:r>
              <a:rPr lang="en-US" altLang="zh-CN" sz="1600" dirty="0"/>
              <a:t>    </a:t>
            </a:r>
            <a:r>
              <a:rPr lang="zh-CN" altLang="en-US" sz="1600" dirty="0"/>
              <a:t>释放原表头结点；返回</a:t>
            </a:r>
            <a:r>
              <a:rPr lang="en-US" altLang="zh-CN" sz="1600" dirty="0"/>
              <a:t>true</a:t>
            </a:r>
          </a:p>
          <a:p>
            <a:pPr marL="0" indent="0">
              <a:buNone/>
            </a:pPr>
            <a:r>
              <a:rPr lang="en-US" altLang="zh-CN" sz="1600" dirty="0"/>
              <a:t>}</a:t>
            </a:r>
          </a:p>
          <a:p>
            <a:pPr marL="0" indent="0">
              <a:buNone/>
            </a:pPr>
            <a:r>
              <a:rPr lang="zh-CN" altLang="en-US" sz="1600" dirty="0"/>
              <a:t>否则</a:t>
            </a:r>
            <a:r>
              <a:rPr lang="en-US" altLang="zh-CN" sz="1600" dirty="0"/>
              <a:t>{</a:t>
            </a:r>
          </a:p>
          <a:p>
            <a:pPr marL="0" indent="0">
              <a:buNone/>
            </a:pPr>
            <a:r>
              <a:rPr lang="en-US" altLang="zh-CN" sz="1600" dirty="0"/>
              <a:t>    </a:t>
            </a:r>
            <a:r>
              <a:rPr lang="zh-CN" altLang="en-US" sz="1600" dirty="0"/>
              <a:t>从头结点开始往后找后续结点，直至找到某个结点下个结点值等于查找值或者已经遍历了所有结点都不相同。</a:t>
            </a:r>
            <a:endParaRPr lang="en-US" altLang="zh-CN" sz="1600" dirty="0"/>
          </a:p>
          <a:p>
            <a:pPr marL="0" indent="0">
              <a:buNone/>
            </a:pPr>
            <a:r>
              <a:rPr lang="en-US" altLang="zh-CN" sz="1600" dirty="0"/>
              <a:t>   </a:t>
            </a:r>
            <a:r>
              <a:rPr lang="zh-CN" altLang="en-US" sz="1600" dirty="0"/>
              <a:t>如果从头找到尾都没有找到该结点，返回</a:t>
            </a:r>
            <a:r>
              <a:rPr lang="en-US" altLang="zh-CN" sz="1600" dirty="0"/>
              <a:t>false</a:t>
            </a:r>
            <a:r>
              <a:rPr lang="zh-CN" altLang="en-US" sz="1600" dirty="0"/>
              <a:t>；</a:t>
            </a:r>
            <a:endParaRPr lang="en-US" altLang="zh-CN" sz="1600" dirty="0"/>
          </a:p>
          <a:p>
            <a:pPr marL="0" indent="0">
              <a:buNone/>
            </a:pPr>
            <a:r>
              <a:rPr lang="en-US" altLang="zh-CN" sz="1600" dirty="0"/>
              <a:t>   </a:t>
            </a:r>
            <a:r>
              <a:rPr lang="zh-CN" altLang="en-US" sz="1600" dirty="0"/>
              <a:t>否则找到了该结点，脱链，释放该结点，返回</a:t>
            </a:r>
            <a:r>
              <a:rPr lang="en-US" altLang="zh-CN" sz="1600" dirty="0"/>
              <a:t>true</a:t>
            </a:r>
            <a:r>
              <a:rPr lang="zh-CN" altLang="en-US" sz="1600" dirty="0"/>
              <a:t>；</a:t>
            </a:r>
            <a:endParaRPr lang="en-US" altLang="zh-CN" sz="1600" dirty="0"/>
          </a:p>
          <a:p>
            <a:pPr marL="0" indent="0">
              <a:buNone/>
            </a:pPr>
            <a:r>
              <a:rPr lang="en-US" altLang="zh-CN" sz="1600" dirty="0"/>
              <a:t>   </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16381594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7AC707-F7B4-10B8-37B9-15DDAFB23D02}"/>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F2DF66DF-CDED-D3EA-8F33-874ACB7A5ECF}"/>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23</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C9CDD128-9FD0-42D2-4735-69198F24AAAB}"/>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5 </a:t>
            </a:r>
            <a:r>
              <a:rPr lang="zh-CN" altLang="en-US" sz="4000" dirty="0">
                <a:solidFill>
                  <a:schemeClr val="tx2"/>
                </a:solidFill>
                <a:latin typeface="楷体_GB2312" pitchFamily="49" charset="-122"/>
                <a:ea typeface="楷体_GB2312" pitchFamily="49" charset="-122"/>
              </a:rPr>
              <a:t>删除结点</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5ADF82CA-61E5-36CE-D15C-C4A50C8990C5}"/>
              </a:ext>
            </a:extLst>
          </p:cNvPr>
          <p:cNvSpPr>
            <a:spLocks noGrp="1"/>
          </p:cNvSpPr>
          <p:nvPr>
            <p:ph idx="1"/>
          </p:nvPr>
        </p:nvSpPr>
        <p:spPr/>
        <p:txBody>
          <a:bodyPr/>
          <a:lstStyle/>
          <a:p>
            <a:r>
              <a:rPr lang="zh-CN" altLang="en-US" dirty="0"/>
              <a:t>根据值删除节点</a:t>
            </a:r>
            <a:endParaRPr lang="en-US" altLang="zh-CN" dirty="0"/>
          </a:p>
          <a:p>
            <a:pPr marL="0" indent="0">
              <a:buNone/>
            </a:pPr>
            <a:r>
              <a:rPr lang="en-US" altLang="zh-CN" sz="1600" dirty="0"/>
              <a:t>bool </a:t>
            </a:r>
            <a:r>
              <a:rPr lang="en-US" altLang="zh-CN" sz="1600" dirty="0" err="1"/>
              <a:t>deleteValue</a:t>
            </a:r>
            <a:r>
              <a:rPr lang="en-US" altLang="zh-CN" sz="1600" dirty="0"/>
              <a:t>(Student** head, int value) {</a:t>
            </a:r>
          </a:p>
          <a:p>
            <a:pPr marL="0" indent="0">
              <a:buNone/>
            </a:pPr>
            <a:r>
              <a:rPr lang="en-US" altLang="zh-CN" sz="1600" dirty="0"/>
              <a:t>    if (*head == NULL) return false; </a:t>
            </a:r>
          </a:p>
          <a:p>
            <a:pPr marL="0" indent="0">
              <a:buNone/>
            </a:pPr>
            <a:r>
              <a:rPr lang="en-US" altLang="zh-CN" sz="1600" dirty="0"/>
              <a:t>    if ((*head)-&gt;num == value) {</a:t>
            </a:r>
          </a:p>
          <a:p>
            <a:pPr marL="0" indent="0">
              <a:buNone/>
            </a:pPr>
            <a:r>
              <a:rPr lang="en-US" altLang="zh-CN" sz="1600" dirty="0"/>
              <a:t>        Student* temp = *head;      *head = (*head)-&gt;next;</a:t>
            </a:r>
          </a:p>
          <a:p>
            <a:pPr marL="0" indent="0">
              <a:buNone/>
            </a:pPr>
            <a:r>
              <a:rPr lang="en-US" altLang="zh-CN" sz="1600" dirty="0"/>
              <a:t>        delete temp;      return true;</a:t>
            </a:r>
          </a:p>
          <a:p>
            <a:pPr marL="0" indent="0">
              <a:buNone/>
            </a:pPr>
            <a:r>
              <a:rPr lang="en-US" altLang="zh-CN" sz="1600" dirty="0"/>
              <a:t>    } </a:t>
            </a:r>
          </a:p>
          <a:p>
            <a:pPr marL="0" indent="0">
              <a:buNone/>
            </a:pPr>
            <a:r>
              <a:rPr lang="en-US" altLang="zh-CN" sz="1600" dirty="0"/>
              <a:t>    Student* current = *head;</a:t>
            </a:r>
          </a:p>
          <a:p>
            <a:pPr marL="0" indent="0">
              <a:buNone/>
            </a:pPr>
            <a:r>
              <a:rPr lang="en-US" altLang="zh-CN" sz="1600" dirty="0"/>
              <a:t>    while (current-&gt;next != NULL &amp;&amp; current-&gt;next-&gt;num != value) {</a:t>
            </a:r>
          </a:p>
          <a:p>
            <a:pPr marL="0" indent="0">
              <a:buNone/>
            </a:pPr>
            <a:r>
              <a:rPr lang="en-US" altLang="zh-CN" sz="1600" dirty="0"/>
              <a:t>        current = current-&gt;next;    } </a:t>
            </a:r>
          </a:p>
          <a:p>
            <a:pPr marL="0" indent="0">
              <a:buNone/>
            </a:pPr>
            <a:r>
              <a:rPr lang="en-US" altLang="zh-CN" sz="1600" dirty="0"/>
              <a:t>    if (current-&gt;next == NULL) return false; </a:t>
            </a:r>
          </a:p>
          <a:p>
            <a:pPr marL="0" indent="0">
              <a:buNone/>
            </a:pPr>
            <a:r>
              <a:rPr lang="en-US" altLang="zh-CN" sz="1600" dirty="0"/>
              <a:t>    Student* temp = current-&gt;next;</a:t>
            </a:r>
          </a:p>
          <a:p>
            <a:pPr marL="0" indent="0">
              <a:buNone/>
            </a:pPr>
            <a:r>
              <a:rPr lang="en-US" altLang="zh-CN" sz="1600" dirty="0"/>
              <a:t>    current-&gt;next = current-&gt;next-&gt;next;</a:t>
            </a:r>
          </a:p>
          <a:p>
            <a:pPr marL="0" indent="0">
              <a:buNone/>
            </a:pPr>
            <a:r>
              <a:rPr lang="en-US" altLang="zh-CN" sz="1600" dirty="0"/>
              <a:t>    delete temp;</a:t>
            </a:r>
          </a:p>
          <a:p>
            <a:pPr marL="0" indent="0">
              <a:buNone/>
            </a:pPr>
            <a:r>
              <a:rPr lang="en-US" altLang="zh-CN" sz="1600" dirty="0"/>
              <a:t>    return true;</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36594614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749F7B-B93C-0151-7D15-E587C8330F02}"/>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CD314B23-0635-B04A-EBA9-6BF07D14E56C}"/>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24</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3DFEF8BF-D65F-9D7C-CFA8-8F68561CFA6D}"/>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6 </a:t>
            </a:r>
            <a:r>
              <a:rPr lang="zh-CN" altLang="en-US" sz="4000" dirty="0">
                <a:solidFill>
                  <a:schemeClr val="tx2"/>
                </a:solidFill>
                <a:latin typeface="楷体_GB2312" pitchFamily="49" charset="-122"/>
                <a:ea typeface="楷体_GB2312" pitchFamily="49" charset="-122"/>
              </a:rPr>
              <a:t>释放链表</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34D9CE19-0EA8-3540-D5E1-53077887A366}"/>
              </a:ext>
            </a:extLst>
          </p:cNvPr>
          <p:cNvSpPr>
            <a:spLocks noGrp="1"/>
          </p:cNvSpPr>
          <p:nvPr>
            <p:ph idx="1"/>
          </p:nvPr>
        </p:nvSpPr>
        <p:spPr/>
        <p:txBody>
          <a:bodyPr/>
          <a:lstStyle/>
          <a:p>
            <a:r>
              <a:rPr lang="zh-CN" altLang="en-US" dirty="0"/>
              <a:t>释放链表占用的内存</a:t>
            </a:r>
            <a:endParaRPr lang="en-US" altLang="zh-CN" dirty="0"/>
          </a:p>
          <a:p>
            <a:pPr marL="0" indent="0">
              <a:buNone/>
            </a:pPr>
            <a:endParaRPr lang="en-US" altLang="zh-CN" sz="1600" dirty="0"/>
          </a:p>
          <a:p>
            <a:pPr marL="0" indent="0">
              <a:buNone/>
            </a:pPr>
            <a:r>
              <a:rPr lang="zh-CN" altLang="en-US" sz="1600" dirty="0"/>
              <a:t>从链表的头</a:t>
            </a:r>
            <a:r>
              <a:rPr lang="zh-CN" altLang="en-US" sz="1600"/>
              <a:t>结点开始释放每一个结点，直至所有结点都释放</a:t>
            </a:r>
            <a:endParaRPr lang="en-US" altLang="zh-CN" sz="1600" dirty="0"/>
          </a:p>
          <a:p>
            <a:pPr marL="0" indent="0">
              <a:buNone/>
            </a:pPr>
            <a:endParaRPr lang="en-US" altLang="zh-CN" sz="1600" dirty="0"/>
          </a:p>
          <a:p>
            <a:pPr marL="0" indent="0">
              <a:buNone/>
            </a:pPr>
            <a:r>
              <a:rPr lang="en-US" altLang="zh-CN" sz="1600" dirty="0"/>
              <a:t>void </a:t>
            </a:r>
            <a:r>
              <a:rPr lang="en-US" altLang="zh-CN" sz="1600" dirty="0" err="1"/>
              <a:t>freeList</a:t>
            </a:r>
            <a:r>
              <a:rPr lang="en-US" altLang="zh-CN" sz="1600" dirty="0"/>
              <a:t>(Student* head) {</a:t>
            </a:r>
          </a:p>
          <a:p>
            <a:pPr marL="0" indent="0">
              <a:buNone/>
            </a:pPr>
            <a:r>
              <a:rPr lang="en-US" altLang="zh-CN" sz="1600" dirty="0"/>
              <a:t>    Student* current = head;</a:t>
            </a:r>
          </a:p>
          <a:p>
            <a:pPr marL="0" indent="0">
              <a:buNone/>
            </a:pPr>
            <a:r>
              <a:rPr lang="en-US" altLang="zh-CN" sz="1600" dirty="0"/>
              <a:t>    Student* </a:t>
            </a:r>
            <a:r>
              <a:rPr lang="en-US" altLang="zh-CN" sz="1600" dirty="0" err="1"/>
              <a:t>nextNode</a:t>
            </a:r>
            <a:r>
              <a:rPr lang="en-US" altLang="zh-CN" sz="1600" dirty="0"/>
              <a:t>;</a:t>
            </a:r>
          </a:p>
          <a:p>
            <a:pPr marL="0" indent="0">
              <a:buNone/>
            </a:pPr>
            <a:r>
              <a:rPr lang="en-US" altLang="zh-CN" sz="1600" dirty="0"/>
              <a:t>    while (current != NULL) {</a:t>
            </a:r>
          </a:p>
          <a:p>
            <a:pPr marL="0" indent="0">
              <a:buNone/>
            </a:pPr>
            <a:r>
              <a:rPr lang="en-US" altLang="zh-CN" sz="1600" dirty="0"/>
              <a:t>        </a:t>
            </a:r>
            <a:r>
              <a:rPr lang="en-US" altLang="zh-CN" sz="1600" dirty="0" err="1"/>
              <a:t>nextNode</a:t>
            </a:r>
            <a:r>
              <a:rPr lang="en-US" altLang="zh-CN" sz="1600" dirty="0"/>
              <a:t> = current-&gt;next;</a:t>
            </a:r>
          </a:p>
          <a:p>
            <a:pPr marL="0" indent="0">
              <a:buNone/>
            </a:pPr>
            <a:r>
              <a:rPr lang="en-US" altLang="zh-CN" sz="1600" dirty="0"/>
              <a:t>        delete current;</a:t>
            </a:r>
          </a:p>
          <a:p>
            <a:pPr marL="0" indent="0">
              <a:buNone/>
            </a:pPr>
            <a:r>
              <a:rPr lang="en-US" altLang="zh-CN" sz="1600" dirty="0"/>
              <a:t>        current = </a:t>
            </a:r>
            <a:r>
              <a:rPr lang="en-US" altLang="zh-CN" sz="1600" dirty="0" err="1"/>
              <a:t>nextNode</a:t>
            </a:r>
            <a:r>
              <a:rPr lang="en-US" altLang="zh-CN" sz="1600" dirty="0"/>
              <a:t>;</a:t>
            </a:r>
          </a:p>
          <a:p>
            <a:pPr marL="0" indent="0">
              <a:buNone/>
            </a:pPr>
            <a:r>
              <a:rPr lang="en-US" altLang="zh-CN" sz="1600" dirty="0"/>
              <a:t>    }</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20266564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62E77-EC22-553F-0DC5-951CE144EE6F}"/>
            </a:ext>
          </a:extLst>
        </p:cNvPr>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37B34D45-2260-3512-0F6C-83AC8E8BB99F}"/>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00742F42-5CB1-4D27-9DC1-1DCF65C92882}" type="slidenum">
              <a:rPr lang="en-US" altLang="zh-CN">
                <a:solidFill>
                  <a:srgbClr val="FF0000"/>
                </a:solidFill>
                <a:latin typeface="Verdana" panose="020B0604030504040204" pitchFamily="34" charset="0"/>
              </a:rPr>
              <a:pPr/>
              <a:t>25</a:t>
            </a:fld>
            <a:endParaRPr lang="en-US" altLang="zh-CN">
              <a:solidFill>
                <a:srgbClr val="FF0000"/>
              </a:solidFill>
              <a:latin typeface="Verdana" panose="020B0604030504040204" pitchFamily="34" charset="0"/>
            </a:endParaRPr>
          </a:p>
        </p:txBody>
      </p:sp>
      <p:sp>
        <p:nvSpPr>
          <p:cNvPr id="14340" name="Rectangle 3">
            <a:extLst>
              <a:ext uri="{FF2B5EF4-FFF2-40B4-BE49-F238E27FC236}">
                <a16:creationId xmlns:a16="http://schemas.microsoft.com/office/drawing/2014/main" id="{53F30CF6-F8FE-8072-C0DA-EB53F6B54EFD}"/>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chemeClr val="tx2"/>
                </a:solidFill>
                <a:latin typeface="楷体_GB2312" pitchFamily="49" charset="-122"/>
                <a:ea typeface="楷体_GB2312" pitchFamily="49" charset="-122"/>
              </a:rPr>
              <a:t>6 main</a:t>
            </a:r>
            <a:r>
              <a:rPr lang="zh-CN" altLang="en-US" sz="4000" dirty="0">
                <a:solidFill>
                  <a:schemeClr val="tx2"/>
                </a:solidFill>
                <a:latin typeface="楷体_GB2312" pitchFamily="49" charset="-122"/>
                <a:ea typeface="楷体_GB2312" pitchFamily="49" charset="-122"/>
              </a:rPr>
              <a:t>函数测试</a:t>
            </a:r>
            <a:endParaRPr lang="zh-CN" altLang="zh-CN" sz="4000" dirty="0">
              <a:solidFill>
                <a:schemeClr val="tx2"/>
              </a:solidFill>
              <a:latin typeface="楷体_GB2312" pitchFamily="49" charset="-122"/>
              <a:ea typeface="楷体_GB2312" pitchFamily="49" charset="-122"/>
            </a:endParaRPr>
          </a:p>
        </p:txBody>
      </p:sp>
      <p:sp>
        <p:nvSpPr>
          <p:cNvPr id="2" name="内容占位符 1">
            <a:extLst>
              <a:ext uri="{FF2B5EF4-FFF2-40B4-BE49-F238E27FC236}">
                <a16:creationId xmlns:a16="http://schemas.microsoft.com/office/drawing/2014/main" id="{2F8CCDCA-3BCF-9C8C-DE93-844F05398996}"/>
              </a:ext>
            </a:extLst>
          </p:cNvPr>
          <p:cNvSpPr>
            <a:spLocks noGrp="1"/>
          </p:cNvSpPr>
          <p:nvPr>
            <p:ph idx="1"/>
          </p:nvPr>
        </p:nvSpPr>
        <p:spPr/>
        <p:txBody>
          <a:bodyPr/>
          <a:lstStyle/>
          <a:p>
            <a:r>
              <a:rPr lang="zh-CN" altLang="en-US" dirty="0"/>
              <a:t>测试</a:t>
            </a:r>
            <a:endParaRPr lang="en-US" altLang="zh-CN" dirty="0"/>
          </a:p>
          <a:p>
            <a:pPr marL="0" indent="0">
              <a:buNone/>
            </a:pPr>
            <a:r>
              <a:rPr lang="en-US" altLang="zh-CN" sz="1600" dirty="0"/>
              <a:t>int main() {    </a:t>
            </a:r>
          </a:p>
          <a:p>
            <a:pPr marL="0" indent="0">
              <a:buNone/>
            </a:pPr>
            <a:r>
              <a:rPr lang="en-US" altLang="zh-CN" sz="1600" dirty="0"/>
              <a:t>    insert(&amp;list, 1,78);</a:t>
            </a:r>
          </a:p>
          <a:p>
            <a:pPr marL="0" indent="0">
              <a:buNone/>
            </a:pPr>
            <a:r>
              <a:rPr lang="en-US" altLang="zh-CN" sz="1600" dirty="0"/>
              <a:t>    insert(&amp;list, 2,88);</a:t>
            </a:r>
          </a:p>
          <a:p>
            <a:pPr marL="0" indent="0">
              <a:buNone/>
            </a:pPr>
            <a:r>
              <a:rPr lang="en-US" altLang="zh-CN" sz="1600" dirty="0"/>
              <a:t>    insert(&amp;list, 3,90);  </a:t>
            </a:r>
          </a:p>
          <a:p>
            <a:pPr marL="0" indent="0">
              <a:buNone/>
            </a:pPr>
            <a:r>
              <a:rPr lang="en-US" altLang="zh-CN" sz="1600" dirty="0"/>
              <a:t>    </a:t>
            </a:r>
            <a:r>
              <a:rPr lang="en-US" altLang="zh-CN" sz="1600" dirty="0" err="1"/>
              <a:t>printList</a:t>
            </a:r>
            <a:r>
              <a:rPr lang="en-US" altLang="zh-CN" sz="1600" dirty="0"/>
              <a:t>(list); // </a:t>
            </a:r>
            <a:r>
              <a:rPr lang="zh-CN" altLang="en-US" sz="1600" dirty="0"/>
              <a:t>打印链表内容</a:t>
            </a:r>
          </a:p>
          <a:p>
            <a:pPr marL="0" indent="0">
              <a:buNone/>
            </a:pPr>
            <a:r>
              <a:rPr lang="zh-CN" altLang="en-US" sz="1600" dirty="0"/>
              <a:t>    </a:t>
            </a:r>
            <a:r>
              <a:rPr lang="en-US" altLang="zh-CN" sz="1600" dirty="0" err="1"/>
              <a:t>cout</a:t>
            </a:r>
            <a:r>
              <a:rPr lang="en-US" altLang="zh-CN" sz="1600" dirty="0"/>
              <a:t>&lt;&lt;</a:t>
            </a:r>
            <a:r>
              <a:rPr lang="en-US" altLang="zh-CN" sz="1600" dirty="0" err="1"/>
              <a:t>endl</a:t>
            </a:r>
            <a:r>
              <a:rPr lang="en-US" altLang="zh-CN" sz="1600" dirty="0"/>
              <a:t>&lt;&lt;</a:t>
            </a:r>
            <a:r>
              <a:rPr lang="en-US" altLang="zh-CN" sz="1600" dirty="0" err="1"/>
              <a:t>findValue</a:t>
            </a:r>
            <a:r>
              <a:rPr lang="en-US" altLang="zh-CN" sz="1600" dirty="0"/>
              <a:t>(list, 2)&lt;&lt;</a:t>
            </a:r>
            <a:r>
              <a:rPr lang="en-US" altLang="zh-CN" sz="1600" dirty="0" err="1"/>
              <a:t>endl</a:t>
            </a:r>
            <a:r>
              <a:rPr lang="en-US" altLang="zh-CN" sz="1600" dirty="0"/>
              <a:t>;//</a:t>
            </a:r>
            <a:r>
              <a:rPr lang="zh-CN" altLang="en-US" sz="1600" dirty="0"/>
              <a:t>找某个结点 </a:t>
            </a:r>
          </a:p>
          <a:p>
            <a:pPr marL="0" indent="0">
              <a:buNone/>
            </a:pPr>
            <a:r>
              <a:rPr lang="zh-CN" altLang="en-US" sz="1600" dirty="0"/>
              <a:t>    </a:t>
            </a:r>
            <a:r>
              <a:rPr lang="en-US" altLang="zh-CN" sz="1600" dirty="0" err="1"/>
              <a:t>deleteValue</a:t>
            </a:r>
            <a:r>
              <a:rPr lang="en-US" altLang="zh-CN" sz="1600" dirty="0"/>
              <a:t>(&amp;list, 1);//</a:t>
            </a:r>
            <a:r>
              <a:rPr lang="zh-CN" altLang="en-US" sz="1600" dirty="0"/>
              <a:t>删除某个结点 </a:t>
            </a:r>
          </a:p>
          <a:p>
            <a:pPr marL="0" indent="0">
              <a:buNone/>
            </a:pPr>
            <a:r>
              <a:rPr lang="zh-CN" altLang="en-US" sz="1600" dirty="0"/>
              <a:t>    </a:t>
            </a:r>
            <a:r>
              <a:rPr lang="en-US" altLang="zh-CN" sz="1600" dirty="0" err="1"/>
              <a:t>printList</a:t>
            </a:r>
            <a:r>
              <a:rPr lang="en-US" altLang="zh-CN" sz="1600" dirty="0"/>
              <a:t>(list); // </a:t>
            </a:r>
            <a:r>
              <a:rPr lang="zh-CN" altLang="en-US" sz="1600" dirty="0"/>
              <a:t>打印删除后的链表内容</a:t>
            </a:r>
          </a:p>
          <a:p>
            <a:pPr marL="0" indent="0">
              <a:buNone/>
            </a:pPr>
            <a:r>
              <a:rPr lang="zh-CN" altLang="en-US" sz="1600" dirty="0"/>
              <a:t>    </a:t>
            </a:r>
            <a:r>
              <a:rPr lang="en-US" altLang="zh-CN" sz="1600" dirty="0" err="1"/>
              <a:t>freeList</a:t>
            </a:r>
            <a:r>
              <a:rPr lang="en-US" altLang="zh-CN" sz="1600" dirty="0"/>
              <a:t>(list); // </a:t>
            </a:r>
            <a:r>
              <a:rPr lang="zh-CN" altLang="en-US" sz="1600" dirty="0"/>
              <a:t>释放链表内存</a:t>
            </a:r>
          </a:p>
          <a:p>
            <a:pPr marL="0" indent="0">
              <a:buNone/>
            </a:pPr>
            <a:r>
              <a:rPr lang="zh-CN" altLang="en-US" sz="1600" dirty="0"/>
              <a:t>    </a:t>
            </a:r>
            <a:r>
              <a:rPr lang="en-US" altLang="zh-CN" sz="1600" dirty="0"/>
              <a:t>return 0;</a:t>
            </a:r>
          </a:p>
          <a:p>
            <a:pPr marL="0" indent="0">
              <a:buNone/>
            </a:pPr>
            <a:r>
              <a:rPr lang="en-US" altLang="zh-CN" sz="1600" dirty="0"/>
              <a:t>}</a:t>
            </a:r>
            <a:endParaRPr lang="zh-CN" altLang="en-US" sz="1600" dirty="0"/>
          </a:p>
        </p:txBody>
      </p:sp>
    </p:spTree>
    <p:extLst>
      <p:ext uri="{BB962C8B-B14F-4D97-AF65-F5344CB8AC3E}">
        <p14:creationId xmlns:p14="http://schemas.microsoft.com/office/powerpoint/2010/main" val="29554592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E4BEF98C-4ECF-44AA-AD9C-B6259C543CE7}"/>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AFB85D8-5431-445F-A28F-D4ED548865DC}" type="slidenum">
              <a:rPr lang="en-US" altLang="zh-CN">
                <a:solidFill>
                  <a:srgbClr val="FF0000"/>
                </a:solidFill>
                <a:latin typeface="Verdana" panose="020B0604030504040204" pitchFamily="34" charset="0"/>
              </a:rPr>
              <a:pPr/>
              <a:t>26</a:t>
            </a:fld>
            <a:endParaRPr lang="en-US" altLang="zh-CN">
              <a:solidFill>
                <a:srgbClr val="FF0000"/>
              </a:solidFill>
              <a:latin typeface="Verdana" panose="020B0604030504040204" pitchFamily="34" charset="0"/>
            </a:endParaRPr>
          </a:p>
        </p:txBody>
      </p:sp>
      <p:sp>
        <p:nvSpPr>
          <p:cNvPr id="18435" name="Rectangle 2">
            <a:extLst>
              <a:ext uri="{FF2B5EF4-FFF2-40B4-BE49-F238E27FC236}">
                <a16:creationId xmlns:a16="http://schemas.microsoft.com/office/drawing/2014/main" id="{DDBFE0DE-961E-4C3D-8F10-E41657FB7F06}"/>
              </a:ext>
            </a:extLst>
          </p:cNvPr>
          <p:cNvSpPr>
            <a:spLocks noGrp="1" noChangeArrowheads="1"/>
          </p:cNvSpPr>
          <p:nvPr>
            <p:ph type="body" idx="1"/>
          </p:nvPr>
        </p:nvSpPr>
        <p:spPr>
          <a:xfrm>
            <a:off x="457200" y="1905000"/>
            <a:ext cx="8229600" cy="4225925"/>
          </a:xfrm>
        </p:spPr>
        <p:txBody>
          <a:bodyPr/>
          <a:lstStyle/>
          <a:p>
            <a:pPr eaLnBrk="1" hangingPunct="1"/>
            <a:r>
              <a:rPr lang="zh-CN" altLang="en-US" dirty="0">
                <a:ea typeface="宋体" panose="02010600030101010101" pitchFamily="2" charset="-122"/>
              </a:rPr>
              <a:t>不连续的链式存储</a:t>
            </a:r>
            <a:endParaRPr lang="zh-CN" altLang="zh-CN" dirty="0">
              <a:ea typeface="宋体" panose="02010600030101010101" pitchFamily="2" charset="-122"/>
            </a:endParaRPr>
          </a:p>
          <a:p>
            <a:pPr eaLnBrk="1" hangingPunct="1"/>
            <a:endParaRPr lang="zh-CN" altLang="zh-CN" dirty="0">
              <a:ea typeface="宋体" panose="02010600030101010101" pitchFamily="2" charset="-122"/>
            </a:endParaRPr>
          </a:p>
          <a:p>
            <a:pPr eaLnBrk="1" hangingPunct="1"/>
            <a:r>
              <a:rPr lang="zh-CN" altLang="zh-CN" dirty="0">
                <a:ea typeface="宋体" panose="02010600030101010101" pitchFamily="2" charset="-122"/>
              </a:rPr>
              <a:t>动态内存分配</a:t>
            </a:r>
          </a:p>
          <a:p>
            <a:pPr eaLnBrk="1" hangingPunct="1"/>
            <a:endParaRPr lang="zh-CN" altLang="zh-CN" dirty="0">
              <a:ea typeface="宋体" panose="02010600030101010101" pitchFamily="2" charset="-122"/>
            </a:endParaRPr>
          </a:p>
          <a:p>
            <a:pPr eaLnBrk="1" hangingPunct="1"/>
            <a:r>
              <a:rPr lang="zh-CN" altLang="en-US" dirty="0">
                <a:ea typeface="宋体" panose="02010600030101010101" pitchFamily="2" charset="-122"/>
              </a:rPr>
              <a:t>动态</a:t>
            </a:r>
            <a:r>
              <a:rPr lang="zh-CN" altLang="zh-CN" dirty="0">
                <a:ea typeface="宋体" panose="02010600030101010101" pitchFamily="2" charset="-122"/>
              </a:rPr>
              <a:t>链表的操作：</a:t>
            </a:r>
            <a:r>
              <a:rPr lang="zh-CN" altLang="en-US" dirty="0">
                <a:ea typeface="宋体" panose="02010600030101010101" pitchFamily="2" charset="-122"/>
              </a:rPr>
              <a:t>创建结点</a:t>
            </a:r>
            <a:r>
              <a:rPr lang="zh-CN" altLang="zh-CN" dirty="0">
                <a:ea typeface="宋体" panose="02010600030101010101" pitchFamily="2" charset="-122"/>
              </a:rPr>
              <a:t>、节点插入、节点删除、</a:t>
            </a:r>
            <a:r>
              <a:rPr lang="zh-CN" altLang="en-US" dirty="0">
                <a:ea typeface="宋体" panose="02010600030101010101" pitchFamily="2" charset="-122"/>
              </a:rPr>
              <a:t>遍历链表、</a:t>
            </a:r>
            <a:r>
              <a:rPr lang="zh-CN" altLang="zh-CN" dirty="0">
                <a:ea typeface="宋体" panose="02010600030101010101" pitchFamily="2" charset="-122"/>
              </a:rPr>
              <a:t>节点查找</a:t>
            </a:r>
          </a:p>
        </p:txBody>
      </p:sp>
      <p:sp>
        <p:nvSpPr>
          <p:cNvPr id="18436" name="Rectangle 3">
            <a:extLst>
              <a:ext uri="{FF2B5EF4-FFF2-40B4-BE49-F238E27FC236}">
                <a16:creationId xmlns:a16="http://schemas.microsoft.com/office/drawing/2014/main" id="{AE9CCEE8-583C-417B-97CC-C323055534C5}"/>
              </a:ext>
            </a:extLst>
          </p:cNvPr>
          <p:cNvSpPr>
            <a:spLocks noGrp="1"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4000">
                <a:solidFill>
                  <a:schemeClr val="tx2"/>
                </a:solidFill>
                <a:ea typeface="楷体_GB2312" pitchFamily="49" charset="-122"/>
              </a:rPr>
              <a:t>小结</a:t>
            </a:r>
            <a:endParaRPr lang="zh-CN" altLang="zh-CN" sz="4000">
              <a:solidFill>
                <a:schemeClr val="tx2"/>
              </a:solidFill>
              <a:latin typeface="楷体_GB2312" pitchFamily="49" charset="-122"/>
              <a:ea typeface="楷体_GB2312" pitchFamily="49"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EECC40C5-7600-4350-ACBF-19304E5EF8C4}"/>
              </a:ext>
            </a:extLst>
          </p:cNvPr>
          <p:cNvSpPr>
            <a:spLocks noGrp="1" noChangeArrowheads="1"/>
          </p:cNvSpPr>
          <p:nvPr>
            <p:ph type="title" idx="4294967295"/>
          </p:nvPr>
        </p:nvSpPr>
        <p:spPr>
          <a:xfrm>
            <a:off x="457200" y="274638"/>
            <a:ext cx="8229600" cy="1143000"/>
          </a:xfrm>
          <a:prstGeom prst="rect">
            <a:avLst/>
          </a:prstGeom>
        </p:spPr>
        <p:txBody>
          <a:bodyPr vert="horz" rtlCol="0" anchor="ctr">
            <a:normAutofit/>
            <a:scene3d>
              <a:camera prst="orthographicFront"/>
              <a:lightRig rig="soft" dir="t"/>
            </a:scene3d>
            <a:sp3d prstMaterial="softEdge">
              <a:bevelT w="25400" h="25400"/>
            </a:sp3d>
          </a:bodyPr>
          <a:lstStyle>
            <a:lvl1pPr algn="l" rtl="0" eaLnBrk="0" fontAlgn="base" hangingPunct="0">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mj-lt"/>
                <a:ea typeface="+mj-ea"/>
                <a:cs typeface="+mj-cs"/>
              </a:defRPr>
            </a:lvl1pPr>
            <a:lvl2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2pPr>
            <a:lvl3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3pPr>
            <a:lvl4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4pPr>
            <a:lvl5pPr algn="l" rtl="0" eaLnBrk="0" fontAlgn="base" hangingPunct="0">
              <a:spcBef>
                <a:spcPct val="0"/>
              </a:spcBef>
              <a:spcAft>
                <a:spcPct val="0"/>
              </a:spcAft>
              <a:defRPr sz="4100" b="1">
                <a:solidFill>
                  <a:schemeClr val="tx2"/>
                </a:solidFill>
                <a:latin typeface="Lucida Sans Unicode" pitchFamily="34" charset="0"/>
                <a:ea typeface="黑体" pitchFamily="49" charset="-122"/>
              </a:defRPr>
            </a:lvl5pPr>
            <a:lvl6pPr marL="457200" algn="l" rtl="0" fontAlgn="base">
              <a:spcBef>
                <a:spcPct val="0"/>
              </a:spcBef>
              <a:spcAft>
                <a:spcPct val="0"/>
              </a:spcAft>
              <a:defRPr sz="4100" b="1">
                <a:solidFill>
                  <a:schemeClr val="tx2"/>
                </a:solidFill>
                <a:latin typeface="Lucida Sans Unicode" pitchFamily="34" charset="0"/>
                <a:ea typeface="黑体" pitchFamily="49" charset="-122"/>
              </a:defRPr>
            </a:lvl6pPr>
            <a:lvl7pPr marL="914400" algn="l" rtl="0" fontAlgn="base">
              <a:spcBef>
                <a:spcPct val="0"/>
              </a:spcBef>
              <a:spcAft>
                <a:spcPct val="0"/>
              </a:spcAft>
              <a:defRPr sz="4100" b="1">
                <a:solidFill>
                  <a:schemeClr val="tx2"/>
                </a:solidFill>
                <a:latin typeface="Lucida Sans Unicode" pitchFamily="34" charset="0"/>
                <a:ea typeface="黑体" pitchFamily="49" charset="-122"/>
              </a:defRPr>
            </a:lvl7pPr>
            <a:lvl8pPr marL="1371600" algn="l" rtl="0" fontAlgn="base">
              <a:spcBef>
                <a:spcPct val="0"/>
              </a:spcBef>
              <a:spcAft>
                <a:spcPct val="0"/>
              </a:spcAft>
              <a:defRPr sz="4100" b="1">
                <a:solidFill>
                  <a:schemeClr val="tx2"/>
                </a:solidFill>
                <a:latin typeface="Lucida Sans Unicode" pitchFamily="34" charset="0"/>
                <a:ea typeface="黑体" pitchFamily="49" charset="-122"/>
              </a:defRPr>
            </a:lvl8pPr>
            <a:lvl9pPr marL="1828800" algn="l" rtl="0" fontAlgn="base">
              <a:spcBef>
                <a:spcPct val="0"/>
              </a:spcBef>
              <a:spcAft>
                <a:spcPct val="0"/>
              </a:spcAft>
              <a:defRPr sz="4100" b="1">
                <a:solidFill>
                  <a:schemeClr val="tx2"/>
                </a:solidFill>
                <a:latin typeface="Lucida Sans Unicode" pitchFamily="34" charset="0"/>
                <a:ea typeface="黑体" pitchFamily="49" charset="-122"/>
              </a:defRPr>
            </a:lvl9pPr>
          </a:lstStyle>
          <a:p>
            <a:pPr eaLnBrk="1" fontAlgn="auto" hangingPunct="1">
              <a:spcAft>
                <a:spcPts val="0"/>
              </a:spcAft>
              <a:defRPr/>
            </a:pPr>
            <a:r>
              <a:rPr lang="zh-CN" altLang="en-US" dirty="0"/>
              <a:t>约瑟夫环（链表解决）</a:t>
            </a:r>
          </a:p>
        </p:txBody>
      </p:sp>
      <p:sp>
        <p:nvSpPr>
          <p:cNvPr id="16387" name="矩形 1">
            <a:extLst>
              <a:ext uri="{FF2B5EF4-FFF2-40B4-BE49-F238E27FC236}">
                <a16:creationId xmlns:a16="http://schemas.microsoft.com/office/drawing/2014/main" id="{1651F1C2-6926-4304-9418-C918FAA7CFF6}"/>
              </a:ext>
            </a:extLst>
          </p:cNvPr>
          <p:cNvSpPr>
            <a:spLocks noChangeArrowheads="1"/>
          </p:cNvSpPr>
          <p:nvPr/>
        </p:nvSpPr>
        <p:spPr bwMode="auto">
          <a:xfrm>
            <a:off x="457200" y="1676400"/>
            <a:ext cx="86868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800" dirty="0">
                <a:solidFill>
                  <a:srgbClr val="000000"/>
                </a:solidFill>
                <a:latin typeface="宋体" panose="02010600030101010101" pitchFamily="2" charset="-122"/>
              </a:rPr>
              <a:t>一群小孩围成一圈，任意假定一个数</a:t>
            </a:r>
            <a:r>
              <a:rPr lang="en-US" altLang="zh-CN" sz="2800" dirty="0">
                <a:solidFill>
                  <a:srgbClr val="000000"/>
                </a:solidFill>
                <a:latin typeface="LiberationSerif"/>
              </a:rPr>
              <a:t>m</a:t>
            </a:r>
            <a:r>
              <a:rPr lang="zh-CN" altLang="en-US" sz="2800" dirty="0">
                <a:solidFill>
                  <a:srgbClr val="000000"/>
                </a:solidFill>
                <a:latin typeface="宋体" panose="02010600030101010101" pitchFamily="2" charset="-122"/>
              </a:rPr>
              <a:t>，从第一个小孩起， 顺时针方向数，每数到第</a:t>
            </a:r>
            <a:r>
              <a:rPr lang="en-US" altLang="zh-CN" sz="2800" dirty="0">
                <a:solidFill>
                  <a:srgbClr val="000000"/>
                </a:solidFill>
                <a:latin typeface="LiberationSerif"/>
              </a:rPr>
              <a:t>m</a:t>
            </a:r>
            <a:r>
              <a:rPr lang="zh-CN" altLang="en-US" sz="2800" dirty="0">
                <a:solidFill>
                  <a:srgbClr val="000000"/>
                </a:solidFill>
                <a:latin typeface="宋体" panose="02010600030101010101" pitchFamily="2" charset="-122"/>
              </a:rPr>
              <a:t>个小孩时，该小孩便离开。小孩不断离开， 圈子不断缩小。 最后，剩下的一个小孩便是胜利者。究竟胜利者是第几个小孩呢</a:t>
            </a:r>
            <a:r>
              <a:rPr lang="en-US" altLang="zh-CN" sz="2800" dirty="0">
                <a:solidFill>
                  <a:srgbClr val="000000"/>
                </a:solidFill>
                <a:latin typeface="宋体" panose="02010600030101010101" pitchFamily="2" charset="-122"/>
              </a:rPr>
              <a:t>?</a:t>
            </a:r>
            <a:endParaRPr lang="zh-CN" altLang="en-US" sz="28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a:extLst>
              <a:ext uri="{FF2B5EF4-FFF2-40B4-BE49-F238E27FC236}">
                <a16:creationId xmlns:a16="http://schemas.microsoft.com/office/drawing/2014/main" id="{568DE569-8533-441B-B747-172AED3199C6}"/>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BCE3C107-48EB-4CAA-A34F-83E84CFA41F1}" type="slidenum">
              <a:rPr lang="en-US" altLang="zh-CN">
                <a:solidFill>
                  <a:srgbClr val="FF0000"/>
                </a:solidFill>
                <a:latin typeface="Verdana" panose="020B0604030504040204" pitchFamily="34" charset="0"/>
              </a:rPr>
              <a:pPr/>
              <a:t>28</a:t>
            </a:fld>
            <a:endParaRPr lang="en-US" altLang="zh-CN">
              <a:solidFill>
                <a:srgbClr val="FF0000"/>
              </a:solidFill>
              <a:latin typeface="Verdana" panose="020B0604030504040204" pitchFamily="34" charset="0"/>
            </a:endParaRPr>
          </a:p>
        </p:txBody>
      </p:sp>
      <p:sp>
        <p:nvSpPr>
          <p:cNvPr id="19459" name="Rectangle 2">
            <a:extLst>
              <a:ext uri="{FF2B5EF4-FFF2-40B4-BE49-F238E27FC236}">
                <a16:creationId xmlns:a16="http://schemas.microsoft.com/office/drawing/2014/main" id="{DD52D036-916F-47DB-A6E8-C7CFEE00A12F}"/>
              </a:ext>
            </a:extLst>
          </p:cNvPr>
          <p:cNvSpPr>
            <a:spLocks noGrp="1" noChangeArrowheads="1"/>
          </p:cNvSpPr>
          <p:nvPr>
            <p:ph type="title"/>
          </p:nvPr>
        </p:nvSpPr>
        <p:spPr>
          <a:xfrm>
            <a:off x="457200" y="2895600"/>
            <a:ext cx="8229600" cy="1139825"/>
          </a:xfrm>
        </p:spPr>
        <p:txBody>
          <a:bodyPr/>
          <a:lstStyle/>
          <a:p>
            <a:pPr algn="ctr" eaLnBrk="1" hangingPunct="1"/>
            <a:r>
              <a:rPr lang="en-US" altLang="zh-CN" sz="7200">
                <a:latin typeface="Comic Sans MS" panose="030F0702030302020204" pitchFamily="66" charset="0"/>
                <a:ea typeface="宋体" panose="02010600030101010101" pitchFamily="2" charset="-122"/>
              </a:rPr>
              <a:t>The End</a:t>
            </a:r>
          </a:p>
        </p:txBody>
      </p:sp>
      <p:sp>
        <p:nvSpPr>
          <p:cNvPr id="19460" name="Rectangle 3">
            <a:extLst>
              <a:ext uri="{FF2B5EF4-FFF2-40B4-BE49-F238E27FC236}">
                <a16:creationId xmlns:a16="http://schemas.microsoft.com/office/drawing/2014/main" id="{244B18D3-2D91-44B0-B0B4-76E3995BA16D}"/>
              </a:ext>
            </a:extLst>
          </p:cNvPr>
          <p:cNvSpPr>
            <a:spLocks noGrp="1" noChangeArrowheads="1"/>
          </p:cNvSpPr>
          <p:nvPr>
            <p:ph type="body" idx="1"/>
          </p:nvPr>
        </p:nvSpPr>
        <p:spPr>
          <a:xfrm>
            <a:off x="457200" y="4572000"/>
            <a:ext cx="8229600" cy="1558925"/>
          </a:xfrm>
        </p:spPr>
        <p:txBody>
          <a:bodyPr/>
          <a:lstStyle/>
          <a:p>
            <a:pPr eaLnBrk="1" hangingPunct="1"/>
            <a:endParaRPr lang="zh-CN" altLang="zh-CN">
              <a:ea typeface="宋体" panose="02010600030101010101" pitchFamily="2"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灯片编号占位符 5">
            <a:extLst>
              <a:ext uri="{FF2B5EF4-FFF2-40B4-BE49-F238E27FC236}">
                <a16:creationId xmlns:a16="http://schemas.microsoft.com/office/drawing/2014/main" id="{886B2EFA-8658-44B8-AF7B-8AC1BA5A44F5}"/>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25064D26-2716-48B8-A91B-3683434F5A82}" type="slidenum">
              <a:rPr lang="en-US" altLang="zh-CN">
                <a:solidFill>
                  <a:srgbClr val="FF0000"/>
                </a:solidFill>
                <a:latin typeface="Verdana" panose="020B0604030504040204" pitchFamily="34" charset="0"/>
              </a:rPr>
              <a:pPr/>
              <a:t>3</a:t>
            </a:fld>
            <a:endParaRPr lang="en-US" altLang="zh-CN">
              <a:solidFill>
                <a:srgbClr val="FF0000"/>
              </a:solidFill>
              <a:latin typeface="Verdana" panose="020B0604030504040204" pitchFamily="34" charset="0"/>
            </a:endParaRPr>
          </a:p>
        </p:txBody>
      </p:sp>
      <p:sp>
        <p:nvSpPr>
          <p:cNvPr id="7171" name="Rectangle 2">
            <a:extLst>
              <a:ext uri="{FF2B5EF4-FFF2-40B4-BE49-F238E27FC236}">
                <a16:creationId xmlns:a16="http://schemas.microsoft.com/office/drawing/2014/main" id="{118AE1F3-5C9B-4322-9192-DD0CB03E287A}"/>
              </a:ext>
            </a:extLst>
          </p:cNvPr>
          <p:cNvSpPr>
            <a:spLocks noGrp="1" noChangeArrowheads="1"/>
          </p:cNvSpPr>
          <p:nvPr>
            <p:ph type="title"/>
          </p:nvPr>
        </p:nvSpPr>
        <p:spPr/>
        <p:txBody>
          <a:bodyPr/>
          <a:lstStyle/>
          <a:p>
            <a:pPr eaLnBrk="1" hangingPunct="1"/>
            <a:r>
              <a:rPr lang="zh-CN" altLang="zh-CN">
                <a:ea typeface="楷体_GB2312" pitchFamily="49" charset="-122"/>
              </a:rPr>
              <a:t>一、链式思想</a:t>
            </a:r>
          </a:p>
        </p:txBody>
      </p:sp>
      <p:sp>
        <p:nvSpPr>
          <p:cNvPr id="7172" name="Rectangle 3">
            <a:extLst>
              <a:ext uri="{FF2B5EF4-FFF2-40B4-BE49-F238E27FC236}">
                <a16:creationId xmlns:a16="http://schemas.microsoft.com/office/drawing/2014/main" id="{62857C8E-B255-488D-A910-02AF2D5DE089}"/>
              </a:ext>
            </a:extLst>
          </p:cNvPr>
          <p:cNvSpPr>
            <a:spLocks noGrp="1" noChangeArrowheads="1"/>
          </p:cNvSpPr>
          <p:nvPr>
            <p:ph type="body" idx="1"/>
          </p:nvPr>
        </p:nvSpPr>
        <p:spPr>
          <a:xfrm>
            <a:off x="457200" y="1600200"/>
            <a:ext cx="8229600" cy="4953000"/>
          </a:xfrm>
        </p:spPr>
        <p:txBody>
          <a:bodyPr/>
          <a:lstStyle/>
          <a:p>
            <a:pPr eaLnBrk="1" hangingPunct="1">
              <a:lnSpc>
                <a:spcPct val="80000"/>
              </a:lnSpc>
              <a:buFont typeface="Wingdings" panose="05000000000000000000" pitchFamily="2" charset="2"/>
              <a:buNone/>
            </a:pPr>
            <a:r>
              <a:rPr lang="zh-CN" altLang="zh-CN" sz="2400">
                <a:latin typeface="Times New Roman" panose="02020603050405020304" pitchFamily="18" charset="0"/>
              </a:rPr>
              <a:t>链式特征：</a:t>
            </a:r>
          </a:p>
          <a:p>
            <a:pPr eaLnBrk="1" hangingPunct="1">
              <a:lnSpc>
                <a:spcPct val="80000"/>
              </a:lnSpc>
              <a:buFont typeface="Wingdings" panose="05000000000000000000" pitchFamily="2" charset="2"/>
              <a:buNone/>
            </a:pPr>
            <a:endParaRPr lang="zh-CN" altLang="zh-CN" sz="2400">
              <a:latin typeface="Times New Roman" panose="02020603050405020304" pitchFamily="18" charset="0"/>
            </a:endParaRPr>
          </a:p>
          <a:p>
            <a:pPr eaLnBrk="1" hangingPunct="1">
              <a:lnSpc>
                <a:spcPct val="80000"/>
              </a:lnSpc>
              <a:buClr>
                <a:schemeClr val="hlink"/>
              </a:buClr>
              <a:buFont typeface="Wingdings" panose="05000000000000000000" pitchFamily="2" charset="2"/>
              <a:buChar char="Ø"/>
            </a:pPr>
            <a:r>
              <a:rPr lang="zh-CN" altLang="en-US" sz="2400">
                <a:latin typeface="Times New Roman" panose="02020603050405020304" pitchFamily="18" charset="0"/>
              </a:rPr>
              <a:t>不连续内存的</a:t>
            </a:r>
            <a:r>
              <a:rPr lang="zh-CN" altLang="zh-CN" sz="2400">
                <a:latin typeface="Times New Roman" panose="02020603050405020304" pitchFamily="18" charset="0"/>
              </a:rPr>
              <a:t>串联机制</a:t>
            </a:r>
          </a:p>
          <a:p>
            <a:pPr eaLnBrk="1" hangingPunct="1">
              <a:lnSpc>
                <a:spcPct val="80000"/>
              </a:lnSpc>
              <a:buClr>
                <a:schemeClr val="hlink"/>
              </a:buClr>
              <a:buFont typeface="Wingdings" panose="05000000000000000000" pitchFamily="2" charset="2"/>
              <a:buNone/>
            </a:pPr>
            <a:endParaRPr lang="zh-CN" altLang="zh-CN" sz="2400">
              <a:latin typeface="Times New Roman" panose="02020603050405020304" pitchFamily="18" charset="0"/>
            </a:endParaRPr>
          </a:p>
          <a:p>
            <a:pPr eaLnBrk="1" hangingPunct="1">
              <a:lnSpc>
                <a:spcPct val="80000"/>
              </a:lnSpc>
              <a:buClr>
                <a:schemeClr val="hlink"/>
              </a:buClr>
              <a:buFont typeface="Wingdings" panose="05000000000000000000" pitchFamily="2" charset="2"/>
              <a:buNone/>
            </a:pPr>
            <a:endParaRPr lang="zh-CN" altLang="zh-CN" sz="2400">
              <a:latin typeface="Times New Roman" panose="02020603050405020304" pitchFamily="18" charset="0"/>
            </a:endParaRPr>
          </a:p>
          <a:p>
            <a:pPr eaLnBrk="1" hangingPunct="1">
              <a:lnSpc>
                <a:spcPct val="80000"/>
              </a:lnSpc>
              <a:buClr>
                <a:schemeClr val="hlink"/>
              </a:buClr>
              <a:buFont typeface="Wingdings" panose="05000000000000000000" pitchFamily="2" charset="2"/>
              <a:buChar char="Ø"/>
            </a:pPr>
            <a:r>
              <a:rPr lang="zh-CN" altLang="zh-CN" sz="2400">
                <a:latin typeface="Times New Roman" panose="02020603050405020304" pitchFamily="18" charset="0"/>
              </a:rPr>
              <a:t>动态改变</a:t>
            </a:r>
          </a:p>
          <a:p>
            <a:pPr eaLnBrk="1" hangingPunct="1">
              <a:lnSpc>
                <a:spcPct val="80000"/>
              </a:lnSpc>
              <a:buClr>
                <a:schemeClr val="hlink"/>
              </a:buClr>
              <a:buFont typeface="Wingdings" panose="05000000000000000000" pitchFamily="2" charset="2"/>
              <a:buChar char="Ø"/>
            </a:pPr>
            <a:endParaRPr lang="zh-CN" altLang="zh-CN" sz="2400">
              <a:latin typeface="Times New Roman" panose="02020603050405020304" pitchFamily="18" charset="0"/>
            </a:endParaRPr>
          </a:p>
          <a:p>
            <a:pPr eaLnBrk="1" hangingPunct="1">
              <a:lnSpc>
                <a:spcPct val="80000"/>
              </a:lnSpc>
              <a:buClr>
                <a:schemeClr val="hlink"/>
              </a:buClr>
              <a:buFont typeface="Wingdings" panose="05000000000000000000" pitchFamily="2" charset="2"/>
              <a:buChar char="Ø"/>
            </a:pPr>
            <a:endParaRPr lang="zh-CN" altLang="zh-CN" sz="2400">
              <a:latin typeface="Times New Roman" panose="02020603050405020304" pitchFamily="18" charset="0"/>
            </a:endParaRPr>
          </a:p>
          <a:p>
            <a:pPr eaLnBrk="1" hangingPunct="1">
              <a:lnSpc>
                <a:spcPct val="80000"/>
              </a:lnSpc>
              <a:buClr>
                <a:schemeClr val="hlink"/>
              </a:buClr>
              <a:buFont typeface="Wingdings" panose="05000000000000000000" pitchFamily="2" charset="2"/>
              <a:buNone/>
            </a:pPr>
            <a:r>
              <a:rPr lang="zh-CN" altLang="zh-CN" sz="2400"/>
              <a:t>("the"," cat"," eat"," a",</a:t>
            </a:r>
          </a:p>
          <a:p>
            <a:pPr eaLnBrk="1" hangingPunct="1">
              <a:lnSpc>
                <a:spcPct val="80000"/>
              </a:lnSpc>
              <a:buClr>
                <a:schemeClr val="hlink"/>
              </a:buClr>
              <a:buFont typeface="Wingdings" panose="05000000000000000000" pitchFamily="2" charset="2"/>
              <a:buNone/>
            </a:pPr>
            <a:r>
              <a:rPr lang="zh-CN" altLang="zh-CN" sz="2400"/>
              <a:t>" piece“，” of“，” fish“)</a:t>
            </a:r>
          </a:p>
          <a:p>
            <a:pPr eaLnBrk="1" hangingPunct="1">
              <a:lnSpc>
                <a:spcPct val="80000"/>
              </a:lnSpc>
              <a:buClr>
                <a:schemeClr val="hlink"/>
              </a:buClr>
              <a:buFont typeface="Wingdings" panose="05000000000000000000" pitchFamily="2" charset="2"/>
              <a:buNone/>
            </a:pPr>
            <a:r>
              <a:rPr lang="zh-CN" altLang="zh-CN" sz="2400"/>
              <a:t>链式存储示意图</a:t>
            </a:r>
          </a:p>
          <a:p>
            <a:pPr eaLnBrk="1" hangingPunct="1">
              <a:lnSpc>
                <a:spcPct val="80000"/>
              </a:lnSpc>
              <a:buFont typeface="Wingdings" panose="05000000000000000000" pitchFamily="2" charset="2"/>
              <a:buNone/>
            </a:pPr>
            <a:endParaRPr lang="zh-CN" altLang="zh-CN" sz="2400">
              <a:latin typeface="Times New Roman" panose="02020603050405020304" pitchFamily="18" charset="0"/>
            </a:endParaRPr>
          </a:p>
        </p:txBody>
      </p:sp>
      <p:sp>
        <p:nvSpPr>
          <p:cNvPr id="7173" name="Rectangle 4">
            <a:extLst>
              <a:ext uri="{FF2B5EF4-FFF2-40B4-BE49-F238E27FC236}">
                <a16:creationId xmlns:a16="http://schemas.microsoft.com/office/drawing/2014/main" id="{9CB8F10A-3F0C-4D25-BD4A-BC9B2B9957D4}"/>
              </a:ext>
            </a:extLst>
          </p:cNvPr>
          <p:cNvSpPr>
            <a:spLocks noGrp="1" noChangeArrowheads="1"/>
          </p:cNvSpPr>
          <p:nvPr/>
        </p:nvSpPr>
        <p:spPr bwMode="auto">
          <a:xfrm>
            <a:off x="2740025" y="1447800"/>
            <a:ext cx="2747963" cy="487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                     110</a:t>
            </a: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                       ……                          </a:t>
            </a:r>
          </a:p>
          <a:p>
            <a:pPr algn="r" eaLnBrk="1" hangingPunct="1">
              <a:lnSpc>
                <a:spcPct val="110000"/>
              </a:lnSpc>
              <a:buClr>
                <a:schemeClr val="bg2"/>
              </a:buClr>
              <a:buSzPct val="75000"/>
              <a:buFont typeface="Wingdings" panose="05000000000000000000" pitchFamily="2" charset="2"/>
              <a:buNone/>
            </a:pPr>
            <a:endParaRPr lang="zh-CN" altLang="zh-CN" sz="900">
              <a:latin typeface="Verdana" panose="020B0604030504040204" pitchFamily="34" charset="0"/>
            </a:endParaRP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130</a:t>
            </a:r>
            <a:r>
              <a:rPr lang="zh-CN" altLang="zh-CN" sz="900">
                <a:latin typeface="Verdana" panose="020B0604030504040204" pitchFamily="34" charset="0"/>
              </a:rPr>
              <a:t>   </a:t>
            </a:r>
            <a:r>
              <a:rPr lang="zh-CN" altLang="zh-CN" sz="2000">
                <a:latin typeface="Verdana" panose="020B0604030504040204" pitchFamily="34" charset="0"/>
              </a:rPr>
              <a:t>                       </a:t>
            </a: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135</a:t>
            </a:r>
          </a:p>
          <a:p>
            <a:pPr algn="r" eaLnBrk="1" hangingPunct="1">
              <a:lnSpc>
                <a:spcPct val="110000"/>
              </a:lnSpc>
              <a:spcBef>
                <a:spcPct val="40000"/>
              </a:spcBef>
              <a:spcAft>
                <a:spcPct val="40000"/>
              </a:spcAft>
              <a:buClr>
                <a:schemeClr val="bg2"/>
              </a:buClr>
              <a:buSzPct val="75000"/>
              <a:buFont typeface="Wingdings" panose="05000000000000000000" pitchFamily="2" charset="2"/>
              <a:buNone/>
            </a:pPr>
            <a:r>
              <a:rPr lang="zh-CN" altLang="zh-CN" sz="2000">
                <a:latin typeface="Verdana" panose="020B0604030504040204" pitchFamily="34" charset="0"/>
              </a:rPr>
              <a:t>                       ......                          </a:t>
            </a: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165                           </a:t>
            </a:r>
          </a:p>
          <a:p>
            <a:pPr algn="r" eaLnBrk="1" hangingPunct="1">
              <a:lnSpc>
                <a:spcPct val="150000"/>
              </a:lnSpc>
              <a:buClr>
                <a:schemeClr val="bg2"/>
              </a:buClr>
              <a:buSzPct val="75000"/>
              <a:buFont typeface="Wingdings" panose="05000000000000000000" pitchFamily="2" charset="2"/>
              <a:buNone/>
            </a:pPr>
            <a:r>
              <a:rPr lang="zh-CN" altLang="zh-CN" sz="2000">
                <a:latin typeface="Verdana" panose="020B0604030504040204" pitchFamily="34" charset="0"/>
              </a:rPr>
              <a:t>......</a:t>
            </a: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200</a:t>
            </a:r>
            <a:endParaRPr lang="en-US" altLang="zh-CN" sz="2000">
              <a:latin typeface="Verdana" panose="020B0604030504040204" pitchFamily="34" charset="0"/>
            </a:endParaRPr>
          </a:p>
          <a:p>
            <a:pPr algn="r" eaLnBrk="1" hangingPunct="1">
              <a:buClr>
                <a:schemeClr val="bg2"/>
              </a:buClr>
              <a:buSzPct val="75000"/>
              <a:buFont typeface="Wingdings" panose="05000000000000000000" pitchFamily="2" charset="2"/>
              <a:buNone/>
            </a:pPr>
            <a:endParaRPr lang="en-US" altLang="zh-CN" sz="400">
              <a:latin typeface="Verdana" panose="020B0604030504040204" pitchFamily="34" charset="0"/>
            </a:endParaRPr>
          </a:p>
          <a:p>
            <a:pPr algn="r" eaLnBrk="1" hangingPunct="1">
              <a:lnSpc>
                <a:spcPct val="150000"/>
              </a:lnSpc>
              <a:buClr>
                <a:schemeClr val="bg2"/>
              </a:buClr>
              <a:buSzPct val="75000"/>
              <a:buFont typeface="Wingdings" panose="05000000000000000000" pitchFamily="2" charset="2"/>
              <a:buNone/>
            </a:pPr>
            <a:r>
              <a:rPr lang="zh-CN" altLang="zh-CN" sz="2000">
                <a:latin typeface="Verdana" panose="020B0604030504040204" pitchFamily="34" charset="0"/>
              </a:rPr>
              <a:t>               </a:t>
            </a:r>
            <a:endParaRPr lang="en-US" altLang="zh-CN" sz="2000">
              <a:latin typeface="Verdana" panose="020B0604030504040204" pitchFamily="34" charset="0"/>
            </a:endParaRPr>
          </a:p>
          <a:p>
            <a:pPr algn="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210</a:t>
            </a:r>
          </a:p>
          <a:p>
            <a:pPr eaLnBrk="1" hangingPunct="1">
              <a:lnSpc>
                <a:spcPct val="150000"/>
              </a:lnSpc>
              <a:buClr>
                <a:schemeClr val="bg2"/>
              </a:buClr>
              <a:buSzPct val="75000"/>
              <a:buFont typeface="Wingdings" panose="05000000000000000000" pitchFamily="2" charset="2"/>
              <a:buNone/>
            </a:pPr>
            <a:r>
              <a:rPr lang="zh-CN" altLang="zh-CN" sz="2000">
                <a:latin typeface="Verdana" panose="020B0604030504040204" pitchFamily="34" charset="0"/>
              </a:rPr>
              <a:t>                          </a:t>
            </a:r>
          </a:p>
          <a:p>
            <a:pPr eaLnBrk="1" hangingPunct="1">
              <a:lnSpc>
                <a:spcPct val="110000"/>
              </a:lnSpc>
              <a:buClr>
                <a:schemeClr val="bg2"/>
              </a:buClr>
              <a:buSzPct val="75000"/>
              <a:buFont typeface="Wingdings" panose="05000000000000000000" pitchFamily="2" charset="2"/>
              <a:buNone/>
            </a:pPr>
            <a:r>
              <a:rPr lang="zh-CN" altLang="zh-CN" sz="2000">
                <a:latin typeface="Verdana" panose="020B0604030504040204" pitchFamily="34" charset="0"/>
              </a:rPr>
              <a:t>                       300</a:t>
            </a:r>
            <a:endParaRPr lang="zh-CN" altLang="zh-CN" sz="2400">
              <a:latin typeface="Verdana" panose="020B0604030504040204" pitchFamily="34" charset="0"/>
              <a:ea typeface="楷体_GB2312" pitchFamily="49" charset="-122"/>
            </a:endParaRPr>
          </a:p>
        </p:txBody>
      </p:sp>
      <p:sp>
        <p:nvSpPr>
          <p:cNvPr id="7174" name="Rectangle 5">
            <a:extLst>
              <a:ext uri="{FF2B5EF4-FFF2-40B4-BE49-F238E27FC236}">
                <a16:creationId xmlns:a16="http://schemas.microsoft.com/office/drawing/2014/main" id="{9822C64F-C2B4-457A-B97F-0C8570DD652A}"/>
              </a:ext>
            </a:extLst>
          </p:cNvPr>
          <p:cNvSpPr>
            <a:spLocks noGrp="1" noChangeArrowheads="1" noTextEdit="1"/>
          </p:cNvSpPr>
          <p:nvPr/>
        </p:nvSpPr>
        <p:spPr bwMode="auto">
          <a:xfrm>
            <a:off x="5565775" y="685800"/>
            <a:ext cx="3124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2" name="Group 6">
            <a:extLst>
              <a:ext uri="{FF2B5EF4-FFF2-40B4-BE49-F238E27FC236}">
                <a16:creationId xmlns:a16="http://schemas.microsoft.com/office/drawing/2014/main" id="{B5EAD12E-0B20-4F95-A7DA-763594D74204}"/>
              </a:ext>
            </a:extLst>
          </p:cNvPr>
          <p:cNvGraphicFramePr>
            <a:graphicFrameLocks noGrp="1"/>
          </p:cNvGraphicFramePr>
          <p:nvPr/>
        </p:nvGraphicFramePr>
        <p:xfrm>
          <a:off x="5638800" y="1452563"/>
          <a:ext cx="1676400" cy="4872040"/>
        </p:xfrm>
        <a:graphic>
          <a:graphicData uri="http://schemas.openxmlformats.org/drawingml/2006/table">
            <a:tbl>
              <a:tblPr/>
              <a:tblGrid>
                <a:gridCol w="838200">
                  <a:extLst>
                    <a:ext uri="{9D8B030D-6E8A-4147-A177-3AD203B41FA5}">
                      <a16:colId xmlns:a16="http://schemas.microsoft.com/office/drawing/2014/main" val="20000"/>
                    </a:ext>
                  </a:extLst>
                </a:gridCol>
                <a:gridCol w="838200">
                  <a:extLst>
                    <a:ext uri="{9D8B030D-6E8A-4147-A177-3AD203B41FA5}">
                      <a16:colId xmlns:a16="http://schemas.microsoft.com/office/drawing/2014/main" val="20001"/>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a</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210</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dirty="0">
                          <a:ln>
                            <a:noFill/>
                          </a:ln>
                          <a:solidFill>
                            <a:schemeClr val="tx1"/>
                          </a:solidFill>
                          <a:effectLst/>
                          <a:latin typeface="Arial"/>
                          <a:ea typeface="黑体" pitchFamily="49" charset="-122"/>
                        </a:rPr>
                        <a:t>……</a:t>
                      </a:r>
                      <a:r>
                        <a:rPr kumimoji="0" lang="en-US" altLang="zh-CN" sz="1600" b="1" i="0" u="none" strike="noStrike" cap="none" normalizeH="0" baseline="0" dirty="0">
                          <a:ln>
                            <a:noFill/>
                          </a:ln>
                          <a:solidFill>
                            <a:schemeClr val="tx1"/>
                          </a:solidFill>
                          <a:effectLst/>
                          <a:latin typeface="黑体" pitchFamily="49" charset="-122"/>
                          <a:ea typeface="黑体" pitchFamily="49"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a:ea typeface="黑体" pitchFamily="49" charset="-122"/>
                        </a:rPr>
                        <a:t>……</a:t>
                      </a:r>
                      <a:endParaRPr kumimoji="0" lang="en-US" altLang="zh-CN" sz="1600" b="1" i="0" u="none" strike="noStrike" cap="none" normalizeH="0" baseline="0">
                        <a:ln>
                          <a:noFill/>
                        </a:ln>
                        <a:solidFill>
                          <a:schemeClr val="tx1"/>
                        </a:solidFill>
                        <a:effectLst/>
                        <a:latin typeface="黑体" pitchFamily="49" charset="-122"/>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黑体" pitchFamily="49" charset="-122"/>
                          <a:ea typeface="黑体" pitchFamily="49" charset="-122"/>
                        </a:rPr>
                        <a:t>cat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黑体" pitchFamily="49" charset="-122"/>
                          <a:ea typeface="黑体" pitchFamily="49" charset="-122"/>
                        </a:rPr>
                        <a:t>135</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24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黑体" pitchFamily="49" charset="-122"/>
                          <a:ea typeface="黑体" pitchFamily="49" charset="-122"/>
                        </a:rPr>
                        <a:t>eat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110</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8417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a:ea typeface="黑体" pitchFamily="49" charset="-122"/>
                        </a:rPr>
                        <a:t>…</a:t>
                      </a:r>
                      <a:r>
                        <a:rPr kumimoji="0" lang="en-US" altLang="zh-CN" sz="1600" b="1" i="0" u="none" strike="noStrike" cap="none" normalizeH="0" baseline="0">
                          <a:ln>
                            <a:noFill/>
                          </a:ln>
                          <a:solidFill>
                            <a:schemeClr val="tx1"/>
                          </a:solidFill>
                          <a:effectLst/>
                          <a:latin typeface="黑体" pitchFamily="49" charset="-122"/>
                          <a:ea typeface="黑体" pitchFamily="49" charset="-122"/>
                        </a:rPr>
                        <a:t>.</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a:ea typeface="黑体" pitchFamily="49" charset="-122"/>
                        </a:rPr>
                        <a:t>……</a:t>
                      </a:r>
                      <a:endParaRPr kumimoji="0" lang="en-US" altLang="zh-CN" sz="1600" b="1" i="0" u="none" strike="noStrike" cap="none" normalizeH="0" baseline="0">
                        <a:ln>
                          <a:noFill/>
                        </a:ln>
                        <a:solidFill>
                          <a:schemeClr val="tx1"/>
                        </a:solidFill>
                        <a:effectLst/>
                        <a:latin typeface="黑体" pitchFamily="49" charset="-122"/>
                        <a:ea typeface="黑体"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35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the</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黑体" pitchFamily="49" charset="-122"/>
                          <a:ea typeface="黑体" pitchFamily="49" charset="-122"/>
                        </a:rPr>
                        <a:t>130</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a:ea typeface="黑体" pitchFamily="49" charset="-122"/>
                        </a:rPr>
                        <a:t>……</a:t>
                      </a:r>
                      <a:endParaRPr kumimoji="0" lang="en-US" altLang="zh-CN" sz="1600" b="1" i="0" u="none" strike="noStrike" cap="none" normalizeH="0" baseline="0">
                        <a:ln>
                          <a:noFill/>
                        </a:ln>
                        <a:solidFill>
                          <a:schemeClr val="tx1"/>
                        </a:solidFill>
                        <a:effectLst/>
                        <a:latin typeface="黑体" pitchFamily="49" charset="-122"/>
                        <a:ea typeface="黑体" pitchFamily="49" charset="-122"/>
                      </a:endParaRP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600" b="1" i="0" u="none" strike="noStrike" cap="none" normalizeH="0" baseline="0">
                          <a:ln>
                            <a:noFill/>
                          </a:ln>
                          <a:solidFill>
                            <a:schemeClr val="tx1"/>
                          </a:solidFill>
                          <a:effectLst/>
                          <a:latin typeface="Arial"/>
                          <a:ea typeface="黑体" pitchFamily="49" charset="-122"/>
                        </a:rPr>
                        <a:t>……</a:t>
                      </a:r>
                      <a:endParaRPr kumimoji="0" lang="en-US" altLang="zh-CN" sz="1600" b="1" i="0" u="none" strike="noStrike" cap="none" normalizeH="0" baseline="0">
                        <a:ln>
                          <a:noFill/>
                        </a:ln>
                        <a:solidFill>
                          <a:schemeClr val="tx1"/>
                        </a:solidFill>
                        <a:effectLst/>
                        <a:latin typeface="黑体" pitchFamily="49" charset="-122"/>
                        <a:ea typeface="黑体" pitchFamily="49" charset="-122"/>
                      </a:endParaRP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fish</a:t>
                      </a:r>
                    </a:p>
                  </a:txBody>
                  <a:tcPr anchor="b"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NULL</a:t>
                      </a:r>
                    </a:p>
                  </a:txBody>
                  <a:tcPr anchor="b"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873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sz="1600" b="1" i="0" u="none" strike="noStrike" cap="none" normalizeH="0" baseline="0">
                        <a:ln>
                          <a:noFill/>
                        </a:ln>
                        <a:solidFill>
                          <a:schemeClr val="tx1"/>
                        </a:solidFill>
                        <a:effectLst/>
                        <a:latin typeface="黑体" pitchFamily="49" charset="-122"/>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sz="1600" b="1" i="0" u="none" strike="noStrike" cap="none" normalizeH="0" baseline="0">
                        <a:ln>
                          <a:noFill/>
                        </a:ln>
                        <a:solidFill>
                          <a:schemeClr val="tx1"/>
                        </a:solidFill>
                        <a:effectLst/>
                        <a:latin typeface="黑体" pitchFamily="49" charset="-122"/>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85763">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piece</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300</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388938">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a:ln>
                          <a:noFill/>
                        </a:ln>
                        <a:solidFill>
                          <a:schemeClr val="tx1"/>
                        </a:solidFill>
                        <a:effectLst/>
                        <a:latin typeface="黑体" pitchFamily="49" charset="-122"/>
                        <a:ea typeface="黑体" pitchFamily="49"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altLang="zh-CN" sz="1600" b="1" i="0" u="none" strike="noStrike" cap="none" normalizeH="0" baseline="0">
                        <a:ln>
                          <a:noFill/>
                        </a:ln>
                        <a:solidFill>
                          <a:schemeClr val="tx1"/>
                        </a:solidFill>
                        <a:effectLst/>
                        <a:latin typeface="黑体" pitchFamily="49" charset="-122"/>
                        <a:ea typeface="黑体" pitchFamily="49"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488950">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a:ln>
                            <a:noFill/>
                          </a:ln>
                          <a:solidFill>
                            <a:schemeClr val="tx1"/>
                          </a:solidFill>
                          <a:effectLst/>
                          <a:latin typeface="黑体" pitchFamily="49" charset="-122"/>
                          <a:ea typeface="黑体" pitchFamily="49" charset="-122"/>
                        </a:rPr>
                        <a:t>of</a:t>
                      </a:r>
                      <a:endParaRPr kumimoji="0" lang="zh-CN" sz="2400" b="0" i="0" u="none" strike="noStrike" cap="none" normalizeH="0" baseline="0">
                        <a:ln>
                          <a:noFill/>
                        </a:ln>
                        <a:solidFill>
                          <a:schemeClr val="tx1"/>
                        </a:solidFill>
                        <a:effectLst/>
                        <a:latin typeface="Verdana" pitchFamily="34" charset="0"/>
                        <a:ea typeface="楷体_GB2312" pitchFamily="1"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1600" b="1" i="0" u="none" strike="noStrike" cap="none" normalizeH="0" baseline="0" dirty="0">
                          <a:ln>
                            <a:noFill/>
                          </a:ln>
                          <a:solidFill>
                            <a:schemeClr val="tx1"/>
                          </a:solidFill>
                          <a:effectLst/>
                          <a:latin typeface="黑体" pitchFamily="49" charset="-122"/>
                          <a:ea typeface="黑体" pitchFamily="49" charset="-122"/>
                        </a:rPr>
                        <a:t>200</a:t>
                      </a:r>
                      <a:endParaRPr kumimoji="0" lang="zh-CN" sz="2400" b="0" i="0" u="none" strike="noStrike" cap="none" normalizeH="0" baseline="0" dirty="0">
                        <a:ln>
                          <a:noFill/>
                        </a:ln>
                        <a:solidFill>
                          <a:schemeClr val="tx1"/>
                        </a:solidFill>
                        <a:effectLst/>
                        <a:latin typeface="Verdana" pitchFamily="34" charset="0"/>
                        <a:ea typeface="楷体_GB2312" pitchFamily="1"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6" name="组合 5">
            <a:extLst>
              <a:ext uri="{FF2B5EF4-FFF2-40B4-BE49-F238E27FC236}">
                <a16:creationId xmlns:a16="http://schemas.microsoft.com/office/drawing/2014/main" id="{B05716FA-B351-4E38-983E-6DB11BEEB696}"/>
              </a:ext>
            </a:extLst>
          </p:cNvPr>
          <p:cNvGrpSpPr>
            <a:grpSpLocks/>
          </p:cNvGrpSpPr>
          <p:nvPr/>
        </p:nvGrpSpPr>
        <p:grpSpPr bwMode="auto">
          <a:xfrm>
            <a:off x="3005138" y="3282950"/>
            <a:ext cx="2560637" cy="400050"/>
            <a:chOff x="3005603" y="3283477"/>
            <a:chExt cx="2560172" cy="400110"/>
          </a:xfrm>
        </p:grpSpPr>
        <p:cxnSp>
          <p:nvCxnSpPr>
            <p:cNvPr id="7220" name="直接箭头连接符 2">
              <a:extLst>
                <a:ext uri="{FF2B5EF4-FFF2-40B4-BE49-F238E27FC236}">
                  <a16:creationId xmlns:a16="http://schemas.microsoft.com/office/drawing/2014/main" id="{79076C09-59DE-44CA-B2DD-2DE1FD6B1CF2}"/>
                </a:ext>
              </a:extLst>
            </p:cNvPr>
            <p:cNvCxnSpPr>
              <a:cxnSpLocks noChangeShapeType="1"/>
            </p:cNvCxnSpPr>
            <p:nvPr/>
          </p:nvCxnSpPr>
          <p:spPr bwMode="auto">
            <a:xfrm>
              <a:off x="4648198" y="3429000"/>
              <a:ext cx="917577" cy="0"/>
            </a:xfrm>
            <a:prstGeom prst="straightConnector1">
              <a:avLst/>
            </a:prstGeom>
            <a:noFill/>
            <a:ln w="38100" algn="ctr">
              <a:solidFill>
                <a:schemeClr val="accent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7221" name="矩形 4">
              <a:extLst>
                <a:ext uri="{FF2B5EF4-FFF2-40B4-BE49-F238E27FC236}">
                  <a16:creationId xmlns:a16="http://schemas.microsoft.com/office/drawing/2014/main" id="{2D35443C-8A16-4750-9163-592C8BDBCB92}"/>
                </a:ext>
              </a:extLst>
            </p:cNvPr>
            <p:cNvSpPr>
              <a:spLocks noChangeArrowheads="1"/>
            </p:cNvSpPr>
            <p:nvPr/>
          </p:nvSpPr>
          <p:spPr bwMode="auto">
            <a:xfrm>
              <a:off x="3005603" y="3283477"/>
              <a:ext cx="176202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000">
                  <a:latin typeface="Verdana" panose="020B0604030504040204" pitchFamily="34" charset="0"/>
                </a:rPr>
                <a:t>头指针 head </a:t>
              </a:r>
              <a:endParaRPr lang="zh-CN" altLang="en-US" sz="2000"/>
            </a:p>
          </p:txBody>
        </p:sp>
      </p:grpSp>
      <p:grpSp>
        <p:nvGrpSpPr>
          <p:cNvPr id="9" name="组合 8">
            <a:extLst>
              <a:ext uri="{FF2B5EF4-FFF2-40B4-BE49-F238E27FC236}">
                <a16:creationId xmlns:a16="http://schemas.microsoft.com/office/drawing/2014/main" id="{EF318F43-43CF-490B-B3DE-7FEDD290D19D}"/>
              </a:ext>
            </a:extLst>
          </p:cNvPr>
          <p:cNvGrpSpPr>
            <a:grpSpLocks/>
          </p:cNvGrpSpPr>
          <p:nvPr/>
        </p:nvGrpSpPr>
        <p:grpSpPr bwMode="auto">
          <a:xfrm>
            <a:off x="7345363" y="3913188"/>
            <a:ext cx="1670050" cy="417512"/>
            <a:chOff x="7315128" y="3925888"/>
            <a:chExt cx="1670122" cy="417512"/>
          </a:xfrm>
        </p:grpSpPr>
        <p:sp>
          <p:nvSpPr>
            <p:cNvPr id="7218" name="Text Box 59">
              <a:extLst>
                <a:ext uri="{FF2B5EF4-FFF2-40B4-BE49-F238E27FC236}">
                  <a16:creationId xmlns:a16="http://schemas.microsoft.com/office/drawing/2014/main" id="{681DEF8D-6929-4D94-991B-24D54B777899}"/>
                </a:ext>
              </a:extLst>
            </p:cNvPr>
            <p:cNvSpPr txBox="1">
              <a:spLocks noChangeArrowheads="1"/>
            </p:cNvSpPr>
            <p:nvPr/>
          </p:nvSpPr>
          <p:spPr bwMode="auto">
            <a:xfrm>
              <a:off x="7467600" y="3925888"/>
              <a:ext cx="1517650" cy="4175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000"/>
                <a:t>尾指针</a:t>
              </a:r>
              <a:r>
                <a:rPr lang="zh-CN" altLang="zh-CN" sz="2000">
                  <a:latin typeface="Verdana" panose="020B0604030504040204" pitchFamily="34" charset="0"/>
                </a:rPr>
                <a:t>tail</a:t>
              </a:r>
            </a:p>
          </p:txBody>
        </p:sp>
        <p:cxnSp>
          <p:nvCxnSpPr>
            <p:cNvPr id="7219" name="直接箭头连接符 7">
              <a:extLst>
                <a:ext uri="{FF2B5EF4-FFF2-40B4-BE49-F238E27FC236}">
                  <a16:creationId xmlns:a16="http://schemas.microsoft.com/office/drawing/2014/main" id="{29A4F0E8-CB1A-41BA-AB4D-93F7C19F0218}"/>
                </a:ext>
              </a:extLst>
            </p:cNvPr>
            <p:cNvCxnSpPr>
              <a:cxnSpLocks noChangeShapeType="1"/>
            </p:cNvCxnSpPr>
            <p:nvPr/>
          </p:nvCxnSpPr>
          <p:spPr bwMode="auto">
            <a:xfrm>
              <a:off x="7315128" y="4343400"/>
              <a:ext cx="685782" cy="0"/>
            </a:xfrm>
            <a:prstGeom prst="straightConnector1">
              <a:avLst/>
            </a:prstGeom>
            <a:noFill/>
            <a:ln w="38100" algn="ctr">
              <a:solidFill>
                <a:schemeClr val="accent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right)">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灯片编号占位符 6">
            <a:extLst>
              <a:ext uri="{FF2B5EF4-FFF2-40B4-BE49-F238E27FC236}">
                <a16:creationId xmlns:a16="http://schemas.microsoft.com/office/drawing/2014/main" id="{6041D818-8A9C-4B2A-BE70-DBC912512C00}"/>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3CFE5E29-C16B-45E4-810A-ED0CFED7E315}" type="slidenum">
              <a:rPr lang="en-US" altLang="zh-CN">
                <a:solidFill>
                  <a:srgbClr val="FF0000"/>
                </a:solidFill>
                <a:latin typeface="Verdana" panose="020B0604030504040204" pitchFamily="34" charset="0"/>
              </a:rPr>
              <a:pPr/>
              <a:t>4</a:t>
            </a:fld>
            <a:endParaRPr lang="en-US" altLang="zh-CN">
              <a:solidFill>
                <a:srgbClr val="FF0000"/>
              </a:solidFill>
              <a:latin typeface="Verdana" panose="020B0604030504040204" pitchFamily="34" charset="0"/>
            </a:endParaRPr>
          </a:p>
        </p:txBody>
      </p:sp>
      <p:sp>
        <p:nvSpPr>
          <p:cNvPr id="8195" name="Rectangle 2">
            <a:extLst>
              <a:ext uri="{FF2B5EF4-FFF2-40B4-BE49-F238E27FC236}">
                <a16:creationId xmlns:a16="http://schemas.microsoft.com/office/drawing/2014/main" id="{8370EB9D-8B74-40B1-91BF-CE11E82CC720}"/>
              </a:ext>
            </a:extLst>
          </p:cNvPr>
          <p:cNvSpPr>
            <a:spLocks noGrp="1" noChangeArrowheads="1"/>
          </p:cNvSpPr>
          <p:nvPr>
            <p:ph type="body" sz="half" idx="1"/>
          </p:nvPr>
        </p:nvSpPr>
        <p:spPr>
          <a:xfrm>
            <a:off x="457200" y="1600200"/>
            <a:ext cx="8229600" cy="4191000"/>
          </a:xfrm>
        </p:spPr>
        <p:txBody>
          <a:bodyPr/>
          <a:lstStyle/>
          <a:p>
            <a:pPr eaLnBrk="1" hangingPunct="1">
              <a:buFont typeface="Wingdings" panose="05000000000000000000" pitchFamily="2" charset="2"/>
              <a:buNone/>
            </a:pPr>
            <a:r>
              <a:rPr lang="zh-CN" altLang="zh-CN" sz="2400" dirty="0">
                <a:latin typeface="楷体_GB2312" pitchFamily="49" charset="-122"/>
                <a:sym typeface="Arial" panose="020B0604020202020204" pitchFamily="34" charset="0"/>
              </a:rPr>
              <a:t>  为了能正确表示节点间的逻辑关系，在存储每个节点值的同时，还必须存储指示其后继节点的地址信息。</a:t>
            </a:r>
            <a:r>
              <a:rPr lang="zh-CN" altLang="zh-CN" sz="2400" dirty="0">
                <a:latin typeface="楷体_GB2312" pitchFamily="49" charset="-122"/>
              </a:rPr>
              <a:t>   </a:t>
            </a:r>
            <a:r>
              <a:rPr lang="zh-CN" altLang="zh-CN" sz="2400" dirty="0">
                <a:latin typeface="宋体" panose="02010600030101010101" pitchFamily="2" charset="-122"/>
                <a:ea typeface="宋体" panose="02010600030101010101" pitchFamily="2" charset="-122"/>
              </a:rPr>
              <a:t> </a:t>
            </a:r>
          </a:p>
          <a:p>
            <a:pPr eaLnBrk="1" hangingPunct="1">
              <a:buFont typeface="Wingdings" panose="05000000000000000000" pitchFamily="2" charset="2"/>
              <a:buNone/>
            </a:pPr>
            <a:r>
              <a:rPr lang="zh-CN" altLang="zh-CN" sz="2400" dirty="0">
                <a:latin typeface="楷体_GB2312" pitchFamily="49" charset="-122"/>
              </a:rPr>
              <a:t>  节点结构：</a:t>
            </a:r>
          </a:p>
          <a:p>
            <a:pPr eaLnBrk="1" hangingPunct="1">
              <a:buFont typeface="Wingdings" panose="05000000000000000000" pitchFamily="2" charset="2"/>
              <a:buNone/>
            </a:pPr>
            <a:endParaRPr lang="zh-CN" altLang="zh-CN" sz="2400" dirty="0">
              <a:latin typeface="楷体_GB2312" pitchFamily="49" charset="-122"/>
            </a:endParaRPr>
          </a:p>
          <a:p>
            <a:pPr eaLnBrk="1" hangingPunct="1">
              <a:buFont typeface="Wingdings" panose="05000000000000000000" pitchFamily="2" charset="2"/>
              <a:buNone/>
            </a:pPr>
            <a:r>
              <a:rPr lang="zh-CN" altLang="zh-CN" sz="2400" dirty="0">
                <a:latin typeface="楷体_GB2312" pitchFamily="49" charset="-122"/>
              </a:rPr>
              <a:t>     data：数据域</a:t>
            </a:r>
          </a:p>
          <a:p>
            <a:pPr eaLnBrk="1" hangingPunct="1">
              <a:buFont typeface="Wingdings" panose="05000000000000000000" pitchFamily="2" charset="2"/>
              <a:buNone/>
            </a:pPr>
            <a:r>
              <a:rPr lang="zh-CN" altLang="zh-CN" sz="2400" dirty="0">
                <a:latin typeface="楷体_GB2312" pitchFamily="49" charset="-122"/>
              </a:rPr>
              <a:t>           用来存放节点的值。</a:t>
            </a:r>
          </a:p>
          <a:p>
            <a:pPr eaLnBrk="1" hangingPunct="1">
              <a:buFont typeface="Wingdings" panose="05000000000000000000" pitchFamily="2" charset="2"/>
              <a:buNone/>
            </a:pPr>
            <a:r>
              <a:rPr lang="zh-CN" altLang="zh-CN" sz="2400" dirty="0">
                <a:latin typeface="楷体_GB2312" pitchFamily="49" charset="-122"/>
              </a:rPr>
              <a:t>     next：指针域（亦称链域）</a:t>
            </a:r>
          </a:p>
          <a:p>
            <a:pPr eaLnBrk="1" hangingPunct="1">
              <a:buFont typeface="Wingdings" panose="05000000000000000000" pitchFamily="2" charset="2"/>
              <a:buNone/>
            </a:pPr>
            <a:r>
              <a:rPr lang="zh-CN" altLang="zh-CN" sz="2400" dirty="0">
                <a:latin typeface="楷体_GB2312" pitchFamily="49" charset="-122"/>
              </a:rPr>
              <a:t>           用来存放节点的直接后继的地址（或位置）。</a:t>
            </a:r>
          </a:p>
        </p:txBody>
      </p:sp>
      <p:graphicFrame>
        <p:nvGraphicFramePr>
          <p:cNvPr id="2" name="Group 3">
            <a:extLst>
              <a:ext uri="{FF2B5EF4-FFF2-40B4-BE49-F238E27FC236}">
                <a16:creationId xmlns:a16="http://schemas.microsoft.com/office/drawing/2014/main" id="{D7E2AEF9-EEDB-436E-AEAF-1AB9C9C2E276}"/>
              </a:ext>
            </a:extLst>
          </p:cNvPr>
          <p:cNvGraphicFramePr>
            <a:graphicFrameLocks noGrp="1"/>
          </p:cNvGraphicFramePr>
          <p:nvPr>
            <p:ph sz="half" idx="2"/>
          </p:nvPr>
        </p:nvGraphicFramePr>
        <p:xfrm>
          <a:off x="2971800" y="2514600"/>
          <a:ext cx="2352675" cy="581025"/>
        </p:xfrm>
        <a:graphic>
          <a:graphicData uri="http://schemas.openxmlformats.org/drawingml/2006/table">
            <a:tbl>
              <a:tblPr/>
              <a:tblGrid>
                <a:gridCol w="1111250">
                  <a:extLst>
                    <a:ext uri="{9D8B030D-6E8A-4147-A177-3AD203B41FA5}">
                      <a16:colId xmlns:a16="http://schemas.microsoft.com/office/drawing/2014/main" val="20000"/>
                    </a:ext>
                  </a:extLst>
                </a:gridCol>
                <a:gridCol w="1241425">
                  <a:extLst>
                    <a:ext uri="{9D8B030D-6E8A-4147-A177-3AD203B41FA5}">
                      <a16:colId xmlns:a16="http://schemas.microsoft.com/office/drawing/2014/main" val="20001"/>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2400" b="0" i="0" u="none" strike="noStrike" cap="none" normalizeH="0" baseline="0" dirty="0">
                          <a:ln>
                            <a:noFill/>
                          </a:ln>
                          <a:solidFill>
                            <a:schemeClr val="tx1"/>
                          </a:solidFill>
                          <a:effectLst/>
                          <a:latin typeface="Verdana" pitchFamily="34" charset="0"/>
                          <a:ea typeface="宋体" pitchFamily="2" charset="-122"/>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zh-CN" sz="2400" b="0" i="0" u="none" strike="noStrike" cap="none" normalizeH="0" baseline="0" dirty="0">
                          <a:ln>
                            <a:noFill/>
                          </a:ln>
                          <a:solidFill>
                            <a:schemeClr val="tx1"/>
                          </a:solidFill>
                          <a:effectLst/>
                          <a:latin typeface="Verdana" pitchFamily="34" charset="0"/>
                          <a:ea typeface="宋体" pitchFamily="2" charset="-122"/>
                        </a:rPr>
                        <a:t>next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204" name="Rectangle 11">
            <a:extLst>
              <a:ext uri="{FF2B5EF4-FFF2-40B4-BE49-F238E27FC236}">
                <a16:creationId xmlns:a16="http://schemas.microsoft.com/office/drawing/2014/main" id="{66E4CD57-E3C8-4108-B270-28ECA286C558}"/>
              </a:ext>
            </a:extLst>
          </p:cNvPr>
          <p:cNvSpPr>
            <a:spLocks noGrp="1" noChangeArrowheads="1"/>
          </p:cNvSpPr>
          <p:nvPr>
            <p:ph type="title"/>
          </p:nvPr>
        </p:nvSpPr>
        <p:spPr/>
        <p:txBody>
          <a:bodyPr/>
          <a:lstStyle/>
          <a:p>
            <a:pPr eaLnBrk="1" hangingPunct="1"/>
            <a:r>
              <a:rPr lang="zh-CN" altLang="en-US">
                <a:ea typeface="楷体_GB2312" pitchFamily="49" charset="-122"/>
              </a:rPr>
              <a:t>二</a:t>
            </a:r>
            <a:r>
              <a:rPr lang="zh-CN" altLang="zh-CN">
                <a:ea typeface="楷体_GB2312" pitchFamily="49" charset="-122"/>
              </a:rPr>
              <a:t>、节点类</a:t>
            </a:r>
            <a:r>
              <a:rPr lang="zh-CN" altLang="en-US">
                <a:ea typeface="楷体_GB2312" pitchFamily="49" charset="-122"/>
              </a:rPr>
              <a:t>型</a:t>
            </a:r>
            <a:endParaRPr lang="zh-CN" altLang="zh-CN">
              <a:ea typeface="楷体_GB2312"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1BB866-00CC-0C07-042E-F09DD9122269}"/>
              </a:ext>
            </a:extLst>
          </p:cNvPr>
          <p:cNvSpPr>
            <a:spLocks noGrp="1"/>
          </p:cNvSpPr>
          <p:nvPr>
            <p:ph type="title"/>
          </p:nvPr>
        </p:nvSpPr>
        <p:spPr/>
        <p:txBody>
          <a:bodyPr/>
          <a:lstStyle/>
          <a:p>
            <a:endParaRPr lang="zh-CN" altLang="en-US"/>
          </a:p>
        </p:txBody>
      </p:sp>
      <p:sp>
        <p:nvSpPr>
          <p:cNvPr id="4" name="灯片编号占位符 3">
            <a:extLst>
              <a:ext uri="{FF2B5EF4-FFF2-40B4-BE49-F238E27FC236}">
                <a16:creationId xmlns:a16="http://schemas.microsoft.com/office/drawing/2014/main" id="{1615543E-B725-27CF-F9F8-F46E1DD74EA1}"/>
              </a:ext>
            </a:extLst>
          </p:cNvPr>
          <p:cNvSpPr>
            <a:spLocks noGrp="1"/>
          </p:cNvSpPr>
          <p:nvPr>
            <p:ph type="sldNum" sz="quarter" idx="12"/>
          </p:nvPr>
        </p:nvSpPr>
        <p:spPr/>
        <p:txBody>
          <a:bodyPr/>
          <a:lstStyle/>
          <a:p>
            <a:fld id="{CB8B2C55-1ED4-4855-9CFC-68B60B9F1D1C}" type="slidenum">
              <a:rPr lang="en-US" altLang="zh-CN" smtClean="0"/>
              <a:pPr/>
              <a:t>5</a:t>
            </a:fld>
            <a:endParaRPr lang="en-US" altLang="zh-CN"/>
          </a:p>
        </p:txBody>
      </p:sp>
      <p:sp>
        <p:nvSpPr>
          <p:cNvPr id="6" name="文本框 5">
            <a:extLst>
              <a:ext uri="{FF2B5EF4-FFF2-40B4-BE49-F238E27FC236}">
                <a16:creationId xmlns:a16="http://schemas.microsoft.com/office/drawing/2014/main" id="{4CDEA25A-4826-E7B0-1940-26C0EBF4C875}"/>
              </a:ext>
            </a:extLst>
          </p:cNvPr>
          <p:cNvSpPr txBox="1"/>
          <p:nvPr/>
        </p:nvSpPr>
        <p:spPr>
          <a:xfrm>
            <a:off x="838298" y="2133634"/>
            <a:ext cx="7162612" cy="584775"/>
          </a:xfrm>
          <a:prstGeom prst="rect">
            <a:avLst/>
          </a:prstGeom>
          <a:noFill/>
        </p:spPr>
        <p:txBody>
          <a:bodyPr wrap="square">
            <a:spAutoFit/>
          </a:bodyPr>
          <a:lstStyle/>
          <a:p>
            <a:pPr marL="342900" lvl="0" indent="-342900" algn="l">
              <a:buSzPts val="1000"/>
              <a:buFont typeface="Symbol" panose="05050102010706020507" pitchFamily="18" charset="2"/>
              <a:buChar char=""/>
              <a:tabLst>
                <a:tab pos="457200" algn="l"/>
              </a:tabLst>
            </a:pPr>
            <a:r>
              <a:rPr lang="zh-CN" altLang="zh-CN" sz="1800" b="1" kern="0" dirty="0">
                <a:solidFill>
                  <a:srgbClr val="05073B"/>
                </a:solidFill>
                <a:effectLst/>
                <a:latin typeface="Segoe UI" panose="020B0502040204020203" pitchFamily="34" charset="0"/>
                <a:ea typeface="宋体" panose="02010600030101010101" pitchFamily="2" charset="-122"/>
                <a:cs typeface="Segoe UI" panose="020B0502040204020203" pitchFamily="34" charset="0"/>
              </a:rPr>
              <a:t>单向链表</a:t>
            </a:r>
            <a:r>
              <a:rPr lang="zh-CN" altLang="zh-CN" sz="1800" kern="0" dirty="0">
                <a:solidFill>
                  <a:srgbClr val="05073B"/>
                </a:solidFill>
                <a:effectLst/>
                <a:latin typeface="PingFang-SC-Regular"/>
                <a:ea typeface="宋体" panose="02010600030101010101" pitchFamily="2" charset="-122"/>
                <a:cs typeface="Segoe UI" panose="020B0502040204020203" pitchFamily="34" charset="0"/>
              </a:rPr>
              <a:t>：每个节点只有一个指向下一个节点的指针。</a:t>
            </a:r>
            <a:endParaRPr lang="zh-CN" altLang="zh-CN" sz="1400" kern="100" dirty="0">
              <a:solidFill>
                <a:srgbClr val="05073B"/>
              </a:solidFill>
              <a:effectLst/>
              <a:latin typeface="等线" panose="02010600030101010101" pitchFamily="2" charset="-122"/>
              <a:ea typeface="等线" panose="02010600030101010101" pitchFamily="2" charset="-122"/>
              <a:cs typeface="Times New Roman" panose="02020603050405020304" pitchFamily="18" charset="0"/>
            </a:endParaRPr>
          </a:p>
          <a:p>
            <a:pPr algn="l"/>
            <a:endPar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endParaRPr>
          </a:p>
        </p:txBody>
      </p:sp>
      <p:graphicFrame>
        <p:nvGraphicFramePr>
          <p:cNvPr id="8" name="Group 3">
            <a:extLst>
              <a:ext uri="{FF2B5EF4-FFF2-40B4-BE49-F238E27FC236}">
                <a16:creationId xmlns:a16="http://schemas.microsoft.com/office/drawing/2014/main" id="{AAFF6280-26A0-418F-CEFF-67E2DF591885}"/>
              </a:ext>
            </a:extLst>
          </p:cNvPr>
          <p:cNvGraphicFramePr>
            <a:graphicFrameLocks/>
          </p:cNvGraphicFramePr>
          <p:nvPr>
            <p:extLst>
              <p:ext uri="{D42A27DB-BD31-4B8C-83A1-F6EECF244321}">
                <p14:modId xmlns:p14="http://schemas.microsoft.com/office/powerpoint/2010/main" val="3175061459"/>
              </p:ext>
            </p:extLst>
          </p:nvPr>
        </p:nvGraphicFramePr>
        <p:xfrm>
          <a:off x="1524081" y="3886188"/>
          <a:ext cx="1066771" cy="581025"/>
        </p:xfrm>
        <a:graphic>
          <a:graphicData uri="http://schemas.openxmlformats.org/drawingml/2006/table">
            <a:tbl>
              <a:tblPr/>
              <a:tblGrid>
                <a:gridCol w="533385">
                  <a:extLst>
                    <a:ext uri="{9D8B030D-6E8A-4147-A177-3AD203B41FA5}">
                      <a16:colId xmlns:a16="http://schemas.microsoft.com/office/drawing/2014/main" val="20000"/>
                    </a:ext>
                  </a:extLst>
                </a:gridCol>
                <a:gridCol w="533386">
                  <a:extLst>
                    <a:ext uri="{9D8B030D-6E8A-4147-A177-3AD203B41FA5}">
                      <a16:colId xmlns:a16="http://schemas.microsoft.com/office/drawing/2014/main" val="20001"/>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0" name="直接箭头连接符 9">
            <a:extLst>
              <a:ext uri="{FF2B5EF4-FFF2-40B4-BE49-F238E27FC236}">
                <a16:creationId xmlns:a16="http://schemas.microsoft.com/office/drawing/2014/main" id="{385168EB-1445-4BA7-566A-AF8C631DB970}"/>
              </a:ext>
            </a:extLst>
          </p:cNvPr>
          <p:cNvCxnSpPr/>
          <p:nvPr/>
        </p:nvCxnSpPr>
        <p:spPr bwMode="auto">
          <a:xfrm>
            <a:off x="2438456" y="4190980"/>
            <a:ext cx="53338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12" name="Group 3">
            <a:extLst>
              <a:ext uri="{FF2B5EF4-FFF2-40B4-BE49-F238E27FC236}">
                <a16:creationId xmlns:a16="http://schemas.microsoft.com/office/drawing/2014/main" id="{427BD267-A106-6794-D3EB-824AF285395F}"/>
              </a:ext>
            </a:extLst>
          </p:cNvPr>
          <p:cNvGraphicFramePr>
            <a:graphicFrameLocks/>
          </p:cNvGraphicFramePr>
          <p:nvPr>
            <p:extLst>
              <p:ext uri="{D42A27DB-BD31-4B8C-83A1-F6EECF244321}">
                <p14:modId xmlns:p14="http://schemas.microsoft.com/office/powerpoint/2010/main" val="1224809726"/>
              </p:ext>
            </p:extLst>
          </p:nvPr>
        </p:nvGraphicFramePr>
        <p:xfrm>
          <a:off x="2971842" y="3886188"/>
          <a:ext cx="1066771" cy="581025"/>
        </p:xfrm>
        <a:graphic>
          <a:graphicData uri="http://schemas.openxmlformats.org/drawingml/2006/table">
            <a:tbl>
              <a:tblPr/>
              <a:tblGrid>
                <a:gridCol w="533385">
                  <a:extLst>
                    <a:ext uri="{9D8B030D-6E8A-4147-A177-3AD203B41FA5}">
                      <a16:colId xmlns:a16="http://schemas.microsoft.com/office/drawing/2014/main" val="20000"/>
                    </a:ext>
                  </a:extLst>
                </a:gridCol>
                <a:gridCol w="533386">
                  <a:extLst>
                    <a:ext uri="{9D8B030D-6E8A-4147-A177-3AD203B41FA5}">
                      <a16:colId xmlns:a16="http://schemas.microsoft.com/office/drawing/2014/main" val="20001"/>
                    </a:ext>
                  </a:extLst>
                </a:gridCol>
              </a:tblGrid>
              <a:tr h="581025">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3" name="直接箭头连接符 12">
            <a:extLst>
              <a:ext uri="{FF2B5EF4-FFF2-40B4-BE49-F238E27FC236}">
                <a16:creationId xmlns:a16="http://schemas.microsoft.com/office/drawing/2014/main" id="{6AD0ED79-61A4-B4D4-D424-E1EC1EB406D5}"/>
              </a:ext>
            </a:extLst>
          </p:cNvPr>
          <p:cNvCxnSpPr/>
          <p:nvPr/>
        </p:nvCxnSpPr>
        <p:spPr bwMode="auto">
          <a:xfrm>
            <a:off x="3886217" y="4190980"/>
            <a:ext cx="53338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graphicFrame>
        <p:nvGraphicFramePr>
          <p:cNvPr id="14" name="Group 3">
            <a:extLst>
              <a:ext uri="{FF2B5EF4-FFF2-40B4-BE49-F238E27FC236}">
                <a16:creationId xmlns:a16="http://schemas.microsoft.com/office/drawing/2014/main" id="{D35E7968-A802-4A81-FE2F-7C7B86130707}"/>
              </a:ext>
            </a:extLst>
          </p:cNvPr>
          <p:cNvGraphicFramePr>
            <a:graphicFrameLocks/>
          </p:cNvGraphicFramePr>
          <p:nvPr>
            <p:extLst>
              <p:ext uri="{D42A27DB-BD31-4B8C-83A1-F6EECF244321}">
                <p14:modId xmlns:p14="http://schemas.microsoft.com/office/powerpoint/2010/main" val="4236598733"/>
              </p:ext>
            </p:extLst>
          </p:nvPr>
        </p:nvGraphicFramePr>
        <p:xfrm>
          <a:off x="5714970" y="3886188"/>
          <a:ext cx="1371564" cy="533386"/>
        </p:xfrm>
        <a:graphic>
          <a:graphicData uri="http://schemas.openxmlformats.org/drawingml/2006/table">
            <a:tbl>
              <a:tblPr/>
              <a:tblGrid>
                <a:gridCol w="564762">
                  <a:extLst>
                    <a:ext uri="{9D8B030D-6E8A-4147-A177-3AD203B41FA5}">
                      <a16:colId xmlns:a16="http://schemas.microsoft.com/office/drawing/2014/main" val="20000"/>
                    </a:ext>
                  </a:extLst>
                </a:gridCol>
                <a:gridCol w="806802">
                  <a:extLst>
                    <a:ext uri="{9D8B030D-6E8A-4147-A177-3AD203B41FA5}">
                      <a16:colId xmlns:a16="http://schemas.microsoft.com/office/drawing/2014/main" val="20001"/>
                    </a:ext>
                  </a:extLst>
                </a:gridCol>
              </a:tblGrid>
              <a:tr h="533386">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endParaRPr kumimoji="0" lang="en-US" altLang="zh-CN" sz="2400" b="0" i="0" u="none" strike="noStrike" cap="none" normalizeH="0" baseline="0" dirty="0">
                        <a:ln>
                          <a:noFill/>
                        </a:ln>
                        <a:solidFill>
                          <a:schemeClr val="tx1"/>
                        </a:solidFill>
                        <a:effectLst/>
                        <a:latin typeface="Verdana" pitchFamily="34" charset="0"/>
                        <a:ea typeface="宋体" pitchFamily="2"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 typeface="Wingdings" pitchFamily="2" charset="2"/>
                        <a:buNone/>
                        <a:tabLst/>
                      </a:pPr>
                      <a:r>
                        <a:rPr kumimoji="0" lang="en-US" altLang="zh-CN" sz="1800" b="0" i="0" u="none" strike="noStrike" cap="none" normalizeH="0" baseline="0" dirty="0">
                          <a:ln>
                            <a:noFill/>
                          </a:ln>
                          <a:solidFill>
                            <a:schemeClr val="tx1"/>
                          </a:solidFill>
                          <a:effectLst/>
                          <a:latin typeface="Verdana" pitchFamily="34" charset="0"/>
                          <a:ea typeface="宋体" pitchFamily="2" charset="-122"/>
                        </a:rPr>
                        <a:t>NULL</a:t>
                      </a:r>
                      <a:endParaRPr kumimoji="0" lang="zh-CN" sz="1800" b="0" i="0" u="none" strike="noStrike" cap="none" normalizeH="0" baseline="0" dirty="0">
                        <a:ln>
                          <a:noFill/>
                        </a:ln>
                        <a:solidFill>
                          <a:schemeClr val="tx1"/>
                        </a:solidFill>
                        <a:effectLst/>
                        <a:latin typeface="Verdana" pitchFamily="34" charset="0"/>
                        <a:ea typeface="宋体" pitchFamily="2"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cxnSp>
        <p:nvCxnSpPr>
          <p:cNvPr id="16" name="直接箭头连接符 15">
            <a:extLst>
              <a:ext uri="{FF2B5EF4-FFF2-40B4-BE49-F238E27FC236}">
                <a16:creationId xmlns:a16="http://schemas.microsoft.com/office/drawing/2014/main" id="{DD466CA4-858A-CF3F-6A4F-3451E20BA9A2}"/>
              </a:ext>
            </a:extLst>
          </p:cNvPr>
          <p:cNvCxnSpPr/>
          <p:nvPr/>
        </p:nvCxnSpPr>
        <p:spPr bwMode="auto">
          <a:xfrm>
            <a:off x="5181584" y="4190980"/>
            <a:ext cx="53338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cxnSp>
        <p:nvCxnSpPr>
          <p:cNvPr id="17" name="直接箭头连接符 16">
            <a:extLst>
              <a:ext uri="{FF2B5EF4-FFF2-40B4-BE49-F238E27FC236}">
                <a16:creationId xmlns:a16="http://schemas.microsoft.com/office/drawing/2014/main" id="{96875FF8-AA5F-D308-956F-1A67C203303B}"/>
              </a:ext>
            </a:extLst>
          </p:cNvPr>
          <p:cNvCxnSpPr/>
          <p:nvPr/>
        </p:nvCxnSpPr>
        <p:spPr bwMode="auto">
          <a:xfrm>
            <a:off x="990695" y="4183680"/>
            <a:ext cx="533386" cy="0"/>
          </a:xfrm>
          <a:prstGeom prst="straightConnector1">
            <a:avLst/>
          </a:prstGeom>
          <a:noFill/>
          <a:ln w="9525" cap="flat" cmpd="sng" algn="ctr">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9" name="文本框 18">
            <a:extLst>
              <a:ext uri="{FF2B5EF4-FFF2-40B4-BE49-F238E27FC236}">
                <a16:creationId xmlns:a16="http://schemas.microsoft.com/office/drawing/2014/main" id="{8E3B4089-204F-0C73-3FD9-80265EDB05DB}"/>
              </a:ext>
            </a:extLst>
          </p:cNvPr>
          <p:cNvSpPr txBox="1"/>
          <p:nvPr/>
        </p:nvSpPr>
        <p:spPr>
          <a:xfrm>
            <a:off x="4495802" y="3979287"/>
            <a:ext cx="609587" cy="369332"/>
          </a:xfrm>
          <a:prstGeom prst="rect">
            <a:avLst/>
          </a:prstGeom>
          <a:noFill/>
        </p:spPr>
        <p:txBody>
          <a:bodyPr wrap="square" rtlCol="0">
            <a:spAutoFit/>
          </a:bodyPr>
          <a:lstStyle/>
          <a:p>
            <a:r>
              <a:rPr lang="en-US" altLang="zh-CN" dirty="0"/>
              <a:t>…...</a:t>
            </a:r>
            <a:endParaRPr lang="zh-CN" altLang="en-US" dirty="0"/>
          </a:p>
        </p:txBody>
      </p:sp>
    </p:spTree>
    <p:extLst>
      <p:ext uri="{BB962C8B-B14F-4D97-AF65-F5344CB8AC3E}">
        <p14:creationId xmlns:p14="http://schemas.microsoft.com/office/powerpoint/2010/main" val="1687742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1020B-E992-57C7-FDB5-C1DCEFC1FC5F}"/>
            </a:ext>
          </a:extLst>
        </p:cNvPr>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9E2F2F5C-C710-5EEA-21C2-C48C3B3D06E3}"/>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43591CC-6D35-4112-8595-2B19EBF1C2F8}" type="slidenum">
              <a:rPr lang="en-US" altLang="zh-CN">
                <a:solidFill>
                  <a:srgbClr val="FF0000"/>
                </a:solidFill>
                <a:latin typeface="Verdana" panose="020B0604030504040204" pitchFamily="34" charset="0"/>
              </a:rPr>
              <a:pPr/>
              <a:t>6</a:t>
            </a:fld>
            <a:endParaRPr lang="en-US" altLang="zh-CN">
              <a:solidFill>
                <a:srgbClr val="FF0000"/>
              </a:solidFill>
              <a:latin typeface="Verdana" panose="020B0604030504040204" pitchFamily="34" charset="0"/>
            </a:endParaRPr>
          </a:p>
        </p:txBody>
      </p:sp>
      <p:sp>
        <p:nvSpPr>
          <p:cNvPr id="9219" name="Rectangle 2">
            <a:extLst>
              <a:ext uri="{FF2B5EF4-FFF2-40B4-BE49-F238E27FC236}">
                <a16:creationId xmlns:a16="http://schemas.microsoft.com/office/drawing/2014/main" id="{FC488C98-EF75-3EC7-8578-7E8939CB0D3B}"/>
              </a:ext>
            </a:extLst>
          </p:cNvPr>
          <p:cNvSpPr>
            <a:spLocks noChangeArrowheads="1"/>
          </p:cNvSpPr>
          <p:nvPr/>
        </p:nvSpPr>
        <p:spPr bwMode="auto">
          <a:xfrm>
            <a:off x="1371594" y="2952436"/>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dirty="0"/>
              <a:t>the</a:t>
            </a:r>
            <a:r>
              <a:rPr lang="en-US" altLang="zh-CN" sz="2400" dirty="0"/>
              <a:t>    </a:t>
            </a:r>
          </a:p>
        </p:txBody>
      </p:sp>
      <p:sp>
        <p:nvSpPr>
          <p:cNvPr id="9220" name="Rectangle 3">
            <a:extLst>
              <a:ext uri="{FF2B5EF4-FFF2-40B4-BE49-F238E27FC236}">
                <a16:creationId xmlns:a16="http://schemas.microsoft.com/office/drawing/2014/main" id="{753DAF05-7DA0-8AD3-FFD7-848B3C1CB3FF}"/>
              </a:ext>
            </a:extLst>
          </p:cNvPr>
          <p:cNvSpPr>
            <a:spLocks noChangeArrowheads="1"/>
          </p:cNvSpPr>
          <p:nvPr/>
        </p:nvSpPr>
        <p:spPr bwMode="auto">
          <a:xfrm>
            <a:off x="2971794" y="2952436"/>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cat     </a:t>
            </a:r>
          </a:p>
        </p:txBody>
      </p:sp>
      <p:sp>
        <p:nvSpPr>
          <p:cNvPr id="9221" name="Rectangle 4">
            <a:extLst>
              <a:ext uri="{FF2B5EF4-FFF2-40B4-BE49-F238E27FC236}">
                <a16:creationId xmlns:a16="http://schemas.microsoft.com/office/drawing/2014/main" id="{0BF25AF1-5823-ED5E-C125-9369CD20026C}"/>
              </a:ext>
            </a:extLst>
          </p:cNvPr>
          <p:cNvSpPr>
            <a:spLocks noChangeArrowheads="1"/>
          </p:cNvSpPr>
          <p:nvPr/>
        </p:nvSpPr>
        <p:spPr bwMode="auto">
          <a:xfrm>
            <a:off x="4800594" y="2952436"/>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eat      </a:t>
            </a:r>
          </a:p>
        </p:txBody>
      </p:sp>
      <p:sp>
        <p:nvSpPr>
          <p:cNvPr id="9222" name="Rectangle 5">
            <a:extLst>
              <a:ext uri="{FF2B5EF4-FFF2-40B4-BE49-F238E27FC236}">
                <a16:creationId xmlns:a16="http://schemas.microsoft.com/office/drawing/2014/main" id="{6325984D-0467-3694-6369-1B5DE428671F}"/>
              </a:ext>
            </a:extLst>
          </p:cNvPr>
          <p:cNvSpPr>
            <a:spLocks noChangeArrowheads="1"/>
          </p:cNvSpPr>
          <p:nvPr/>
        </p:nvSpPr>
        <p:spPr bwMode="auto">
          <a:xfrm>
            <a:off x="7162794" y="2952436"/>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fish</a:t>
            </a:r>
            <a:r>
              <a:rPr lang="en-US" altLang="zh-CN" sz="2400"/>
              <a:t>   ^ </a:t>
            </a:r>
          </a:p>
        </p:txBody>
      </p:sp>
      <p:sp>
        <p:nvSpPr>
          <p:cNvPr id="9223" name="Line 6">
            <a:extLst>
              <a:ext uri="{FF2B5EF4-FFF2-40B4-BE49-F238E27FC236}">
                <a16:creationId xmlns:a16="http://schemas.microsoft.com/office/drawing/2014/main" id="{B329E521-FB35-B436-59CD-1A13756C2143}"/>
              </a:ext>
            </a:extLst>
          </p:cNvPr>
          <p:cNvSpPr>
            <a:spLocks noChangeShapeType="1"/>
          </p:cNvSpPr>
          <p:nvPr/>
        </p:nvSpPr>
        <p:spPr bwMode="auto">
          <a:xfrm>
            <a:off x="761994" y="3257236"/>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4" name="Line 7">
            <a:extLst>
              <a:ext uri="{FF2B5EF4-FFF2-40B4-BE49-F238E27FC236}">
                <a16:creationId xmlns:a16="http://schemas.microsoft.com/office/drawing/2014/main" id="{6A0D0A77-A07A-4CB6-2C9E-C4B658419277}"/>
              </a:ext>
            </a:extLst>
          </p:cNvPr>
          <p:cNvSpPr>
            <a:spLocks noChangeShapeType="1"/>
          </p:cNvSpPr>
          <p:nvPr/>
        </p:nvSpPr>
        <p:spPr bwMode="auto">
          <a:xfrm>
            <a:off x="2362194" y="3181036"/>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5" name="Line 8">
            <a:extLst>
              <a:ext uri="{FF2B5EF4-FFF2-40B4-BE49-F238E27FC236}">
                <a16:creationId xmlns:a16="http://schemas.microsoft.com/office/drawing/2014/main" id="{64975D8B-C6CC-7996-C7AE-FF2E919437E8}"/>
              </a:ext>
            </a:extLst>
          </p:cNvPr>
          <p:cNvSpPr>
            <a:spLocks noChangeShapeType="1"/>
          </p:cNvSpPr>
          <p:nvPr/>
        </p:nvSpPr>
        <p:spPr bwMode="auto">
          <a:xfrm>
            <a:off x="4038594" y="3181036"/>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6" name="Line 9">
            <a:extLst>
              <a:ext uri="{FF2B5EF4-FFF2-40B4-BE49-F238E27FC236}">
                <a16:creationId xmlns:a16="http://schemas.microsoft.com/office/drawing/2014/main" id="{1BD52D1D-EE2E-7498-0827-DF8AF24F6907}"/>
              </a:ext>
            </a:extLst>
          </p:cNvPr>
          <p:cNvSpPr>
            <a:spLocks noChangeShapeType="1"/>
          </p:cNvSpPr>
          <p:nvPr/>
        </p:nvSpPr>
        <p:spPr bwMode="auto">
          <a:xfrm>
            <a:off x="5791194" y="3181036"/>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7" name="Line 10">
            <a:extLst>
              <a:ext uri="{FF2B5EF4-FFF2-40B4-BE49-F238E27FC236}">
                <a16:creationId xmlns:a16="http://schemas.microsoft.com/office/drawing/2014/main" id="{0C2B7AA8-285C-F205-29A2-BEBC78997F8D}"/>
              </a:ext>
            </a:extLst>
          </p:cNvPr>
          <p:cNvSpPr>
            <a:spLocks noChangeShapeType="1"/>
          </p:cNvSpPr>
          <p:nvPr/>
        </p:nvSpPr>
        <p:spPr bwMode="auto">
          <a:xfrm>
            <a:off x="6705594" y="3181036"/>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8" name="Line 11">
            <a:extLst>
              <a:ext uri="{FF2B5EF4-FFF2-40B4-BE49-F238E27FC236}">
                <a16:creationId xmlns:a16="http://schemas.microsoft.com/office/drawing/2014/main" id="{DDA7C7BF-EBB4-E035-2643-3122831EE976}"/>
              </a:ext>
            </a:extLst>
          </p:cNvPr>
          <p:cNvSpPr>
            <a:spLocks noChangeShapeType="1"/>
          </p:cNvSpPr>
          <p:nvPr/>
        </p:nvSpPr>
        <p:spPr bwMode="auto">
          <a:xfrm>
            <a:off x="1981194" y="295243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9" name="Line 12">
            <a:extLst>
              <a:ext uri="{FF2B5EF4-FFF2-40B4-BE49-F238E27FC236}">
                <a16:creationId xmlns:a16="http://schemas.microsoft.com/office/drawing/2014/main" id="{987E0BB2-C798-B86F-BA30-25E466AF57E5}"/>
              </a:ext>
            </a:extLst>
          </p:cNvPr>
          <p:cNvSpPr>
            <a:spLocks noChangeShapeType="1"/>
          </p:cNvSpPr>
          <p:nvPr/>
        </p:nvSpPr>
        <p:spPr bwMode="auto">
          <a:xfrm>
            <a:off x="3581394" y="295243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0" name="Line 13">
            <a:extLst>
              <a:ext uri="{FF2B5EF4-FFF2-40B4-BE49-F238E27FC236}">
                <a16:creationId xmlns:a16="http://schemas.microsoft.com/office/drawing/2014/main" id="{881B12AF-D3D4-02B3-B580-A2A844EEAF8B}"/>
              </a:ext>
            </a:extLst>
          </p:cNvPr>
          <p:cNvSpPr>
            <a:spLocks noChangeShapeType="1"/>
          </p:cNvSpPr>
          <p:nvPr/>
        </p:nvSpPr>
        <p:spPr bwMode="auto">
          <a:xfrm>
            <a:off x="5410194" y="295243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1" name="Line 14">
            <a:extLst>
              <a:ext uri="{FF2B5EF4-FFF2-40B4-BE49-F238E27FC236}">
                <a16:creationId xmlns:a16="http://schemas.microsoft.com/office/drawing/2014/main" id="{5B30A2D1-F91C-E6A1-4601-FEC15A75B3D5}"/>
              </a:ext>
            </a:extLst>
          </p:cNvPr>
          <p:cNvSpPr>
            <a:spLocks noChangeShapeType="1"/>
          </p:cNvSpPr>
          <p:nvPr/>
        </p:nvSpPr>
        <p:spPr bwMode="auto">
          <a:xfrm flipH="1">
            <a:off x="7772394" y="295243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2" name="Line 15">
            <a:extLst>
              <a:ext uri="{FF2B5EF4-FFF2-40B4-BE49-F238E27FC236}">
                <a16:creationId xmlns:a16="http://schemas.microsoft.com/office/drawing/2014/main" id="{02CDCD79-8D08-505F-8F6F-54EC34E07BAB}"/>
              </a:ext>
            </a:extLst>
          </p:cNvPr>
          <p:cNvSpPr>
            <a:spLocks noChangeShapeType="1"/>
          </p:cNvSpPr>
          <p:nvPr/>
        </p:nvSpPr>
        <p:spPr bwMode="auto">
          <a:xfrm>
            <a:off x="761994" y="2800036"/>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3" name="Rectangle 16">
            <a:extLst>
              <a:ext uri="{FF2B5EF4-FFF2-40B4-BE49-F238E27FC236}">
                <a16:creationId xmlns:a16="http://schemas.microsoft.com/office/drawing/2014/main" id="{C893C849-294E-2BA3-C64A-446CB2A9B145}"/>
              </a:ext>
            </a:extLst>
          </p:cNvPr>
          <p:cNvSpPr>
            <a:spLocks noChangeArrowheads="1"/>
          </p:cNvSpPr>
          <p:nvPr/>
        </p:nvSpPr>
        <p:spPr bwMode="auto">
          <a:xfrm>
            <a:off x="6248394" y="2876236"/>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a:t>
            </a:r>
          </a:p>
        </p:txBody>
      </p:sp>
      <p:sp>
        <p:nvSpPr>
          <p:cNvPr id="9234" name="Rectangle 17">
            <a:extLst>
              <a:ext uri="{FF2B5EF4-FFF2-40B4-BE49-F238E27FC236}">
                <a16:creationId xmlns:a16="http://schemas.microsoft.com/office/drawing/2014/main" id="{40182C1F-30AB-7AE8-0BB6-3F571B3DA943}"/>
              </a:ext>
            </a:extLst>
          </p:cNvPr>
          <p:cNvSpPr>
            <a:spLocks noChangeArrowheads="1"/>
          </p:cNvSpPr>
          <p:nvPr/>
        </p:nvSpPr>
        <p:spPr bwMode="auto">
          <a:xfrm>
            <a:off x="381110" y="206098"/>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a:solidFill>
                  <a:schemeClr val="tx2"/>
                </a:solidFill>
                <a:latin typeface="楷体_GB2312" pitchFamily="49" charset="-122"/>
                <a:ea typeface="楷体_GB2312" pitchFamily="49" charset="-122"/>
                <a:sym typeface="Arial" panose="020B0604020202020204" pitchFamily="34" charset="0"/>
              </a:rPr>
              <a:t>创建一个简单的单链表</a:t>
            </a:r>
            <a:endParaRPr lang="zh-CN" altLang="zh-CN" sz="3600" dirty="0">
              <a:solidFill>
                <a:schemeClr val="tx2"/>
              </a:solidFill>
              <a:latin typeface="楷体_GB2312" pitchFamily="49" charset="-122"/>
              <a:ea typeface="楷体_GB2312" pitchFamily="49" charset="-122"/>
            </a:endParaRPr>
          </a:p>
        </p:txBody>
      </p:sp>
      <p:sp>
        <p:nvSpPr>
          <p:cNvPr id="9235" name="Rectangle 18">
            <a:extLst>
              <a:ext uri="{FF2B5EF4-FFF2-40B4-BE49-F238E27FC236}">
                <a16:creationId xmlns:a16="http://schemas.microsoft.com/office/drawing/2014/main" id="{3548724E-88C0-E30A-6B60-40BE6DC885E3}"/>
              </a:ext>
            </a:extLst>
          </p:cNvPr>
          <p:cNvSpPr>
            <a:spLocks noChangeArrowheads="1"/>
          </p:cNvSpPr>
          <p:nvPr/>
        </p:nvSpPr>
        <p:spPr bwMode="auto">
          <a:xfrm>
            <a:off x="457200" y="2230725"/>
            <a:ext cx="8534400" cy="472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bg2"/>
              </a:buClr>
              <a:buSzPct val="75000"/>
              <a:buFont typeface="Wingdings" panose="05000000000000000000" pitchFamily="2" charset="2"/>
              <a:buNone/>
            </a:pPr>
            <a:endParaRPr lang="zh-CN" altLang="zh-CN" sz="2000" dirty="0">
              <a:latin typeface="Verdana" panose="020B0604030504040204" pitchFamily="34" charset="0"/>
              <a:ea typeface="楷体_GB2312" pitchFamily="49" charset="-122"/>
            </a:endParaRP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r>
              <a:rPr lang="zh-CN" altLang="zh-CN" sz="2000" dirty="0">
                <a:latin typeface="楷体_GB2312" pitchFamily="49" charset="-122"/>
                <a:ea typeface="楷体_GB2312" pitchFamily="49" charset="-122"/>
              </a:rPr>
              <a:t>    </a:t>
            </a:r>
            <a:endParaRPr lang="zh-CN" altLang="zh-CN" sz="2000" dirty="0">
              <a:latin typeface="宋体" panose="02010600030101010101" pitchFamily="2" charset="-122"/>
            </a:endParaRPr>
          </a:p>
        </p:txBody>
      </p:sp>
    </p:spTree>
    <p:extLst>
      <p:ext uri="{BB962C8B-B14F-4D97-AF65-F5344CB8AC3E}">
        <p14:creationId xmlns:p14="http://schemas.microsoft.com/office/powerpoint/2010/main" val="11247678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a:extLst>
              <a:ext uri="{FF2B5EF4-FFF2-40B4-BE49-F238E27FC236}">
                <a16:creationId xmlns:a16="http://schemas.microsoft.com/office/drawing/2014/main" id="{4951A66C-8D6F-4359-9514-9C3C3B6745A0}"/>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743591CC-6D35-4112-8595-2B19EBF1C2F8}" type="slidenum">
              <a:rPr lang="en-US" altLang="zh-CN">
                <a:solidFill>
                  <a:srgbClr val="FF0000"/>
                </a:solidFill>
                <a:latin typeface="Verdana" panose="020B0604030504040204" pitchFamily="34" charset="0"/>
              </a:rPr>
              <a:pPr/>
              <a:t>7</a:t>
            </a:fld>
            <a:endParaRPr lang="en-US" altLang="zh-CN">
              <a:solidFill>
                <a:srgbClr val="FF0000"/>
              </a:solidFill>
              <a:latin typeface="Verdana" panose="020B0604030504040204" pitchFamily="34" charset="0"/>
            </a:endParaRPr>
          </a:p>
        </p:txBody>
      </p:sp>
      <p:sp>
        <p:nvSpPr>
          <p:cNvPr id="9219" name="Rectangle 2">
            <a:extLst>
              <a:ext uri="{FF2B5EF4-FFF2-40B4-BE49-F238E27FC236}">
                <a16:creationId xmlns:a16="http://schemas.microsoft.com/office/drawing/2014/main" id="{C7CE51C1-83F0-4B37-87F8-002583DC43A2}"/>
              </a:ext>
            </a:extLst>
          </p:cNvPr>
          <p:cNvSpPr>
            <a:spLocks noChangeArrowheads="1"/>
          </p:cNvSpPr>
          <p:nvPr/>
        </p:nvSpPr>
        <p:spPr bwMode="auto">
          <a:xfrm>
            <a:off x="1410462" y="1905040"/>
            <a:ext cx="10668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dirty="0"/>
              <a:t>the</a:t>
            </a:r>
            <a:r>
              <a:rPr lang="en-US" altLang="zh-CN" sz="2400" dirty="0"/>
              <a:t>    </a:t>
            </a:r>
          </a:p>
        </p:txBody>
      </p:sp>
      <p:sp>
        <p:nvSpPr>
          <p:cNvPr id="9220" name="Rectangle 3">
            <a:extLst>
              <a:ext uri="{FF2B5EF4-FFF2-40B4-BE49-F238E27FC236}">
                <a16:creationId xmlns:a16="http://schemas.microsoft.com/office/drawing/2014/main" id="{3E3C3CB7-2D04-4DB8-B27C-C01AD8D0689E}"/>
              </a:ext>
            </a:extLst>
          </p:cNvPr>
          <p:cNvSpPr>
            <a:spLocks noChangeArrowheads="1"/>
          </p:cNvSpPr>
          <p:nvPr/>
        </p:nvSpPr>
        <p:spPr bwMode="auto">
          <a:xfrm>
            <a:off x="3010662" y="190504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cat     </a:t>
            </a:r>
          </a:p>
        </p:txBody>
      </p:sp>
      <p:sp>
        <p:nvSpPr>
          <p:cNvPr id="9221" name="Rectangle 4">
            <a:extLst>
              <a:ext uri="{FF2B5EF4-FFF2-40B4-BE49-F238E27FC236}">
                <a16:creationId xmlns:a16="http://schemas.microsoft.com/office/drawing/2014/main" id="{A7776D8D-250D-4674-B845-EB010D0C06BA}"/>
              </a:ext>
            </a:extLst>
          </p:cNvPr>
          <p:cNvSpPr>
            <a:spLocks noChangeArrowheads="1"/>
          </p:cNvSpPr>
          <p:nvPr/>
        </p:nvSpPr>
        <p:spPr bwMode="auto">
          <a:xfrm>
            <a:off x="4839462" y="190504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eat      </a:t>
            </a:r>
          </a:p>
        </p:txBody>
      </p:sp>
      <p:sp>
        <p:nvSpPr>
          <p:cNvPr id="9222" name="Rectangle 5">
            <a:extLst>
              <a:ext uri="{FF2B5EF4-FFF2-40B4-BE49-F238E27FC236}">
                <a16:creationId xmlns:a16="http://schemas.microsoft.com/office/drawing/2014/main" id="{8E02E59F-FF5B-4BB0-AF52-95CE5CA572BB}"/>
              </a:ext>
            </a:extLst>
          </p:cNvPr>
          <p:cNvSpPr>
            <a:spLocks noChangeArrowheads="1"/>
          </p:cNvSpPr>
          <p:nvPr/>
        </p:nvSpPr>
        <p:spPr bwMode="auto">
          <a:xfrm>
            <a:off x="7201662" y="1905040"/>
            <a:ext cx="9144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fish</a:t>
            </a:r>
            <a:r>
              <a:rPr lang="en-US" altLang="zh-CN" sz="2400"/>
              <a:t>   ^ </a:t>
            </a:r>
          </a:p>
        </p:txBody>
      </p:sp>
      <p:sp>
        <p:nvSpPr>
          <p:cNvPr id="9223" name="Line 6">
            <a:extLst>
              <a:ext uri="{FF2B5EF4-FFF2-40B4-BE49-F238E27FC236}">
                <a16:creationId xmlns:a16="http://schemas.microsoft.com/office/drawing/2014/main" id="{A9F7372D-2AA0-485F-8F4D-4B64C838CDB2}"/>
              </a:ext>
            </a:extLst>
          </p:cNvPr>
          <p:cNvSpPr>
            <a:spLocks noChangeShapeType="1"/>
          </p:cNvSpPr>
          <p:nvPr/>
        </p:nvSpPr>
        <p:spPr bwMode="auto">
          <a:xfrm>
            <a:off x="800862" y="2209840"/>
            <a:ext cx="53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4" name="Line 7">
            <a:extLst>
              <a:ext uri="{FF2B5EF4-FFF2-40B4-BE49-F238E27FC236}">
                <a16:creationId xmlns:a16="http://schemas.microsoft.com/office/drawing/2014/main" id="{6655D8EA-94EC-4F47-954E-72BB516D05D6}"/>
              </a:ext>
            </a:extLst>
          </p:cNvPr>
          <p:cNvSpPr>
            <a:spLocks noChangeShapeType="1"/>
          </p:cNvSpPr>
          <p:nvPr/>
        </p:nvSpPr>
        <p:spPr bwMode="auto">
          <a:xfrm>
            <a:off x="2401062" y="213364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5" name="Line 8">
            <a:extLst>
              <a:ext uri="{FF2B5EF4-FFF2-40B4-BE49-F238E27FC236}">
                <a16:creationId xmlns:a16="http://schemas.microsoft.com/office/drawing/2014/main" id="{D0289589-CE16-4352-9748-AD161B752CA3}"/>
              </a:ext>
            </a:extLst>
          </p:cNvPr>
          <p:cNvSpPr>
            <a:spLocks noChangeShapeType="1"/>
          </p:cNvSpPr>
          <p:nvPr/>
        </p:nvSpPr>
        <p:spPr bwMode="auto">
          <a:xfrm>
            <a:off x="4077462" y="213364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6" name="Line 9">
            <a:extLst>
              <a:ext uri="{FF2B5EF4-FFF2-40B4-BE49-F238E27FC236}">
                <a16:creationId xmlns:a16="http://schemas.microsoft.com/office/drawing/2014/main" id="{6B90A849-A26C-4E9D-86C9-93DD46B41EDE}"/>
              </a:ext>
            </a:extLst>
          </p:cNvPr>
          <p:cNvSpPr>
            <a:spLocks noChangeShapeType="1"/>
          </p:cNvSpPr>
          <p:nvPr/>
        </p:nvSpPr>
        <p:spPr bwMode="auto">
          <a:xfrm>
            <a:off x="5830062" y="213364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7" name="Line 10">
            <a:extLst>
              <a:ext uri="{FF2B5EF4-FFF2-40B4-BE49-F238E27FC236}">
                <a16:creationId xmlns:a16="http://schemas.microsoft.com/office/drawing/2014/main" id="{AD1E9EA5-7A14-42A2-97BD-BBD2C552A332}"/>
              </a:ext>
            </a:extLst>
          </p:cNvPr>
          <p:cNvSpPr>
            <a:spLocks noChangeShapeType="1"/>
          </p:cNvSpPr>
          <p:nvPr/>
        </p:nvSpPr>
        <p:spPr bwMode="auto">
          <a:xfrm>
            <a:off x="6744462" y="2133640"/>
            <a:ext cx="457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8" name="Line 11">
            <a:extLst>
              <a:ext uri="{FF2B5EF4-FFF2-40B4-BE49-F238E27FC236}">
                <a16:creationId xmlns:a16="http://schemas.microsoft.com/office/drawing/2014/main" id="{ADCD271F-2948-4CA9-A911-5FA58119A736}"/>
              </a:ext>
            </a:extLst>
          </p:cNvPr>
          <p:cNvSpPr>
            <a:spLocks noChangeShapeType="1"/>
          </p:cNvSpPr>
          <p:nvPr/>
        </p:nvSpPr>
        <p:spPr bwMode="auto">
          <a:xfrm>
            <a:off x="2020062" y="1905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29" name="Line 12">
            <a:extLst>
              <a:ext uri="{FF2B5EF4-FFF2-40B4-BE49-F238E27FC236}">
                <a16:creationId xmlns:a16="http://schemas.microsoft.com/office/drawing/2014/main" id="{303D6D63-9CFB-4AFC-A709-3E81DA5D66CB}"/>
              </a:ext>
            </a:extLst>
          </p:cNvPr>
          <p:cNvSpPr>
            <a:spLocks noChangeShapeType="1"/>
          </p:cNvSpPr>
          <p:nvPr/>
        </p:nvSpPr>
        <p:spPr bwMode="auto">
          <a:xfrm>
            <a:off x="3620262" y="1905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0" name="Line 13">
            <a:extLst>
              <a:ext uri="{FF2B5EF4-FFF2-40B4-BE49-F238E27FC236}">
                <a16:creationId xmlns:a16="http://schemas.microsoft.com/office/drawing/2014/main" id="{72083E73-C8E4-47DF-8DFC-57264C8DAAB8}"/>
              </a:ext>
            </a:extLst>
          </p:cNvPr>
          <p:cNvSpPr>
            <a:spLocks noChangeShapeType="1"/>
          </p:cNvSpPr>
          <p:nvPr/>
        </p:nvSpPr>
        <p:spPr bwMode="auto">
          <a:xfrm>
            <a:off x="5449062" y="1905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1" name="Line 14">
            <a:extLst>
              <a:ext uri="{FF2B5EF4-FFF2-40B4-BE49-F238E27FC236}">
                <a16:creationId xmlns:a16="http://schemas.microsoft.com/office/drawing/2014/main" id="{CCA871A8-36CA-48B6-B1E3-832D499C2CDB}"/>
              </a:ext>
            </a:extLst>
          </p:cNvPr>
          <p:cNvSpPr>
            <a:spLocks noChangeShapeType="1"/>
          </p:cNvSpPr>
          <p:nvPr/>
        </p:nvSpPr>
        <p:spPr bwMode="auto">
          <a:xfrm flipH="1">
            <a:off x="7811262" y="19050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2" name="Line 15">
            <a:extLst>
              <a:ext uri="{FF2B5EF4-FFF2-40B4-BE49-F238E27FC236}">
                <a16:creationId xmlns:a16="http://schemas.microsoft.com/office/drawing/2014/main" id="{47A70D59-49A5-4F1F-9A1D-564E6106C276}"/>
              </a:ext>
            </a:extLst>
          </p:cNvPr>
          <p:cNvSpPr>
            <a:spLocks noChangeShapeType="1"/>
          </p:cNvSpPr>
          <p:nvPr/>
        </p:nvSpPr>
        <p:spPr bwMode="auto">
          <a:xfrm>
            <a:off x="800862" y="175264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233" name="Rectangle 16">
            <a:extLst>
              <a:ext uri="{FF2B5EF4-FFF2-40B4-BE49-F238E27FC236}">
                <a16:creationId xmlns:a16="http://schemas.microsoft.com/office/drawing/2014/main" id="{9BB14B88-4EB3-4395-BCAE-F5A5BAA2D7D9}"/>
              </a:ext>
            </a:extLst>
          </p:cNvPr>
          <p:cNvSpPr>
            <a:spLocks noChangeArrowheads="1"/>
          </p:cNvSpPr>
          <p:nvPr/>
        </p:nvSpPr>
        <p:spPr bwMode="auto">
          <a:xfrm>
            <a:off x="6287262" y="1828840"/>
            <a:ext cx="488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pPr>
            <a:r>
              <a:rPr lang="en-US" altLang="zh-CN" sz="2400"/>
              <a:t>…</a:t>
            </a:r>
          </a:p>
        </p:txBody>
      </p:sp>
      <p:sp>
        <p:nvSpPr>
          <p:cNvPr id="9234" name="Rectangle 17">
            <a:extLst>
              <a:ext uri="{FF2B5EF4-FFF2-40B4-BE49-F238E27FC236}">
                <a16:creationId xmlns:a16="http://schemas.microsoft.com/office/drawing/2014/main" id="{730AFBE0-D351-47C7-836F-E8DD33072903}"/>
              </a:ext>
            </a:extLst>
          </p:cNvPr>
          <p:cNvSpPr>
            <a:spLocks noChangeArrowheads="1"/>
          </p:cNvSpPr>
          <p:nvPr/>
        </p:nvSpPr>
        <p:spPr bwMode="auto">
          <a:xfrm>
            <a:off x="457200" y="-33337"/>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zh-CN" altLang="zh-CN" sz="3600" dirty="0">
                <a:solidFill>
                  <a:schemeClr val="tx2"/>
                </a:solidFill>
                <a:latin typeface="楷体_GB2312" pitchFamily="49" charset="-122"/>
                <a:ea typeface="楷体_GB2312" pitchFamily="49" charset="-122"/>
                <a:sym typeface="Arial" panose="020B0604020202020204" pitchFamily="34" charset="0"/>
              </a:rPr>
              <a:t>1  </a:t>
            </a:r>
            <a:r>
              <a:rPr lang="zh-CN" altLang="zh-CN" sz="3600" dirty="0">
                <a:solidFill>
                  <a:schemeClr val="tx2"/>
                </a:solidFill>
                <a:latin typeface="楷体_GB2312" pitchFamily="49" charset="-122"/>
                <a:ea typeface="楷体_GB2312" pitchFamily="49" charset="-122"/>
              </a:rPr>
              <a:t>节点类</a:t>
            </a:r>
            <a:r>
              <a:rPr lang="zh-CN" altLang="en-US" sz="3600" dirty="0">
                <a:solidFill>
                  <a:schemeClr val="tx2"/>
                </a:solidFill>
                <a:latin typeface="楷体_GB2312" pitchFamily="49" charset="-122"/>
                <a:ea typeface="楷体_GB2312" pitchFamily="49" charset="-122"/>
              </a:rPr>
              <a:t>型</a:t>
            </a:r>
            <a:r>
              <a:rPr lang="zh-CN" altLang="zh-CN" sz="3600" dirty="0">
                <a:solidFill>
                  <a:schemeClr val="tx2"/>
                </a:solidFill>
                <a:latin typeface="楷体_GB2312" pitchFamily="49" charset="-122"/>
                <a:ea typeface="楷体_GB2312" pitchFamily="49" charset="-122"/>
              </a:rPr>
              <a:t>的定义</a:t>
            </a:r>
          </a:p>
        </p:txBody>
      </p:sp>
      <p:sp>
        <p:nvSpPr>
          <p:cNvPr id="9235" name="Rectangle 18">
            <a:extLst>
              <a:ext uri="{FF2B5EF4-FFF2-40B4-BE49-F238E27FC236}">
                <a16:creationId xmlns:a16="http://schemas.microsoft.com/office/drawing/2014/main" id="{F361D78A-143B-4301-A31F-A79BE652A71E}"/>
              </a:ext>
            </a:extLst>
          </p:cNvPr>
          <p:cNvSpPr>
            <a:spLocks noChangeArrowheads="1"/>
          </p:cNvSpPr>
          <p:nvPr/>
        </p:nvSpPr>
        <p:spPr bwMode="auto">
          <a:xfrm>
            <a:off x="572262" y="2961609"/>
            <a:ext cx="8534400" cy="3276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lnSpc>
                <a:spcPct val="110000"/>
              </a:lnSpc>
              <a:buClr>
                <a:schemeClr val="bg2"/>
              </a:buClr>
              <a:buSzPct val="75000"/>
              <a:buFont typeface="Wingdings" panose="05000000000000000000" pitchFamily="2" charset="2"/>
              <a:buNone/>
            </a:pPr>
            <a:r>
              <a:rPr lang="en-US" altLang="zh-CN" sz="2000" dirty="0">
                <a:latin typeface="Verdana" panose="020B0604030504040204" pitchFamily="34" charset="0"/>
                <a:ea typeface="楷体_GB2312" pitchFamily="49" charset="-122"/>
              </a:rPr>
              <a:t>struct N</a:t>
            </a:r>
            <a:r>
              <a:rPr lang="zh-CN" altLang="zh-CN" sz="2000" dirty="0">
                <a:latin typeface="Verdana" panose="020B0604030504040204" pitchFamily="34" charset="0"/>
                <a:ea typeface="楷体_GB2312" pitchFamily="49" charset="-122"/>
              </a:rPr>
              <a:t>ode //节点</a:t>
            </a: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a:t>
            </a:r>
            <a:endParaRPr lang="en-US" altLang="zh-CN" sz="2000" dirty="0">
              <a:latin typeface="Verdana" panose="020B0604030504040204" pitchFamily="34" charset="0"/>
              <a:ea typeface="楷体_GB2312" pitchFamily="49" charset="-122"/>
            </a:endParaRP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r>
              <a:rPr lang="en-US" altLang="zh-CN" sz="2000" dirty="0">
                <a:latin typeface="Verdana" panose="020B0604030504040204" pitchFamily="34" charset="0"/>
                <a:ea typeface="楷体_GB2312" pitchFamily="49" charset="-122"/>
              </a:rPr>
              <a:t> string</a:t>
            </a:r>
            <a:r>
              <a:rPr lang="zh-CN" altLang="zh-CN" sz="2000" dirty="0">
                <a:latin typeface="Verdana" panose="020B0604030504040204" pitchFamily="34" charset="0"/>
                <a:ea typeface="楷体_GB2312" pitchFamily="49" charset="-122"/>
              </a:rPr>
              <a:t> </a:t>
            </a:r>
            <a:r>
              <a:rPr lang="en-US" altLang="zh-CN" sz="2000" dirty="0">
                <a:latin typeface="Verdana" panose="020B0604030504040204" pitchFamily="34" charset="0"/>
                <a:ea typeface="楷体_GB2312" pitchFamily="49" charset="-122"/>
              </a:rPr>
              <a:t>data</a:t>
            </a:r>
            <a:r>
              <a:rPr lang="zh-CN" altLang="zh-CN" sz="2000" dirty="0">
                <a:latin typeface="Verdana" panose="020B0604030504040204" pitchFamily="34" charset="0"/>
                <a:ea typeface="楷体_GB2312" pitchFamily="49" charset="-122"/>
              </a:rPr>
              <a:t>;  </a:t>
            </a:r>
            <a:r>
              <a:rPr lang="en-US" altLang="zh-CN" sz="2000" dirty="0">
                <a:latin typeface="Verdana" panose="020B0604030504040204" pitchFamily="34" charset="0"/>
                <a:ea typeface="楷体_GB2312" pitchFamily="49" charset="-122"/>
              </a:rPr>
              <a:t>     </a:t>
            </a:r>
            <a:r>
              <a:rPr lang="zh-CN" altLang="zh-CN" sz="2000" dirty="0">
                <a:latin typeface="Verdana" panose="020B0604030504040204" pitchFamily="34" charset="0"/>
                <a:ea typeface="楷体_GB2312" pitchFamily="49" charset="-122"/>
              </a:rPr>
              <a:t>            //该节点的数据值</a:t>
            </a: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r>
              <a:rPr lang="en-US" altLang="zh-CN" sz="2000" dirty="0">
                <a:latin typeface="Verdana" panose="020B0604030504040204" pitchFamily="34" charset="0"/>
                <a:ea typeface="楷体_GB2312" pitchFamily="49" charset="-122"/>
              </a:rPr>
              <a:t> Node</a:t>
            </a:r>
            <a:r>
              <a:rPr lang="zh-CN" altLang="zh-CN" sz="2000" dirty="0">
                <a:latin typeface="Verdana" panose="020B0604030504040204" pitchFamily="34" charset="0"/>
                <a:ea typeface="楷体_GB2312" pitchFamily="49" charset="-122"/>
              </a:rPr>
              <a:t>*</a:t>
            </a:r>
            <a:r>
              <a:rPr lang="en-US" altLang="zh-CN" sz="2000" dirty="0">
                <a:latin typeface="Verdana" panose="020B0604030504040204" pitchFamily="34" charset="0"/>
                <a:ea typeface="楷体_GB2312" pitchFamily="49" charset="-122"/>
              </a:rPr>
              <a:t> </a:t>
            </a:r>
            <a:r>
              <a:rPr lang="zh-CN" altLang="zh-CN" sz="2000" dirty="0">
                <a:latin typeface="Verdana" panose="020B0604030504040204" pitchFamily="34" charset="0"/>
                <a:ea typeface="楷体_GB2312" pitchFamily="49" charset="-122"/>
              </a:rPr>
              <a:t>next;           //指向下一个节点的指针</a:t>
            </a:r>
            <a:endParaRPr lang="en-US" altLang="zh-CN" sz="2000" dirty="0">
              <a:latin typeface="Verdana" panose="020B0604030504040204" pitchFamily="34" charset="0"/>
              <a:ea typeface="楷体_GB2312" pitchFamily="49" charset="-122"/>
            </a:endParaRP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a:t>
            </a:r>
            <a:r>
              <a:rPr lang="zh-CN" altLang="zh-CN" sz="2000" dirty="0">
                <a:latin typeface="楷体_GB2312" pitchFamily="49" charset="-122"/>
                <a:ea typeface="楷体_GB2312" pitchFamily="49" charset="-122"/>
              </a:rPr>
              <a:t> </a:t>
            </a:r>
            <a:endParaRPr lang="en-US" altLang="zh-CN" sz="2000" dirty="0">
              <a:latin typeface="楷体_GB2312" pitchFamily="49" charset="-122"/>
              <a:ea typeface="楷体_GB2312" pitchFamily="49" charset="-122"/>
            </a:endParaRPr>
          </a:p>
          <a:p>
            <a:pPr eaLnBrk="1" hangingPunct="1">
              <a:lnSpc>
                <a:spcPct val="110000"/>
              </a:lnSpc>
              <a:buClr>
                <a:schemeClr val="bg2"/>
              </a:buClr>
              <a:buSzPct val="75000"/>
              <a:buFont typeface="Wingdings" panose="05000000000000000000" pitchFamily="2" charset="2"/>
              <a:buNone/>
            </a:pPr>
            <a:endParaRPr lang="zh-CN" altLang="zh-CN" sz="2000" dirty="0">
              <a:latin typeface="Verdana" panose="020B0604030504040204" pitchFamily="34" charset="0"/>
              <a:ea typeface="楷体_GB2312" pitchFamily="49" charset="-122"/>
            </a:endParaRPr>
          </a:p>
          <a:p>
            <a:pPr eaLnBrk="1" hangingPunct="1">
              <a:lnSpc>
                <a:spcPct val="110000"/>
              </a:lnSpc>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r>
              <a:rPr lang="zh-CN" altLang="zh-CN" sz="2000" dirty="0">
                <a:latin typeface="楷体_GB2312" pitchFamily="49" charset="-122"/>
                <a:ea typeface="楷体_GB2312" pitchFamily="49" charset="-122"/>
              </a:rPr>
              <a:t>    </a:t>
            </a:r>
            <a:endParaRPr lang="zh-CN" altLang="zh-CN" sz="2000" dirty="0">
              <a:latin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灯片编号占位符 3">
            <a:extLst>
              <a:ext uri="{FF2B5EF4-FFF2-40B4-BE49-F238E27FC236}">
                <a16:creationId xmlns:a16="http://schemas.microsoft.com/office/drawing/2014/main" id="{E31C61B2-634B-45D7-B1E8-4AA5D95AFECC}"/>
              </a:ext>
            </a:extLst>
          </p:cNvPr>
          <p:cNvSpPr>
            <a:spLocks noGrp="1"/>
          </p:cNvSpPr>
          <p:nvPr>
            <p:ph type="sldNum" sz="quarter" idx="12"/>
          </p:nvPr>
        </p:nvSpPr>
        <p:spPr>
          <a:xfrm>
            <a:off x="6553200" y="5715000"/>
            <a:ext cx="2133600" cy="457200"/>
          </a:xfrm>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199350F5-5CEE-424A-8FF4-20376AC67B7F}" type="slidenum">
              <a:rPr lang="en-US" altLang="zh-CN">
                <a:solidFill>
                  <a:srgbClr val="FF0000"/>
                </a:solidFill>
                <a:latin typeface="Verdana" panose="020B0604030504040204" pitchFamily="34" charset="0"/>
              </a:rPr>
              <a:pPr/>
              <a:t>8</a:t>
            </a:fld>
            <a:endParaRPr lang="en-US" altLang="zh-CN">
              <a:solidFill>
                <a:srgbClr val="FF0000"/>
              </a:solidFill>
              <a:latin typeface="Verdana" panose="020B0604030504040204" pitchFamily="34" charset="0"/>
            </a:endParaRPr>
          </a:p>
        </p:txBody>
      </p:sp>
      <p:sp>
        <p:nvSpPr>
          <p:cNvPr id="12290" name="Line 2">
            <a:extLst>
              <a:ext uri="{FF2B5EF4-FFF2-40B4-BE49-F238E27FC236}">
                <a16:creationId xmlns:a16="http://schemas.microsoft.com/office/drawing/2014/main" id="{D7ECB532-A5F0-4CAD-B1D2-0DA0B264A67A}"/>
              </a:ext>
            </a:extLst>
          </p:cNvPr>
          <p:cNvSpPr>
            <a:spLocks noChangeShapeType="1"/>
          </p:cNvSpPr>
          <p:nvPr/>
        </p:nvSpPr>
        <p:spPr bwMode="auto">
          <a:xfrm>
            <a:off x="24384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44" name="Rectangle 3">
            <a:extLst>
              <a:ext uri="{FF2B5EF4-FFF2-40B4-BE49-F238E27FC236}">
                <a16:creationId xmlns:a16="http://schemas.microsoft.com/office/drawing/2014/main" id="{01461665-5073-4DD5-98AD-F0531AE89D0F}"/>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chemeClr val="tx2"/>
                </a:solidFill>
                <a:latin typeface="楷体_GB2312" pitchFamily="49" charset="-122"/>
                <a:ea typeface="楷体_GB2312" pitchFamily="49" charset="-122"/>
                <a:sym typeface="Arial" panose="020B0604020202020204" pitchFamily="34" charset="0"/>
              </a:rPr>
              <a:t>2</a:t>
            </a:r>
            <a:r>
              <a:rPr lang="zh-CN" altLang="zh-CN" sz="3600" dirty="0">
                <a:solidFill>
                  <a:schemeClr val="tx2"/>
                </a:solidFill>
                <a:latin typeface="楷体_GB2312" pitchFamily="49" charset="-122"/>
                <a:ea typeface="楷体_GB2312" pitchFamily="49" charset="-122"/>
                <a:sym typeface="Arial" panose="020B0604020202020204" pitchFamily="34" charset="0"/>
              </a:rPr>
              <a:t> 节点类</a:t>
            </a:r>
            <a:r>
              <a:rPr lang="zh-CN" altLang="en-US" sz="3600" dirty="0">
                <a:solidFill>
                  <a:schemeClr val="tx2"/>
                </a:solidFill>
                <a:latin typeface="楷体_GB2312" pitchFamily="49" charset="-122"/>
                <a:ea typeface="楷体_GB2312" pitchFamily="49" charset="-122"/>
                <a:sym typeface="Arial" panose="020B0604020202020204" pitchFamily="34" charset="0"/>
              </a:rPr>
              <a:t>型</a:t>
            </a:r>
            <a:r>
              <a:rPr lang="zh-CN" altLang="zh-CN" sz="3600" dirty="0">
                <a:solidFill>
                  <a:schemeClr val="tx2"/>
                </a:solidFill>
                <a:latin typeface="楷体_GB2312" pitchFamily="49" charset="-122"/>
                <a:ea typeface="楷体_GB2312" pitchFamily="49" charset="-122"/>
                <a:sym typeface="Arial" panose="020B0604020202020204" pitchFamily="34" charset="0"/>
              </a:rPr>
              <a:t>对象的创建和测试</a:t>
            </a:r>
          </a:p>
        </p:txBody>
      </p:sp>
      <p:sp>
        <p:nvSpPr>
          <p:cNvPr id="10245" name="Rectangle 4">
            <a:extLst>
              <a:ext uri="{FF2B5EF4-FFF2-40B4-BE49-F238E27FC236}">
                <a16:creationId xmlns:a16="http://schemas.microsoft.com/office/drawing/2014/main" id="{E8CE0192-3038-4D74-86CD-169519D5818D}"/>
              </a:ext>
            </a:extLst>
          </p:cNvPr>
          <p:cNvSpPr>
            <a:spLocks noChangeArrowheads="1"/>
          </p:cNvSpPr>
          <p:nvPr/>
        </p:nvSpPr>
        <p:spPr bwMode="auto">
          <a:xfrm>
            <a:off x="457200" y="2895600"/>
            <a:ext cx="868680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int main()</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Node a</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a.data</a:t>
            </a:r>
            <a:r>
              <a:rPr lang="en-US" altLang="zh-CN" sz="2000" dirty="0">
                <a:latin typeface="Verdana" panose="020B0604030504040204" pitchFamily="34" charset="0"/>
                <a:ea typeface="楷体_GB2312" pitchFamily="49" charset="-122"/>
              </a:rPr>
              <a:t> =“cat”;</a:t>
            </a:r>
            <a:r>
              <a:rPr lang="zh-CN" altLang="zh-CN" sz="2000" dirty="0">
                <a:latin typeface="Verdana" panose="020B0604030504040204" pitchFamily="34" charset="0"/>
                <a:ea typeface="楷体_GB2312" pitchFamily="49" charset="-122"/>
              </a:rPr>
              <a:t> </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a.next</a:t>
            </a:r>
            <a:r>
              <a:rPr lang="en-US" altLang="zh-CN" sz="2000" dirty="0">
                <a:latin typeface="Verdana" panose="020B0604030504040204" pitchFamily="34" charset="0"/>
                <a:ea typeface="楷体_GB2312" pitchFamily="49" charset="-122"/>
              </a:rPr>
              <a:t>=NULL;</a:t>
            </a:r>
            <a:r>
              <a:rPr lang="zh-CN" altLang="zh-CN" sz="2000" dirty="0">
                <a:latin typeface="Verdana" panose="020B0604030504040204" pitchFamily="34" charset="0"/>
                <a:ea typeface="楷体_GB2312" pitchFamily="49" charset="-122"/>
              </a:rPr>
              <a:t>                  </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Node b</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b.data</a:t>
            </a:r>
            <a:r>
              <a:rPr lang="en-US" altLang="zh-CN" sz="2000" dirty="0">
                <a:latin typeface="Verdana" panose="020B0604030504040204" pitchFamily="34" charset="0"/>
                <a:ea typeface="楷体_GB2312" pitchFamily="49" charset="-122"/>
              </a:rPr>
              <a:t> =“e</a:t>
            </a:r>
            <a:r>
              <a:rPr lang="zh-CN" altLang="zh-CN" sz="2000" dirty="0">
                <a:latin typeface="Verdana" panose="020B0604030504040204" pitchFamily="34" charset="0"/>
                <a:ea typeface="楷体_GB2312" pitchFamily="49" charset="-122"/>
              </a:rPr>
              <a:t>at”;</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b.next</a:t>
            </a:r>
            <a:r>
              <a:rPr lang="en-US" altLang="zh-CN" sz="2000" dirty="0">
                <a:latin typeface="Verdana" panose="020B0604030504040204" pitchFamily="34" charset="0"/>
                <a:ea typeface="楷体_GB2312" pitchFamily="49" charset="-122"/>
              </a:rPr>
              <a:t>=NULL; </a:t>
            </a:r>
            <a:endParaRPr lang="zh-CN" altLang="zh-CN" sz="2000" dirty="0">
              <a:latin typeface="Verdana" panose="020B0604030504040204" pitchFamily="34" charset="0"/>
              <a:ea typeface="楷体_GB2312" pitchFamily="49" charset="-122"/>
            </a:endParaRP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Node c</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c.data</a:t>
            </a:r>
            <a:r>
              <a:rPr lang="en-US" altLang="zh-CN" sz="2000" dirty="0">
                <a:latin typeface="Verdana" panose="020B0604030504040204" pitchFamily="34" charset="0"/>
                <a:ea typeface="楷体_GB2312" pitchFamily="49" charset="-122"/>
              </a:rPr>
              <a:t> =</a:t>
            </a:r>
            <a:r>
              <a:rPr lang="zh-CN" altLang="zh-CN" sz="2000" dirty="0">
                <a:latin typeface="Verdana" panose="020B0604030504040204" pitchFamily="34" charset="0"/>
                <a:ea typeface="楷体_GB2312" pitchFamily="49" charset="-122"/>
              </a:rPr>
              <a:t>“fish</a:t>
            </a:r>
            <a:r>
              <a:rPr lang="en-US"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c.next</a:t>
            </a:r>
            <a:r>
              <a:rPr lang="en-US" altLang="zh-CN" sz="2000" dirty="0">
                <a:latin typeface="Verdana" panose="020B0604030504040204" pitchFamily="34" charset="0"/>
                <a:ea typeface="楷体_GB2312" pitchFamily="49" charset="-122"/>
              </a:rPr>
              <a:t>=NULL;</a:t>
            </a:r>
            <a:endParaRPr lang="zh-CN" altLang="zh-CN" sz="2000" dirty="0">
              <a:latin typeface="Verdana" panose="020B0604030504040204" pitchFamily="34" charset="0"/>
              <a:ea typeface="楷体_GB2312" pitchFamily="49" charset="-122"/>
            </a:endParaRP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a:t>
            </a:r>
            <a:r>
              <a:rPr lang="en-US" altLang="zh-CN" sz="2000" dirty="0">
                <a:latin typeface="Verdana" panose="020B0604030504040204" pitchFamily="34" charset="0"/>
                <a:ea typeface="楷体_GB2312" pitchFamily="49" charset="-122"/>
              </a:rPr>
              <a:t>n</a:t>
            </a:r>
            <a:r>
              <a:rPr lang="zh-CN" altLang="zh-CN" sz="2000" dirty="0">
                <a:latin typeface="Verdana" panose="020B0604030504040204" pitchFamily="34" charset="0"/>
                <a:ea typeface="楷体_GB2312" pitchFamily="49" charset="-122"/>
              </a:rPr>
              <a:t>ext</a:t>
            </a:r>
            <a:r>
              <a:rPr lang="en-US" altLang="zh-CN" sz="2000" dirty="0">
                <a:latin typeface="Verdana" panose="020B0604030504040204" pitchFamily="34" charset="0"/>
                <a:ea typeface="楷体_GB2312" pitchFamily="49" charset="-122"/>
              </a:rPr>
              <a:t>=</a:t>
            </a:r>
            <a:r>
              <a:rPr lang="zh-CN" altLang="zh-CN" sz="2000" dirty="0">
                <a:latin typeface="Verdana" panose="020B0604030504040204" pitchFamily="34" charset="0"/>
                <a:ea typeface="楷体_GB2312" pitchFamily="49" charset="-122"/>
              </a:rPr>
              <a:t>&amp;b;             </a:t>
            </a:r>
            <a:r>
              <a:rPr lang="en-US" altLang="zh-CN" sz="2000" dirty="0">
                <a:latin typeface="Verdana" panose="020B0604030504040204" pitchFamily="34" charset="0"/>
                <a:ea typeface="楷体_GB2312" pitchFamily="49" charset="-122"/>
              </a:rPr>
              <a:t>                                   </a:t>
            </a:r>
            <a:r>
              <a:rPr lang="zh-CN" altLang="zh-CN" sz="2000" dirty="0">
                <a:latin typeface="Verdana" panose="020B0604030504040204" pitchFamily="34" charset="0"/>
                <a:ea typeface="楷体_GB2312" pitchFamily="49" charset="-122"/>
              </a:rPr>
              <a:t>//a的下一个节点是b</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b.</a:t>
            </a:r>
            <a:r>
              <a:rPr lang="en-US" altLang="zh-CN" sz="2000" dirty="0">
                <a:latin typeface="Verdana" panose="020B0604030504040204" pitchFamily="34" charset="0"/>
                <a:ea typeface="楷体_GB2312" pitchFamily="49" charset="-122"/>
              </a:rPr>
              <a:t>next=&amp;</a:t>
            </a:r>
            <a:r>
              <a:rPr lang="zh-CN" altLang="zh-CN" sz="2000" dirty="0">
                <a:latin typeface="Verdana" panose="020B0604030504040204" pitchFamily="34" charset="0"/>
                <a:ea typeface="楷体_GB2312" pitchFamily="49" charset="-122"/>
              </a:rPr>
              <a:t>c;             </a:t>
            </a:r>
            <a:r>
              <a:rPr lang="en-US" altLang="zh-CN" sz="2000" dirty="0">
                <a:latin typeface="Verdana" panose="020B0604030504040204" pitchFamily="34" charset="0"/>
                <a:ea typeface="楷体_GB2312" pitchFamily="49" charset="-122"/>
              </a:rPr>
              <a:t>                                   </a:t>
            </a:r>
            <a:r>
              <a:rPr lang="zh-CN" altLang="zh-CN" sz="2000" dirty="0">
                <a:latin typeface="Verdana" panose="020B0604030504040204" pitchFamily="34" charset="0"/>
                <a:ea typeface="楷体_GB2312" pitchFamily="49" charset="-122"/>
              </a:rPr>
              <a:t>//b的下一个节点是</a:t>
            </a:r>
            <a:r>
              <a:rPr lang="en-US" altLang="zh-CN" sz="2000">
                <a:latin typeface="Verdana" panose="020B0604030504040204" pitchFamily="34" charset="0"/>
                <a:ea typeface="楷体_GB2312" pitchFamily="49" charset="-122"/>
              </a:rPr>
              <a:t>c</a:t>
            </a:r>
            <a:endParaRPr lang="zh-CN" altLang="zh-CN" sz="2000" dirty="0">
              <a:latin typeface="Verdana" panose="020B0604030504040204" pitchFamily="34" charset="0"/>
              <a:ea typeface="楷体_GB2312" pitchFamily="49" charset="-122"/>
            </a:endParaRP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p>
        </p:txBody>
      </p:sp>
      <p:grpSp>
        <p:nvGrpSpPr>
          <p:cNvPr id="12293" name="Group 5">
            <a:extLst>
              <a:ext uri="{FF2B5EF4-FFF2-40B4-BE49-F238E27FC236}">
                <a16:creationId xmlns:a16="http://schemas.microsoft.com/office/drawing/2014/main" id="{6D73556D-9CBB-4F38-B92F-43E2D5AF26BD}"/>
              </a:ext>
            </a:extLst>
          </p:cNvPr>
          <p:cNvGrpSpPr>
            <a:grpSpLocks/>
          </p:cNvGrpSpPr>
          <p:nvPr/>
        </p:nvGrpSpPr>
        <p:grpSpPr bwMode="auto">
          <a:xfrm>
            <a:off x="1447800" y="1524000"/>
            <a:ext cx="1066800" cy="838200"/>
            <a:chOff x="0" y="0"/>
            <a:chExt cx="1680" cy="1320"/>
          </a:xfrm>
        </p:grpSpPr>
        <p:sp>
          <p:nvSpPr>
            <p:cNvPr id="10264" name="Rectangle 6">
              <a:extLst>
                <a:ext uri="{FF2B5EF4-FFF2-40B4-BE49-F238E27FC236}">
                  <a16:creationId xmlns:a16="http://schemas.microsoft.com/office/drawing/2014/main" id="{4A5A8E09-2125-4D31-BC88-5982B873CB62}"/>
                </a:ext>
              </a:extLst>
            </p:cNvPr>
            <p:cNvSpPr>
              <a:spLocks noChangeArrowheads="1"/>
            </p:cNvSpPr>
            <p:nvPr/>
          </p:nvSpPr>
          <p:spPr bwMode="auto">
            <a:xfrm>
              <a:off x="0" y="600"/>
              <a:ext cx="168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    </a:t>
              </a:r>
            </a:p>
          </p:txBody>
        </p:sp>
        <p:sp>
          <p:nvSpPr>
            <p:cNvPr id="10265" name="Line 7">
              <a:extLst>
                <a:ext uri="{FF2B5EF4-FFF2-40B4-BE49-F238E27FC236}">
                  <a16:creationId xmlns:a16="http://schemas.microsoft.com/office/drawing/2014/main" id="{074348B5-9DB0-4049-83AA-720F152A7808}"/>
                </a:ext>
              </a:extLst>
            </p:cNvPr>
            <p:cNvSpPr>
              <a:spLocks noChangeShapeType="1"/>
            </p:cNvSpPr>
            <p:nvPr/>
          </p:nvSpPr>
          <p:spPr bwMode="auto">
            <a:xfrm>
              <a:off x="960" y="60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6" name="Rectangle 8">
              <a:extLst>
                <a:ext uri="{FF2B5EF4-FFF2-40B4-BE49-F238E27FC236}">
                  <a16:creationId xmlns:a16="http://schemas.microsoft.com/office/drawing/2014/main" id="{59C99A88-A9B8-4E80-A326-03303E42C1C3}"/>
                </a:ext>
              </a:extLst>
            </p:cNvPr>
            <p:cNvSpPr>
              <a:spLocks noChangeArrowheads="1"/>
            </p:cNvSpPr>
            <p:nvPr/>
          </p:nvSpPr>
          <p:spPr bwMode="auto">
            <a:xfrm>
              <a:off x="361" y="0"/>
              <a:ext cx="7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a</a:t>
              </a:r>
              <a:endParaRPr lang="en-US" altLang="zh-CN" sz="2400"/>
            </a:p>
          </p:txBody>
        </p:sp>
      </p:grpSp>
      <p:grpSp>
        <p:nvGrpSpPr>
          <p:cNvPr id="12297" name="Group 9">
            <a:extLst>
              <a:ext uri="{FF2B5EF4-FFF2-40B4-BE49-F238E27FC236}">
                <a16:creationId xmlns:a16="http://schemas.microsoft.com/office/drawing/2014/main" id="{30066CFC-DF69-4E9B-9D86-6E8BEC109824}"/>
              </a:ext>
            </a:extLst>
          </p:cNvPr>
          <p:cNvGrpSpPr>
            <a:grpSpLocks/>
          </p:cNvGrpSpPr>
          <p:nvPr/>
        </p:nvGrpSpPr>
        <p:grpSpPr bwMode="auto">
          <a:xfrm>
            <a:off x="3048000" y="1524000"/>
            <a:ext cx="1143000" cy="838200"/>
            <a:chOff x="0" y="0"/>
            <a:chExt cx="1800" cy="1320"/>
          </a:xfrm>
        </p:grpSpPr>
        <p:sp>
          <p:nvSpPr>
            <p:cNvPr id="10261" name="Rectangle 10">
              <a:extLst>
                <a:ext uri="{FF2B5EF4-FFF2-40B4-BE49-F238E27FC236}">
                  <a16:creationId xmlns:a16="http://schemas.microsoft.com/office/drawing/2014/main" id="{8A421D50-C828-4B45-A85D-D93BE85CB430}"/>
                </a:ext>
              </a:extLst>
            </p:cNvPr>
            <p:cNvSpPr>
              <a:spLocks noChangeArrowheads="1"/>
            </p:cNvSpPr>
            <p:nvPr/>
          </p:nvSpPr>
          <p:spPr bwMode="auto">
            <a:xfrm>
              <a:off x="0" y="600"/>
              <a:ext cx="180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eat     </a:t>
              </a:r>
            </a:p>
          </p:txBody>
        </p:sp>
        <p:sp>
          <p:nvSpPr>
            <p:cNvPr id="10262" name="Line 11">
              <a:extLst>
                <a:ext uri="{FF2B5EF4-FFF2-40B4-BE49-F238E27FC236}">
                  <a16:creationId xmlns:a16="http://schemas.microsoft.com/office/drawing/2014/main" id="{FB79AD40-717E-49B2-A25E-F65F6108B9D4}"/>
                </a:ext>
              </a:extLst>
            </p:cNvPr>
            <p:cNvSpPr>
              <a:spLocks noChangeShapeType="1"/>
            </p:cNvSpPr>
            <p:nvPr/>
          </p:nvSpPr>
          <p:spPr bwMode="auto">
            <a:xfrm>
              <a:off x="960" y="60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3" name="Rectangle 12">
              <a:extLst>
                <a:ext uri="{FF2B5EF4-FFF2-40B4-BE49-F238E27FC236}">
                  <a16:creationId xmlns:a16="http://schemas.microsoft.com/office/drawing/2014/main" id="{6E8D05B7-D1EC-4B39-986B-4DF5FD8A7186}"/>
                </a:ext>
              </a:extLst>
            </p:cNvPr>
            <p:cNvSpPr>
              <a:spLocks noChangeArrowheads="1"/>
            </p:cNvSpPr>
            <p:nvPr/>
          </p:nvSpPr>
          <p:spPr bwMode="auto">
            <a:xfrm>
              <a:off x="479" y="0"/>
              <a:ext cx="7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b</a:t>
              </a:r>
              <a:endParaRPr lang="en-US" altLang="zh-CN" sz="2400"/>
            </a:p>
          </p:txBody>
        </p:sp>
      </p:grpSp>
      <p:sp>
        <p:nvSpPr>
          <p:cNvPr id="12301" name="Line 13">
            <a:extLst>
              <a:ext uri="{FF2B5EF4-FFF2-40B4-BE49-F238E27FC236}">
                <a16:creationId xmlns:a16="http://schemas.microsoft.com/office/drawing/2014/main" id="{F7BB91D8-24FC-4EA6-942F-ED57B686F2BC}"/>
              </a:ext>
            </a:extLst>
          </p:cNvPr>
          <p:cNvSpPr>
            <a:spLocks noChangeShapeType="1"/>
          </p:cNvSpPr>
          <p:nvPr/>
        </p:nvSpPr>
        <p:spPr bwMode="auto">
          <a:xfrm>
            <a:off x="41148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2302" name="Group 14">
            <a:extLst>
              <a:ext uri="{FF2B5EF4-FFF2-40B4-BE49-F238E27FC236}">
                <a16:creationId xmlns:a16="http://schemas.microsoft.com/office/drawing/2014/main" id="{0E0CF2FE-3E8C-4DD1-A928-55EC92C63D74}"/>
              </a:ext>
            </a:extLst>
          </p:cNvPr>
          <p:cNvGrpSpPr>
            <a:grpSpLocks/>
          </p:cNvGrpSpPr>
          <p:nvPr/>
        </p:nvGrpSpPr>
        <p:grpSpPr bwMode="auto">
          <a:xfrm>
            <a:off x="4800600" y="1524000"/>
            <a:ext cx="914400" cy="838200"/>
            <a:chOff x="0" y="0"/>
            <a:chExt cx="1440" cy="1320"/>
          </a:xfrm>
        </p:grpSpPr>
        <p:sp>
          <p:nvSpPr>
            <p:cNvPr id="10258" name="Rectangle 15">
              <a:extLst>
                <a:ext uri="{FF2B5EF4-FFF2-40B4-BE49-F238E27FC236}">
                  <a16:creationId xmlns:a16="http://schemas.microsoft.com/office/drawing/2014/main" id="{41CC31D0-70CF-40C2-98EC-E10A585D4008}"/>
                </a:ext>
              </a:extLst>
            </p:cNvPr>
            <p:cNvSpPr>
              <a:spLocks noChangeArrowheads="1"/>
            </p:cNvSpPr>
            <p:nvPr/>
          </p:nvSpPr>
          <p:spPr bwMode="auto">
            <a:xfrm>
              <a:off x="0" y="600"/>
              <a:ext cx="144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fish</a:t>
              </a:r>
              <a:r>
                <a:rPr lang="en-US" altLang="zh-CN" sz="2400"/>
                <a:t>   ^ </a:t>
              </a:r>
            </a:p>
          </p:txBody>
        </p:sp>
        <p:sp>
          <p:nvSpPr>
            <p:cNvPr id="10259" name="Line 16">
              <a:extLst>
                <a:ext uri="{FF2B5EF4-FFF2-40B4-BE49-F238E27FC236}">
                  <a16:creationId xmlns:a16="http://schemas.microsoft.com/office/drawing/2014/main" id="{B59272A1-19E0-48DC-9FF3-A419CCC3AC0E}"/>
                </a:ext>
              </a:extLst>
            </p:cNvPr>
            <p:cNvSpPr>
              <a:spLocks noChangeShapeType="1"/>
            </p:cNvSpPr>
            <p:nvPr/>
          </p:nvSpPr>
          <p:spPr bwMode="auto">
            <a:xfrm flipH="1">
              <a:off x="960" y="60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0260" name="Rectangle 17">
              <a:extLst>
                <a:ext uri="{FF2B5EF4-FFF2-40B4-BE49-F238E27FC236}">
                  <a16:creationId xmlns:a16="http://schemas.microsoft.com/office/drawing/2014/main" id="{1449BCC7-8320-4639-B55D-07B60A2D5AD9}"/>
                </a:ext>
              </a:extLst>
            </p:cNvPr>
            <p:cNvSpPr>
              <a:spLocks noChangeArrowheads="1"/>
            </p:cNvSpPr>
            <p:nvPr/>
          </p:nvSpPr>
          <p:spPr bwMode="auto">
            <a:xfrm>
              <a:off x="361" y="0"/>
              <a:ext cx="7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c</a:t>
              </a:r>
              <a:endParaRPr lang="en-US" altLang="zh-CN" sz="2400"/>
            </a:p>
          </p:txBody>
        </p:sp>
      </p:grpSp>
      <p:sp>
        <p:nvSpPr>
          <p:cNvPr id="12306" name="Rectangle 18">
            <a:extLst>
              <a:ext uri="{FF2B5EF4-FFF2-40B4-BE49-F238E27FC236}">
                <a16:creationId xmlns:a16="http://schemas.microsoft.com/office/drawing/2014/main" id="{CE4B9FF3-239C-47B2-85EB-7EC1DDB9F562}"/>
              </a:ext>
            </a:extLst>
          </p:cNvPr>
          <p:cNvSpPr>
            <a:spLocks noChangeArrowheads="1"/>
          </p:cNvSpPr>
          <p:nvPr/>
        </p:nvSpPr>
        <p:spPr bwMode="auto">
          <a:xfrm>
            <a:off x="1524000" y="1981200"/>
            <a:ext cx="5334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cat</a:t>
            </a:r>
          </a:p>
        </p:txBody>
      </p:sp>
      <p:sp>
        <p:nvSpPr>
          <p:cNvPr id="12307" name="Rectangle 19">
            <a:extLst>
              <a:ext uri="{FF2B5EF4-FFF2-40B4-BE49-F238E27FC236}">
                <a16:creationId xmlns:a16="http://schemas.microsoft.com/office/drawing/2014/main" id="{D7F5EBFB-2B20-4C69-A9FD-55B50EA6D327}"/>
              </a:ext>
            </a:extLst>
          </p:cNvPr>
          <p:cNvSpPr>
            <a:spLocks noChangeArrowheads="1"/>
          </p:cNvSpPr>
          <p:nvPr/>
        </p:nvSpPr>
        <p:spPr bwMode="auto">
          <a:xfrm>
            <a:off x="762000" y="3581400"/>
            <a:ext cx="5788025" cy="304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8" name="Rectangle 20">
            <a:extLst>
              <a:ext uri="{FF2B5EF4-FFF2-40B4-BE49-F238E27FC236}">
                <a16:creationId xmlns:a16="http://schemas.microsoft.com/office/drawing/2014/main" id="{28DDB176-35FB-4022-B0E8-DB88CB2FBBC2}"/>
              </a:ext>
            </a:extLst>
          </p:cNvPr>
          <p:cNvSpPr>
            <a:spLocks noChangeArrowheads="1"/>
          </p:cNvSpPr>
          <p:nvPr/>
        </p:nvSpPr>
        <p:spPr bwMode="auto">
          <a:xfrm>
            <a:off x="762000" y="3886200"/>
            <a:ext cx="5788025" cy="304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09" name="Rectangle 21">
            <a:extLst>
              <a:ext uri="{FF2B5EF4-FFF2-40B4-BE49-F238E27FC236}">
                <a16:creationId xmlns:a16="http://schemas.microsoft.com/office/drawing/2014/main" id="{7CF93A34-FB70-4393-B750-BD66B0AC80D7}"/>
              </a:ext>
            </a:extLst>
          </p:cNvPr>
          <p:cNvSpPr>
            <a:spLocks noChangeArrowheads="1"/>
          </p:cNvSpPr>
          <p:nvPr/>
        </p:nvSpPr>
        <p:spPr bwMode="auto">
          <a:xfrm>
            <a:off x="762000" y="4191000"/>
            <a:ext cx="5788025" cy="304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10" name="Rectangle 22">
            <a:extLst>
              <a:ext uri="{FF2B5EF4-FFF2-40B4-BE49-F238E27FC236}">
                <a16:creationId xmlns:a16="http://schemas.microsoft.com/office/drawing/2014/main" id="{A0ED1DD7-2C3D-40B4-83D5-751608CEC7A0}"/>
              </a:ext>
            </a:extLst>
          </p:cNvPr>
          <p:cNvSpPr>
            <a:spLocks noChangeArrowheads="1"/>
          </p:cNvSpPr>
          <p:nvPr/>
        </p:nvSpPr>
        <p:spPr bwMode="auto">
          <a:xfrm>
            <a:off x="762000" y="4495800"/>
            <a:ext cx="5788025" cy="304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2311" name="Rectangle 23">
            <a:extLst>
              <a:ext uri="{FF2B5EF4-FFF2-40B4-BE49-F238E27FC236}">
                <a16:creationId xmlns:a16="http://schemas.microsoft.com/office/drawing/2014/main" id="{DA20F6E3-C4B6-425F-A17F-4E18CEAF417E}"/>
              </a:ext>
            </a:extLst>
          </p:cNvPr>
          <p:cNvSpPr>
            <a:spLocks noChangeArrowheads="1"/>
          </p:cNvSpPr>
          <p:nvPr/>
        </p:nvSpPr>
        <p:spPr bwMode="auto">
          <a:xfrm>
            <a:off x="762000" y="4800600"/>
            <a:ext cx="5788025" cy="3048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2" name="矩形 1">
            <a:extLst>
              <a:ext uri="{FF2B5EF4-FFF2-40B4-BE49-F238E27FC236}">
                <a16:creationId xmlns:a16="http://schemas.microsoft.com/office/drawing/2014/main" id="{586F6884-D612-4B23-8C35-8D28DE9B2F2F}"/>
              </a:ext>
            </a:extLst>
          </p:cNvPr>
          <p:cNvSpPr>
            <a:spLocks noChangeArrowheads="1"/>
          </p:cNvSpPr>
          <p:nvPr/>
        </p:nvSpPr>
        <p:spPr bwMode="auto">
          <a:xfrm>
            <a:off x="2101850" y="1949450"/>
            <a:ext cx="35242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a:t> ^</a:t>
            </a:r>
            <a:endParaRPr lang="zh-CN" altLang="en-US"/>
          </a:p>
        </p:txBody>
      </p:sp>
      <p:sp>
        <p:nvSpPr>
          <p:cNvPr id="28" name="矩形 27">
            <a:extLst>
              <a:ext uri="{FF2B5EF4-FFF2-40B4-BE49-F238E27FC236}">
                <a16:creationId xmlns:a16="http://schemas.microsoft.com/office/drawing/2014/main" id="{EE8FA565-AE3F-4F9B-AE03-E8E5A58D89F0}"/>
              </a:ext>
            </a:extLst>
          </p:cNvPr>
          <p:cNvSpPr>
            <a:spLocks noChangeArrowheads="1"/>
          </p:cNvSpPr>
          <p:nvPr/>
        </p:nvSpPr>
        <p:spPr bwMode="auto">
          <a:xfrm>
            <a:off x="3738563" y="1944688"/>
            <a:ext cx="350837"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en-US" altLang="zh-CN"/>
              <a:t> ^</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grpId="0" nodeType="clickEffect">
                                  <p:stCondLst>
                                    <p:cond delay="0"/>
                                  </p:stCondLst>
                                  <p:childTnLst>
                                    <p:set>
                                      <p:cBhvr>
                                        <p:cTn id="6" dur="1000">
                                          <p:stCondLst>
                                            <p:cond delay="0"/>
                                          </p:stCondLst>
                                        </p:cTn>
                                        <p:tgtEl>
                                          <p:spTgt spid="12307"/>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12307"/>
                                        </p:tgtEl>
                                        <p:attrNameLst>
                                          <p:attrName>style.visibility</p:attrName>
                                        </p:attrNameLst>
                                      </p:cBhvr>
                                      <p:to>
                                        <p:strVal val="hidden"/>
                                      </p:to>
                                    </p:set>
                                  </p:subTnLst>
                                </p:cTn>
                              </p:par>
                            </p:childTnLst>
                          </p:cTn>
                        </p:par>
                        <p:par>
                          <p:cTn id="7" fill="hold" nodeType="afterGroup">
                            <p:stCondLst>
                              <p:cond delay="1000"/>
                            </p:stCondLst>
                            <p:childTnLst>
                              <p:par>
                                <p:cTn id="8" presetID="1" presetClass="entr" presetSubtype="0" fill="hold" nodeType="afterEffect">
                                  <p:stCondLst>
                                    <p:cond delay="0"/>
                                  </p:stCondLst>
                                  <p:childTnLst>
                                    <p:set>
                                      <p:cBhvr>
                                        <p:cTn id="9" dur="1" fill="hold">
                                          <p:stCondLst>
                                            <p:cond delay="0"/>
                                          </p:stCondLst>
                                        </p:cTn>
                                        <p:tgtEl>
                                          <p:spTgt spid="12293"/>
                                        </p:tgtEl>
                                        <p:attrNameLst>
                                          <p:attrName>style.visibility</p:attrName>
                                        </p:attrNameLst>
                                      </p:cBhvr>
                                      <p:to>
                                        <p:strVal val="visible"/>
                                      </p:to>
                                    </p:set>
                                  </p:childTnLst>
                                </p:cTn>
                              </p:par>
                            </p:childTnLst>
                          </p:cTn>
                        </p:par>
                        <p:par>
                          <p:cTn id="10" fill="hold" nodeType="afterGroup">
                            <p:stCondLst>
                              <p:cond delay="1000"/>
                            </p:stCondLst>
                            <p:childTnLst>
                              <p:par>
                                <p:cTn id="11" presetID="1" presetClass="entr" presetSubtype="0" fill="hold" grpId="0" nodeType="afterEffect">
                                  <p:stCondLst>
                                    <p:cond delay="0"/>
                                  </p:stCondLst>
                                  <p:childTnLst>
                                    <p:set>
                                      <p:cBhvr>
                                        <p:cTn id="12" dur="1" fill="hold">
                                          <p:stCondLst>
                                            <p:cond delay="0"/>
                                          </p:stCondLst>
                                        </p:cTn>
                                        <p:tgtEl>
                                          <p:spTgt spid="1230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1" presetClass="entr" presetSubtype="0" fill="hold" grpId="0" nodeType="clickEffect">
                                  <p:stCondLst>
                                    <p:cond delay="0"/>
                                  </p:stCondLst>
                                  <p:childTnLst>
                                    <p:set>
                                      <p:cBhvr>
                                        <p:cTn id="18" dur="1000">
                                          <p:stCondLst>
                                            <p:cond delay="0"/>
                                          </p:stCondLst>
                                        </p:cTn>
                                        <p:tgtEl>
                                          <p:spTgt spid="12308"/>
                                        </p:tgtEl>
                                        <p:attrNameLst>
                                          <p:attrName>style.visibility</p:attrName>
                                        </p:attrNameLst>
                                      </p:cBhvr>
                                      <p:to>
                                        <p:strVal val="visible"/>
                                      </p:to>
                                    </p:set>
                                  </p:childTnLst>
                                  <p:subTnLst>
                                    <p:set>
                                      <p:cBhvr override="childStyle">
                                        <p:cTn dur="1" fill="hold" display="0" masterRel="sameClick" afterEffect="1">
                                          <p:stCondLst>
                                            <p:cond evt="end" delay="0">
                                              <p:tn val="17"/>
                                            </p:cond>
                                          </p:stCondLst>
                                        </p:cTn>
                                        <p:tgtEl>
                                          <p:spTgt spid="12308"/>
                                        </p:tgtEl>
                                        <p:attrNameLst>
                                          <p:attrName>style.visibility</p:attrName>
                                        </p:attrNameLst>
                                      </p:cBhvr>
                                      <p:to>
                                        <p:strVal val="hidden"/>
                                      </p:to>
                                    </p:set>
                                  </p:subTnLst>
                                </p:cTn>
                              </p:par>
                            </p:childTnLst>
                          </p:cTn>
                        </p:par>
                        <p:par>
                          <p:cTn id="19" fill="hold" nodeType="afterGroup">
                            <p:stCondLst>
                              <p:cond delay="1000"/>
                            </p:stCondLst>
                            <p:childTnLst>
                              <p:par>
                                <p:cTn id="20" presetID="1" presetClass="entr" presetSubtype="0" fill="hold" nodeType="afterEffect">
                                  <p:stCondLst>
                                    <p:cond delay="0"/>
                                  </p:stCondLst>
                                  <p:childTnLst>
                                    <p:set>
                                      <p:cBhvr>
                                        <p:cTn id="21" dur="1" fill="hold">
                                          <p:stCondLst>
                                            <p:cond delay="0"/>
                                          </p:stCondLst>
                                        </p:cTn>
                                        <p:tgtEl>
                                          <p:spTgt spid="12297"/>
                                        </p:tgtEl>
                                        <p:attrNameLst>
                                          <p:attrName>style.visibility</p:attrName>
                                        </p:attrNameLst>
                                      </p:cBhvr>
                                      <p:to>
                                        <p:strVal val="visible"/>
                                      </p:to>
                                    </p:set>
                                  </p:childTnLst>
                                </p:cTn>
                              </p:par>
                              <p:par>
                                <p:cTn id="22" presetID="1" presetClass="entr" presetSubtype="0" fill="hold" grpId="0" nodeType="withEffect">
                                  <p:stCondLst>
                                    <p:cond delay="1000"/>
                                  </p:stCondLst>
                                  <p:childTnLst>
                                    <p:set>
                                      <p:cBhvr>
                                        <p:cTn id="23" dur="1" fill="hold">
                                          <p:stCondLst>
                                            <p:cond delay="0"/>
                                          </p:stCondLst>
                                        </p:cTn>
                                        <p:tgtEl>
                                          <p:spTgt spid="28"/>
                                        </p:tgtEl>
                                        <p:attrNameLst>
                                          <p:attrName>style.visibility</p:attrName>
                                        </p:attrNameLst>
                                      </p:cBhvr>
                                      <p:to>
                                        <p:strVal val="visible"/>
                                      </p:to>
                                    </p:set>
                                  </p:child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1000">
                                          <p:stCondLst>
                                            <p:cond delay="0"/>
                                          </p:stCondLst>
                                        </p:cTn>
                                        <p:tgtEl>
                                          <p:spTgt spid="12309"/>
                                        </p:tgtEl>
                                        <p:attrNameLst>
                                          <p:attrName>style.visibility</p:attrName>
                                        </p:attrNameLst>
                                      </p:cBhvr>
                                      <p:to>
                                        <p:strVal val="visible"/>
                                      </p:to>
                                    </p:set>
                                  </p:childTnLst>
                                </p:cTn>
                              </p:par>
                            </p:childTnLst>
                          </p:cTn>
                        </p:par>
                        <p:par>
                          <p:cTn id="28" fill="hold" nodeType="afterGroup">
                            <p:stCondLst>
                              <p:cond delay="1000"/>
                            </p:stCondLst>
                            <p:childTnLst>
                              <p:par>
                                <p:cTn id="29" presetID="1" presetClass="entr" presetSubtype="0" fill="hold" nodeType="afterEffect">
                                  <p:stCondLst>
                                    <p:cond delay="0"/>
                                  </p:stCondLst>
                                  <p:childTnLst>
                                    <p:set>
                                      <p:cBhvr>
                                        <p:cTn id="30" dur="1" fill="hold">
                                          <p:stCondLst>
                                            <p:cond delay="0"/>
                                          </p:stCondLst>
                                        </p:cTn>
                                        <p:tgtEl>
                                          <p:spTgt spid="1230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1" presetClass="entr" presetSubtype="0" fill="hold" grpId="0" nodeType="clickEffect">
                                  <p:stCondLst>
                                    <p:cond delay="0"/>
                                  </p:stCondLst>
                                  <p:childTnLst>
                                    <p:set>
                                      <p:cBhvr>
                                        <p:cTn id="34" dur="1000">
                                          <p:stCondLst>
                                            <p:cond delay="0"/>
                                          </p:stCondLst>
                                        </p:cTn>
                                        <p:tgtEl>
                                          <p:spTgt spid="12310"/>
                                        </p:tgtEl>
                                        <p:attrNameLst>
                                          <p:attrName>style.visibility</p:attrName>
                                        </p:attrNameLst>
                                      </p:cBhvr>
                                      <p:to>
                                        <p:strVal val="visible"/>
                                      </p:to>
                                    </p:set>
                                  </p:childTnLst>
                                  <p:subTnLst>
                                    <p:set>
                                      <p:cBhvr override="childStyle">
                                        <p:cTn dur="1" fill="hold" display="0" masterRel="sameClick" afterEffect="1">
                                          <p:stCondLst>
                                            <p:cond evt="end" delay="0">
                                              <p:tn val="33"/>
                                            </p:cond>
                                          </p:stCondLst>
                                        </p:cTn>
                                        <p:tgtEl>
                                          <p:spTgt spid="12310"/>
                                        </p:tgtEl>
                                        <p:attrNameLst>
                                          <p:attrName>style.visibility</p:attrName>
                                        </p:attrNameLst>
                                      </p:cBhvr>
                                      <p:to>
                                        <p:strVal val="hidden"/>
                                      </p:to>
                                    </p:set>
                                  </p:subTnLst>
                                </p:cTn>
                              </p:par>
                              <p:par>
                                <p:cTn id="35" presetID="1" presetClass="exit" presetSubtype="0" fill="hold" grpId="1" nodeType="withEffect">
                                  <p:stCondLst>
                                    <p:cond delay="0"/>
                                  </p:stCondLst>
                                  <p:childTnLst>
                                    <p:set>
                                      <p:cBhvr>
                                        <p:cTn id="36" dur="1" fill="hold">
                                          <p:stCondLst>
                                            <p:cond delay="0"/>
                                          </p:stCondLst>
                                        </p:cTn>
                                        <p:tgtEl>
                                          <p:spTgt spid="2"/>
                                        </p:tgtEl>
                                        <p:attrNameLst>
                                          <p:attrName>style.visibility</p:attrName>
                                        </p:attrNameLst>
                                      </p:cBhvr>
                                      <p:to>
                                        <p:strVal val="hidden"/>
                                      </p:to>
                                    </p:set>
                                  </p:childTnLst>
                                </p:cTn>
                              </p:par>
                            </p:childTnLst>
                          </p:cTn>
                        </p:par>
                        <p:par>
                          <p:cTn id="37" fill="hold" nodeType="afterGroup">
                            <p:stCondLst>
                              <p:cond delay="1000"/>
                            </p:stCondLst>
                            <p:childTnLst>
                              <p:par>
                                <p:cTn id="38" presetID="22" presetClass="entr" presetSubtype="8" fill="hold" nodeType="afterEffect">
                                  <p:stCondLst>
                                    <p:cond delay="0"/>
                                  </p:stCondLst>
                                  <p:childTnLst>
                                    <p:set>
                                      <p:cBhvr>
                                        <p:cTn id="39" dur="1" fill="hold">
                                          <p:stCondLst>
                                            <p:cond delay="0"/>
                                          </p:stCondLst>
                                        </p:cTn>
                                        <p:tgtEl>
                                          <p:spTgt spid="12290"/>
                                        </p:tgtEl>
                                        <p:attrNameLst>
                                          <p:attrName>style.visibility</p:attrName>
                                        </p:attrNameLst>
                                      </p:cBhvr>
                                      <p:to>
                                        <p:strVal val="visible"/>
                                      </p:to>
                                    </p:set>
                                    <p:animEffect transition="in" filter="wipe(left)">
                                      <p:cBhvr>
                                        <p:cTn id="40" dur="1000"/>
                                        <p:tgtEl>
                                          <p:spTgt spid="12290"/>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1" presetClass="entr" presetSubtype="0" fill="hold" grpId="0" nodeType="clickEffect">
                                  <p:stCondLst>
                                    <p:cond delay="0"/>
                                  </p:stCondLst>
                                  <p:childTnLst>
                                    <p:set>
                                      <p:cBhvr>
                                        <p:cTn id="44" dur="1000">
                                          <p:stCondLst>
                                            <p:cond delay="0"/>
                                          </p:stCondLst>
                                        </p:cTn>
                                        <p:tgtEl>
                                          <p:spTgt spid="12311"/>
                                        </p:tgtEl>
                                        <p:attrNameLst>
                                          <p:attrName>style.visibility</p:attrName>
                                        </p:attrNameLst>
                                      </p:cBhvr>
                                      <p:to>
                                        <p:strVal val="visible"/>
                                      </p:to>
                                    </p:set>
                                  </p:childTnLst>
                                  <p:subTnLst>
                                    <p:set>
                                      <p:cBhvr override="childStyle">
                                        <p:cTn dur="1" fill="hold" display="0" masterRel="sameClick" afterEffect="1">
                                          <p:stCondLst>
                                            <p:cond evt="end" delay="0">
                                              <p:tn val="43"/>
                                            </p:cond>
                                          </p:stCondLst>
                                        </p:cTn>
                                        <p:tgtEl>
                                          <p:spTgt spid="12311"/>
                                        </p:tgtEl>
                                        <p:attrNameLst>
                                          <p:attrName>style.visibility</p:attrName>
                                        </p:attrNameLst>
                                      </p:cBhvr>
                                      <p:to>
                                        <p:strVal val="hidden"/>
                                      </p:to>
                                    </p:set>
                                  </p:subTnLst>
                                </p:cTn>
                              </p:par>
                              <p:par>
                                <p:cTn id="45" presetID="1" presetClass="exit" presetSubtype="0" fill="hold" grpId="1" nodeType="withEffect">
                                  <p:stCondLst>
                                    <p:cond delay="0"/>
                                  </p:stCondLst>
                                  <p:childTnLst>
                                    <p:set>
                                      <p:cBhvr>
                                        <p:cTn id="46" dur="1" fill="hold">
                                          <p:stCondLst>
                                            <p:cond delay="0"/>
                                          </p:stCondLst>
                                        </p:cTn>
                                        <p:tgtEl>
                                          <p:spTgt spid="28"/>
                                        </p:tgtEl>
                                        <p:attrNameLst>
                                          <p:attrName>style.visibility</p:attrName>
                                        </p:attrNameLst>
                                      </p:cBhvr>
                                      <p:to>
                                        <p:strVal val="hidden"/>
                                      </p:to>
                                    </p:set>
                                  </p:childTnLst>
                                </p:cTn>
                              </p:par>
                            </p:childTnLst>
                          </p:cTn>
                        </p:par>
                        <p:par>
                          <p:cTn id="47" fill="hold" nodeType="afterGroup">
                            <p:stCondLst>
                              <p:cond delay="1000"/>
                            </p:stCondLst>
                            <p:childTnLst>
                              <p:par>
                                <p:cTn id="48" presetID="22" presetClass="entr" presetSubtype="8" fill="hold" nodeType="afterEffect">
                                  <p:stCondLst>
                                    <p:cond delay="0"/>
                                  </p:stCondLst>
                                  <p:childTnLst>
                                    <p:set>
                                      <p:cBhvr>
                                        <p:cTn id="49" dur="1" fill="hold">
                                          <p:stCondLst>
                                            <p:cond delay="0"/>
                                          </p:stCondLst>
                                        </p:cTn>
                                        <p:tgtEl>
                                          <p:spTgt spid="12301"/>
                                        </p:tgtEl>
                                        <p:attrNameLst>
                                          <p:attrName>style.visibility</p:attrName>
                                        </p:attrNameLst>
                                      </p:cBhvr>
                                      <p:to>
                                        <p:strVal val="visible"/>
                                      </p:to>
                                    </p:set>
                                    <p:animEffect transition="in" filter="wipe(left)">
                                      <p:cBhvr>
                                        <p:cTn id="50" dur="1000"/>
                                        <p:tgtEl>
                                          <p:spTgt spid="123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06" grpId="0" bldLvl="0" autoUpdateAnimBg="0"/>
      <p:bldP spid="12307" grpId="0" animBg="1"/>
      <p:bldP spid="12308" grpId="0" animBg="1"/>
      <p:bldP spid="12309" grpId="0" animBg="1"/>
      <p:bldP spid="12310" grpId="0" animBg="1"/>
      <p:bldP spid="12311" grpId="0" animBg="1"/>
      <p:bldP spid="2" grpId="0"/>
      <p:bldP spid="2" grpId="1"/>
      <p:bldP spid="28" grpId="0"/>
      <p:bldP spid="2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灯片编号占位符 3">
            <a:extLst>
              <a:ext uri="{FF2B5EF4-FFF2-40B4-BE49-F238E27FC236}">
                <a16:creationId xmlns:a16="http://schemas.microsoft.com/office/drawing/2014/main" id="{ADC1206B-B82E-49CC-A04D-0F7041EDE4ED}"/>
              </a:ext>
            </a:extLst>
          </p:cNvPr>
          <p:cNvSpPr>
            <a:spLocks noGrp="1"/>
          </p:cNvSpPr>
          <p:nvPr>
            <p:ph type="sldNum" sz="quarter" idx="12"/>
          </p:nvPr>
        </p:nvSpPr>
        <p:spPr/>
        <p:txBody>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fld id="{F8305EEF-1CAE-49DA-A074-6730DD25EE6E}" type="slidenum">
              <a:rPr lang="en-US" altLang="zh-CN">
                <a:solidFill>
                  <a:srgbClr val="FF0000"/>
                </a:solidFill>
                <a:latin typeface="Verdana" panose="020B0604030504040204" pitchFamily="34" charset="0"/>
              </a:rPr>
              <a:pPr/>
              <a:t>9</a:t>
            </a:fld>
            <a:endParaRPr lang="en-US" altLang="zh-CN">
              <a:solidFill>
                <a:srgbClr val="FF0000"/>
              </a:solidFill>
              <a:latin typeface="Verdana" panose="020B0604030504040204" pitchFamily="34" charset="0"/>
            </a:endParaRPr>
          </a:p>
        </p:txBody>
      </p:sp>
      <p:sp>
        <p:nvSpPr>
          <p:cNvPr id="11267" name="Rectangle 2">
            <a:extLst>
              <a:ext uri="{FF2B5EF4-FFF2-40B4-BE49-F238E27FC236}">
                <a16:creationId xmlns:a16="http://schemas.microsoft.com/office/drawing/2014/main" id="{85BEBF12-5AAC-4053-B337-75D0ED3264EE}"/>
              </a:ext>
            </a:extLst>
          </p:cNvPr>
          <p:cNvSpPr>
            <a:spLocks noChangeArrowheads="1"/>
          </p:cNvSpPr>
          <p:nvPr/>
        </p:nvSpPr>
        <p:spPr bwMode="auto">
          <a:xfrm>
            <a:off x="3048000" y="1905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eat     </a:t>
            </a:r>
          </a:p>
        </p:txBody>
      </p:sp>
      <p:sp>
        <p:nvSpPr>
          <p:cNvPr id="11268" name="Rectangle 3">
            <a:extLst>
              <a:ext uri="{FF2B5EF4-FFF2-40B4-BE49-F238E27FC236}">
                <a16:creationId xmlns:a16="http://schemas.microsoft.com/office/drawing/2014/main" id="{5262E9F4-AA09-42B0-9191-9454BA1F690B}"/>
              </a:ext>
            </a:extLst>
          </p:cNvPr>
          <p:cNvSpPr>
            <a:spLocks noChangeArrowheads="1"/>
          </p:cNvSpPr>
          <p:nvPr/>
        </p:nvSpPr>
        <p:spPr bwMode="auto">
          <a:xfrm>
            <a:off x="4876800" y="1905000"/>
            <a:ext cx="1143000" cy="4572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zh-CN" altLang="zh-CN" sz="2400"/>
              <a:t>fish</a:t>
            </a:r>
            <a:r>
              <a:rPr lang="en-US" altLang="zh-CN" sz="2400"/>
              <a:t>    </a:t>
            </a:r>
            <a:r>
              <a:rPr lang="zh-CN" altLang="zh-CN" sz="2400"/>
              <a:t>^</a:t>
            </a:r>
            <a:r>
              <a:rPr lang="en-US" altLang="zh-CN" sz="2400"/>
              <a:t> </a:t>
            </a:r>
          </a:p>
        </p:txBody>
      </p:sp>
      <p:sp>
        <p:nvSpPr>
          <p:cNvPr id="11269" name="Line 4">
            <a:extLst>
              <a:ext uri="{FF2B5EF4-FFF2-40B4-BE49-F238E27FC236}">
                <a16:creationId xmlns:a16="http://schemas.microsoft.com/office/drawing/2014/main" id="{DB790A50-7876-4575-AC3F-68AA7F7B6809}"/>
              </a:ext>
            </a:extLst>
          </p:cNvPr>
          <p:cNvSpPr>
            <a:spLocks noChangeShapeType="1"/>
          </p:cNvSpPr>
          <p:nvPr/>
        </p:nvSpPr>
        <p:spPr bwMode="auto">
          <a:xfrm>
            <a:off x="24384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0" name="Line 5">
            <a:extLst>
              <a:ext uri="{FF2B5EF4-FFF2-40B4-BE49-F238E27FC236}">
                <a16:creationId xmlns:a16="http://schemas.microsoft.com/office/drawing/2014/main" id="{814EF16A-83BB-4E2C-8977-A2D850774C38}"/>
              </a:ext>
            </a:extLst>
          </p:cNvPr>
          <p:cNvSpPr>
            <a:spLocks noChangeShapeType="1"/>
          </p:cNvSpPr>
          <p:nvPr/>
        </p:nvSpPr>
        <p:spPr bwMode="auto">
          <a:xfrm>
            <a:off x="4114800" y="21336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1271" name="Group 6">
            <a:extLst>
              <a:ext uri="{FF2B5EF4-FFF2-40B4-BE49-F238E27FC236}">
                <a16:creationId xmlns:a16="http://schemas.microsoft.com/office/drawing/2014/main" id="{A5D1ED73-42BF-4DCE-BA0B-2779E752F641}"/>
              </a:ext>
            </a:extLst>
          </p:cNvPr>
          <p:cNvGrpSpPr>
            <a:grpSpLocks/>
          </p:cNvGrpSpPr>
          <p:nvPr/>
        </p:nvGrpSpPr>
        <p:grpSpPr bwMode="auto">
          <a:xfrm>
            <a:off x="1257300" y="1905000"/>
            <a:ext cx="1181100" cy="457200"/>
            <a:chOff x="0" y="0"/>
            <a:chExt cx="818" cy="720"/>
          </a:xfrm>
        </p:grpSpPr>
        <p:sp>
          <p:nvSpPr>
            <p:cNvPr id="11307" name="Rectangle 7">
              <a:extLst>
                <a:ext uri="{FF2B5EF4-FFF2-40B4-BE49-F238E27FC236}">
                  <a16:creationId xmlns:a16="http://schemas.microsoft.com/office/drawing/2014/main" id="{89C4A380-9FF4-4FAB-ABBC-A10D7C37EDE1}"/>
                </a:ext>
              </a:extLst>
            </p:cNvPr>
            <p:cNvSpPr>
              <a:spLocks noChangeArrowheads="1"/>
            </p:cNvSpPr>
            <p:nvPr/>
          </p:nvSpPr>
          <p:spPr bwMode="auto">
            <a:xfrm>
              <a:off x="0" y="0"/>
              <a:ext cx="818"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cat</a:t>
              </a:r>
            </a:p>
          </p:txBody>
        </p:sp>
        <p:sp>
          <p:nvSpPr>
            <p:cNvPr id="11308" name="Line 8">
              <a:extLst>
                <a:ext uri="{FF2B5EF4-FFF2-40B4-BE49-F238E27FC236}">
                  <a16:creationId xmlns:a16="http://schemas.microsoft.com/office/drawing/2014/main" id="{86722CB4-9F23-43E9-8D3E-6C9AE0ED6D6B}"/>
                </a:ext>
              </a:extLst>
            </p:cNvPr>
            <p:cNvSpPr>
              <a:spLocks noChangeShapeType="1"/>
            </p:cNvSpPr>
            <p:nvPr/>
          </p:nvSpPr>
          <p:spPr bwMode="auto">
            <a:xfrm>
              <a:off x="575" y="0"/>
              <a:ext cx="0" cy="72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72" name="Line 9">
            <a:extLst>
              <a:ext uri="{FF2B5EF4-FFF2-40B4-BE49-F238E27FC236}">
                <a16:creationId xmlns:a16="http://schemas.microsoft.com/office/drawing/2014/main" id="{B185E864-8A13-4502-877D-2F2EC398FD3E}"/>
              </a:ext>
            </a:extLst>
          </p:cNvPr>
          <p:cNvSpPr>
            <a:spLocks noChangeShapeType="1"/>
          </p:cNvSpPr>
          <p:nvPr/>
        </p:nvSpPr>
        <p:spPr bwMode="auto">
          <a:xfrm>
            <a:off x="38100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3" name="Line 10">
            <a:extLst>
              <a:ext uri="{FF2B5EF4-FFF2-40B4-BE49-F238E27FC236}">
                <a16:creationId xmlns:a16="http://schemas.microsoft.com/office/drawing/2014/main" id="{60C922AE-71D3-4C04-9A7C-A18362BB2073}"/>
              </a:ext>
            </a:extLst>
          </p:cNvPr>
          <p:cNvSpPr>
            <a:spLocks noChangeShapeType="1"/>
          </p:cNvSpPr>
          <p:nvPr/>
        </p:nvSpPr>
        <p:spPr bwMode="auto">
          <a:xfrm>
            <a:off x="5486400" y="1905000"/>
            <a:ext cx="0" cy="4572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274" name="Rectangle 11">
            <a:extLst>
              <a:ext uri="{FF2B5EF4-FFF2-40B4-BE49-F238E27FC236}">
                <a16:creationId xmlns:a16="http://schemas.microsoft.com/office/drawing/2014/main" id="{0846B4DC-457C-43C5-B2C7-78DD0A16F3C4}"/>
              </a:ext>
            </a:extLst>
          </p:cNvPr>
          <p:cNvSpPr>
            <a:spLocks noChangeArrowheads="1"/>
          </p:cNvSpPr>
          <p:nvPr/>
        </p:nvSpPr>
        <p:spPr bwMode="auto">
          <a:xfrm>
            <a:off x="457200" y="277813"/>
            <a:ext cx="82296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chemeClr val="tx2"/>
                </a:solidFill>
                <a:latin typeface="楷体_GB2312" pitchFamily="49" charset="-122"/>
                <a:ea typeface="楷体_GB2312" pitchFamily="49" charset="-122"/>
                <a:sym typeface="Arial" panose="020B0604020202020204" pitchFamily="34" charset="0"/>
              </a:rPr>
              <a:t>2 </a:t>
            </a:r>
            <a:r>
              <a:rPr lang="zh-CN" altLang="zh-CN" sz="3600" dirty="0">
                <a:solidFill>
                  <a:schemeClr val="tx2"/>
                </a:solidFill>
                <a:latin typeface="楷体_GB2312" pitchFamily="49" charset="-122"/>
                <a:ea typeface="楷体_GB2312" pitchFamily="49" charset="-122"/>
                <a:sym typeface="Arial" panose="020B0604020202020204" pitchFamily="34" charset="0"/>
              </a:rPr>
              <a:t>节点类</a:t>
            </a:r>
            <a:r>
              <a:rPr lang="zh-CN" altLang="en-US" sz="3600" dirty="0">
                <a:solidFill>
                  <a:schemeClr val="tx2"/>
                </a:solidFill>
                <a:latin typeface="楷体_GB2312" pitchFamily="49" charset="-122"/>
                <a:ea typeface="楷体_GB2312" pitchFamily="49" charset="-122"/>
                <a:sym typeface="Arial" panose="020B0604020202020204" pitchFamily="34" charset="0"/>
              </a:rPr>
              <a:t>型</a:t>
            </a:r>
            <a:r>
              <a:rPr lang="zh-CN" altLang="zh-CN" sz="3600" dirty="0">
                <a:solidFill>
                  <a:schemeClr val="tx2"/>
                </a:solidFill>
                <a:latin typeface="楷体_GB2312" pitchFamily="49" charset="-122"/>
                <a:ea typeface="楷体_GB2312" pitchFamily="49" charset="-122"/>
                <a:sym typeface="Arial" panose="020B0604020202020204" pitchFamily="34" charset="0"/>
              </a:rPr>
              <a:t>对象的创建和测试</a:t>
            </a:r>
          </a:p>
        </p:txBody>
      </p:sp>
      <p:sp>
        <p:nvSpPr>
          <p:cNvPr id="11275" name="Rectangle 12">
            <a:extLst>
              <a:ext uri="{FF2B5EF4-FFF2-40B4-BE49-F238E27FC236}">
                <a16:creationId xmlns:a16="http://schemas.microsoft.com/office/drawing/2014/main" id="{634E842F-0AA7-47B7-A9CD-166599C0F8F5}"/>
              </a:ext>
            </a:extLst>
          </p:cNvPr>
          <p:cNvSpPr>
            <a:spLocks noChangeArrowheads="1"/>
          </p:cNvSpPr>
          <p:nvPr/>
        </p:nvSpPr>
        <p:spPr bwMode="auto">
          <a:xfrm>
            <a:off x="152400" y="3200400"/>
            <a:ext cx="89916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Node *fence</a:t>
            </a:r>
            <a:r>
              <a:rPr lang="en-US" altLang="zh-CN" sz="2000" dirty="0">
                <a:latin typeface="Verdana" panose="020B0604030504040204" pitchFamily="34" charset="0"/>
                <a:ea typeface="楷体_GB2312" pitchFamily="49" charset="-122"/>
              </a:rPr>
              <a:t>;</a:t>
            </a:r>
          </a:p>
          <a:p>
            <a:pPr eaLnBrk="1" hangingPunct="1">
              <a:buClr>
                <a:schemeClr val="bg2"/>
              </a:buClr>
              <a:buSzPct val="75000"/>
              <a:buFont typeface="Wingdings" panose="05000000000000000000" pitchFamily="2" charset="2"/>
              <a:buNone/>
            </a:pPr>
            <a:endParaRPr lang="zh-CN" altLang="zh-CN" sz="2000" dirty="0">
              <a:latin typeface="Verdana" panose="020B0604030504040204" pitchFamily="34" charset="0"/>
              <a:ea typeface="楷体_GB2312" pitchFamily="49" charset="-122"/>
            </a:endParaRP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//通过next指针输出所有节点</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for(fence=&amp;a;fence!=NULL;fence=fence-&gt;</a:t>
            </a:r>
            <a:r>
              <a:rPr lang="en-US" altLang="zh-CN" sz="2000" dirty="0">
                <a:latin typeface="Verdana" panose="020B0604030504040204" pitchFamily="34" charset="0"/>
                <a:ea typeface="楷体_GB2312" pitchFamily="49" charset="-122"/>
              </a:rPr>
              <a:t>n</a:t>
            </a:r>
            <a:r>
              <a:rPr lang="zh-CN" altLang="zh-CN" sz="2000" dirty="0">
                <a:latin typeface="Verdana" panose="020B0604030504040204" pitchFamily="34" charset="0"/>
                <a:ea typeface="楷体_GB2312" pitchFamily="49" charset="-122"/>
              </a:rPr>
              <a:t>ext)</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r>
              <a:rPr lang="en-US" altLang="zh-CN" sz="2000" dirty="0" err="1">
                <a:latin typeface="Verdana" panose="020B0604030504040204" pitchFamily="34" charset="0"/>
                <a:ea typeface="楷体_GB2312" pitchFamily="49" charset="-122"/>
              </a:rPr>
              <a:t>cout</a:t>
            </a:r>
            <a:r>
              <a:rPr lang="en-US" altLang="zh-CN" sz="2000" dirty="0">
                <a:latin typeface="Verdana" panose="020B0604030504040204" pitchFamily="34" charset="0"/>
                <a:ea typeface="楷体_GB2312" pitchFamily="49" charset="-122"/>
              </a:rPr>
              <a:t> &lt;&lt; </a:t>
            </a:r>
            <a:r>
              <a:rPr lang="zh-CN" altLang="zh-CN" sz="2000" dirty="0">
                <a:latin typeface="Verdana" panose="020B0604030504040204" pitchFamily="34" charset="0"/>
                <a:ea typeface="楷体_GB2312" pitchFamily="49" charset="-122"/>
              </a:rPr>
              <a:t>fence-&gt;</a:t>
            </a:r>
            <a:r>
              <a:rPr lang="en-US" altLang="zh-CN" sz="2000" dirty="0">
                <a:latin typeface="Verdana" panose="020B0604030504040204" pitchFamily="34" charset="0"/>
                <a:ea typeface="楷体_GB2312" pitchFamily="49" charset="-122"/>
              </a:rPr>
              <a:t>data &lt;&lt; “ ”</a:t>
            </a:r>
            <a:r>
              <a:rPr lang="zh-CN" altLang="zh-CN" sz="2000" dirty="0">
                <a:latin typeface="Verdana" panose="020B0604030504040204" pitchFamily="34" charset="0"/>
                <a:ea typeface="楷体_GB2312" pitchFamily="49" charset="-122"/>
              </a:rPr>
              <a:t>;</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a:t>
            </a:r>
          </a:p>
          <a:p>
            <a:pPr eaLnBrk="1" hangingPunct="1">
              <a:buClr>
                <a:schemeClr val="bg2"/>
              </a:buClr>
              <a:buSzPct val="75000"/>
              <a:buFont typeface="Wingdings" panose="05000000000000000000" pitchFamily="2" charset="2"/>
              <a:buNone/>
            </a:pPr>
            <a:endParaRPr lang="zh-CN" altLang="zh-CN" sz="2000" dirty="0">
              <a:latin typeface="Verdana" panose="020B0604030504040204" pitchFamily="34" charset="0"/>
              <a:ea typeface="楷体_GB2312" pitchFamily="49" charset="-122"/>
            </a:endParaRP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	return 0;</a:t>
            </a:r>
          </a:p>
          <a:p>
            <a:pPr eaLnBrk="1" hangingPunct="1">
              <a:buClr>
                <a:schemeClr val="bg2"/>
              </a:buClr>
              <a:buSzPct val="75000"/>
              <a:buFont typeface="Wingdings" panose="05000000000000000000" pitchFamily="2" charset="2"/>
              <a:buNone/>
            </a:pPr>
            <a:r>
              <a:rPr lang="zh-CN" altLang="zh-CN" sz="2000" dirty="0">
                <a:latin typeface="Verdana" panose="020B0604030504040204" pitchFamily="34" charset="0"/>
                <a:ea typeface="楷体_GB2312" pitchFamily="49" charset="-122"/>
              </a:rPr>
              <a:t>}</a:t>
            </a:r>
            <a:r>
              <a:rPr lang="zh-CN" altLang="zh-CN" sz="2000" dirty="0">
                <a:latin typeface="楷体_GB2312" pitchFamily="49" charset="-122"/>
                <a:ea typeface="楷体_GB2312" pitchFamily="49" charset="-122"/>
              </a:rPr>
              <a:t>    </a:t>
            </a:r>
            <a:endParaRPr lang="zh-CN" altLang="zh-CN" sz="2000" dirty="0">
              <a:latin typeface="宋体" panose="02010600030101010101" pitchFamily="2" charset="-122"/>
            </a:endParaRPr>
          </a:p>
        </p:txBody>
      </p:sp>
      <p:sp>
        <p:nvSpPr>
          <p:cNvPr id="13325" name="Rectangle 13">
            <a:extLst>
              <a:ext uri="{FF2B5EF4-FFF2-40B4-BE49-F238E27FC236}">
                <a16:creationId xmlns:a16="http://schemas.microsoft.com/office/drawing/2014/main" id="{D28EC123-8830-4604-9916-1FBBE24CFC3A}"/>
              </a:ext>
            </a:extLst>
          </p:cNvPr>
          <p:cNvSpPr>
            <a:spLocks noChangeArrowheads="1"/>
          </p:cNvSpPr>
          <p:nvPr/>
        </p:nvSpPr>
        <p:spPr bwMode="auto">
          <a:xfrm>
            <a:off x="457200" y="3200400"/>
            <a:ext cx="4038600"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26" name="Rectangle 14">
            <a:extLst>
              <a:ext uri="{FF2B5EF4-FFF2-40B4-BE49-F238E27FC236}">
                <a16:creationId xmlns:a16="http://schemas.microsoft.com/office/drawing/2014/main" id="{851DC0CF-FB51-4B35-AC05-6CED0D731E45}"/>
              </a:ext>
            </a:extLst>
          </p:cNvPr>
          <p:cNvSpPr>
            <a:spLocks noChangeArrowheads="1"/>
          </p:cNvSpPr>
          <p:nvPr/>
        </p:nvSpPr>
        <p:spPr bwMode="auto">
          <a:xfrm>
            <a:off x="990600" y="4114800"/>
            <a:ext cx="1373188"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grpSp>
        <p:nvGrpSpPr>
          <p:cNvPr id="13327" name="Group 15">
            <a:extLst>
              <a:ext uri="{FF2B5EF4-FFF2-40B4-BE49-F238E27FC236}">
                <a16:creationId xmlns:a16="http://schemas.microsoft.com/office/drawing/2014/main" id="{8C4D9341-0B6B-48D4-BB41-5985341C0779}"/>
              </a:ext>
            </a:extLst>
          </p:cNvPr>
          <p:cNvGrpSpPr>
            <a:grpSpLocks/>
          </p:cNvGrpSpPr>
          <p:nvPr/>
        </p:nvGrpSpPr>
        <p:grpSpPr bwMode="auto">
          <a:xfrm>
            <a:off x="4117975" y="2286000"/>
            <a:ext cx="971550" cy="836613"/>
            <a:chOff x="0" y="0"/>
            <a:chExt cx="1531" cy="1319"/>
          </a:xfrm>
        </p:grpSpPr>
        <p:grpSp>
          <p:nvGrpSpPr>
            <p:cNvPr id="11303" name="Group 16">
              <a:extLst>
                <a:ext uri="{FF2B5EF4-FFF2-40B4-BE49-F238E27FC236}">
                  <a16:creationId xmlns:a16="http://schemas.microsoft.com/office/drawing/2014/main" id="{4B592D05-2D93-4A88-A64B-CAF1D5066ACB}"/>
                </a:ext>
              </a:extLst>
            </p:cNvPr>
            <p:cNvGrpSpPr>
              <a:grpSpLocks/>
            </p:cNvGrpSpPr>
            <p:nvPr/>
          </p:nvGrpSpPr>
          <p:grpSpPr bwMode="auto">
            <a:xfrm>
              <a:off x="0" y="0"/>
              <a:ext cx="1431" cy="1319"/>
              <a:chOff x="0" y="0"/>
              <a:chExt cx="1431" cy="1319"/>
            </a:xfrm>
          </p:grpSpPr>
          <p:sp>
            <p:nvSpPr>
              <p:cNvPr id="11305" name="Rectangle 17">
                <a:extLst>
                  <a:ext uri="{FF2B5EF4-FFF2-40B4-BE49-F238E27FC236}">
                    <a16:creationId xmlns:a16="http://schemas.microsoft.com/office/drawing/2014/main" id="{228DC143-2F43-47DF-A8D9-417D7F7D917B}"/>
                  </a:ext>
                </a:extLst>
              </p:cNvPr>
              <p:cNvSpPr>
                <a:spLocks noChangeArrowheads="1"/>
              </p:cNvSpPr>
              <p:nvPr/>
            </p:nvSpPr>
            <p:spPr bwMode="auto">
              <a:xfrm>
                <a:off x="0" y="599"/>
                <a:ext cx="120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 </a:t>
                </a:r>
                <a:r>
                  <a:rPr lang="zh-CN" altLang="zh-CN" sz="2400"/>
                  <a:t>         </a:t>
                </a:r>
                <a:r>
                  <a:rPr lang="en-US" altLang="zh-CN" sz="2400"/>
                  <a:t>  </a:t>
                </a:r>
              </a:p>
            </p:txBody>
          </p:sp>
          <p:sp>
            <p:nvSpPr>
              <p:cNvPr id="11306" name="Text Box 19">
                <a:extLst>
                  <a:ext uri="{FF2B5EF4-FFF2-40B4-BE49-F238E27FC236}">
                    <a16:creationId xmlns:a16="http://schemas.microsoft.com/office/drawing/2014/main" id="{D3CA0517-C150-4746-9B03-8CEB520F478E}"/>
                  </a:ext>
                </a:extLst>
              </p:cNvPr>
              <p:cNvSpPr txBox="1">
                <a:spLocks noChangeArrowheads="1"/>
              </p:cNvSpPr>
              <p:nvPr/>
            </p:nvSpPr>
            <p:spPr bwMode="auto">
              <a:xfrm>
                <a:off x="1" y="0"/>
                <a:ext cx="143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400"/>
                  <a:t>fence</a:t>
                </a:r>
              </a:p>
            </p:txBody>
          </p:sp>
        </p:grpSp>
        <p:sp>
          <p:nvSpPr>
            <p:cNvPr id="11304" name="Line 20">
              <a:extLst>
                <a:ext uri="{FF2B5EF4-FFF2-40B4-BE49-F238E27FC236}">
                  <a16:creationId xmlns:a16="http://schemas.microsoft.com/office/drawing/2014/main" id="{C855D81C-01E5-44C3-BC48-2F81D14E8EA9}"/>
                </a:ext>
              </a:extLst>
            </p:cNvPr>
            <p:cNvSpPr>
              <a:spLocks noChangeShapeType="1"/>
            </p:cNvSpPr>
            <p:nvPr/>
          </p:nvSpPr>
          <p:spPr bwMode="auto">
            <a:xfrm rot="-3600000">
              <a:off x="805" y="440"/>
              <a:ext cx="1140" cy="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1279" name="Text Box 21">
            <a:extLst>
              <a:ext uri="{FF2B5EF4-FFF2-40B4-BE49-F238E27FC236}">
                <a16:creationId xmlns:a16="http://schemas.microsoft.com/office/drawing/2014/main" id="{7909D942-4F4A-4BD5-BE0A-12A54EFB73EA}"/>
              </a:ext>
            </a:extLst>
          </p:cNvPr>
          <p:cNvSpPr txBox="1">
            <a:spLocks noChangeArrowheads="1"/>
          </p:cNvSpPr>
          <p:nvPr/>
        </p:nvSpPr>
        <p:spPr bwMode="auto">
          <a:xfrm>
            <a:off x="1803400" y="1524000"/>
            <a:ext cx="398463"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b="1">
                <a:latin typeface="Verdana" panose="020B0604030504040204" pitchFamily="34" charset="0"/>
              </a:rPr>
              <a:t>a</a:t>
            </a:r>
            <a:r>
              <a:rPr lang="en-US" altLang="zh-CN" b="1">
                <a:latin typeface="Arial" panose="020B0604020202020204" pitchFamily="34" charset="0"/>
              </a:rPr>
              <a:t> </a:t>
            </a:r>
            <a:endParaRPr lang="zh-CN" altLang="zh-CN" b="1"/>
          </a:p>
        </p:txBody>
      </p:sp>
      <p:sp>
        <p:nvSpPr>
          <p:cNvPr id="11280" name="Text Box 22">
            <a:extLst>
              <a:ext uri="{FF2B5EF4-FFF2-40B4-BE49-F238E27FC236}">
                <a16:creationId xmlns:a16="http://schemas.microsoft.com/office/drawing/2014/main" id="{8E93DDC6-6506-40AA-BD0C-919634EFFBFE}"/>
              </a:ext>
            </a:extLst>
          </p:cNvPr>
          <p:cNvSpPr txBox="1">
            <a:spLocks noChangeArrowheads="1"/>
          </p:cNvSpPr>
          <p:nvPr/>
        </p:nvSpPr>
        <p:spPr bwMode="auto">
          <a:xfrm>
            <a:off x="3486150" y="1524000"/>
            <a:ext cx="4064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b="1">
                <a:latin typeface="Verdana" panose="020B0604030504040204" pitchFamily="34" charset="0"/>
              </a:rPr>
              <a:t>b</a:t>
            </a:r>
            <a:r>
              <a:rPr lang="en-US" altLang="zh-CN" b="1">
                <a:latin typeface="Arial" panose="020B0604020202020204" pitchFamily="34" charset="0"/>
              </a:rPr>
              <a:t> </a:t>
            </a:r>
            <a:endParaRPr lang="zh-CN" altLang="zh-CN" b="1"/>
          </a:p>
        </p:txBody>
      </p:sp>
      <p:sp>
        <p:nvSpPr>
          <p:cNvPr id="11281" name="Text Box 23">
            <a:extLst>
              <a:ext uri="{FF2B5EF4-FFF2-40B4-BE49-F238E27FC236}">
                <a16:creationId xmlns:a16="http://schemas.microsoft.com/office/drawing/2014/main" id="{AF2015CC-FBB0-4D07-8F86-7CEB65316DBC}"/>
              </a:ext>
            </a:extLst>
          </p:cNvPr>
          <p:cNvSpPr txBox="1">
            <a:spLocks noChangeArrowheads="1"/>
          </p:cNvSpPr>
          <p:nvPr/>
        </p:nvSpPr>
        <p:spPr bwMode="auto">
          <a:xfrm>
            <a:off x="5240338" y="1524000"/>
            <a:ext cx="3810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b="1">
                <a:latin typeface="Verdana" panose="020B0604030504040204" pitchFamily="34" charset="0"/>
              </a:rPr>
              <a:t>c</a:t>
            </a:r>
            <a:r>
              <a:rPr lang="en-US" altLang="zh-CN" b="1">
                <a:latin typeface="Arial" panose="020B0604020202020204" pitchFamily="34" charset="0"/>
              </a:rPr>
              <a:t> </a:t>
            </a:r>
            <a:endParaRPr lang="zh-CN" altLang="zh-CN" b="1"/>
          </a:p>
        </p:txBody>
      </p:sp>
      <p:sp>
        <p:nvSpPr>
          <p:cNvPr id="13336" name="Rectangle 24">
            <a:extLst>
              <a:ext uri="{FF2B5EF4-FFF2-40B4-BE49-F238E27FC236}">
                <a16:creationId xmlns:a16="http://schemas.microsoft.com/office/drawing/2014/main" id="{6836FB3E-A740-4FDD-A165-02B0B6C0A1C8}"/>
              </a:ext>
            </a:extLst>
          </p:cNvPr>
          <p:cNvSpPr>
            <a:spLocks noChangeArrowheads="1"/>
          </p:cNvSpPr>
          <p:nvPr/>
        </p:nvSpPr>
        <p:spPr bwMode="auto">
          <a:xfrm>
            <a:off x="2362200" y="4114800"/>
            <a:ext cx="1752600"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37" name="Rectangle 25">
            <a:extLst>
              <a:ext uri="{FF2B5EF4-FFF2-40B4-BE49-F238E27FC236}">
                <a16:creationId xmlns:a16="http://schemas.microsoft.com/office/drawing/2014/main" id="{FE0BE30C-3863-4BA0-8A73-C252AF67F6EE}"/>
              </a:ext>
            </a:extLst>
          </p:cNvPr>
          <p:cNvSpPr>
            <a:spLocks noChangeArrowheads="1"/>
          </p:cNvSpPr>
          <p:nvPr/>
        </p:nvSpPr>
        <p:spPr bwMode="auto">
          <a:xfrm>
            <a:off x="1066800" y="4724400"/>
            <a:ext cx="5410200"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38" name="Rectangle 26">
            <a:extLst>
              <a:ext uri="{FF2B5EF4-FFF2-40B4-BE49-F238E27FC236}">
                <a16:creationId xmlns:a16="http://schemas.microsoft.com/office/drawing/2014/main" id="{A8B72426-F699-4555-BECB-6DC9C6998CC6}"/>
              </a:ext>
            </a:extLst>
          </p:cNvPr>
          <p:cNvSpPr>
            <a:spLocks noChangeArrowheads="1"/>
          </p:cNvSpPr>
          <p:nvPr/>
        </p:nvSpPr>
        <p:spPr bwMode="auto">
          <a:xfrm>
            <a:off x="7239000" y="2230438"/>
            <a:ext cx="1382713" cy="140652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chemeClr val="bg1"/>
                </a:solidFill>
              </a:rPr>
              <a:t>cat</a:t>
            </a:r>
            <a:endParaRPr lang="zh-CN" altLang="zh-CN" sz="2400">
              <a:solidFill>
                <a:schemeClr val="bg1"/>
              </a:solidFill>
            </a:endParaRPr>
          </a:p>
          <a:p>
            <a:pPr algn="ctr"/>
            <a:endParaRPr lang="zh-CN" altLang="zh-CN" sz="2400">
              <a:solidFill>
                <a:schemeClr val="bg1"/>
              </a:solidFill>
            </a:endParaRPr>
          </a:p>
          <a:p>
            <a:pPr algn="ctr"/>
            <a:endParaRPr lang="zh-CN" altLang="zh-CN">
              <a:solidFill>
                <a:schemeClr val="bg1"/>
              </a:solidFill>
            </a:endParaRPr>
          </a:p>
          <a:p>
            <a:pPr algn="ctr"/>
            <a:endParaRPr lang="zh-CN" altLang="zh-CN"/>
          </a:p>
        </p:txBody>
      </p:sp>
      <p:sp>
        <p:nvSpPr>
          <p:cNvPr id="13339" name="Rectangle 27">
            <a:extLst>
              <a:ext uri="{FF2B5EF4-FFF2-40B4-BE49-F238E27FC236}">
                <a16:creationId xmlns:a16="http://schemas.microsoft.com/office/drawing/2014/main" id="{70329C8E-93A4-40FE-A195-7B5EC7839D09}"/>
              </a:ext>
            </a:extLst>
          </p:cNvPr>
          <p:cNvSpPr>
            <a:spLocks noChangeArrowheads="1"/>
          </p:cNvSpPr>
          <p:nvPr/>
        </p:nvSpPr>
        <p:spPr bwMode="auto">
          <a:xfrm>
            <a:off x="4114800" y="4114800"/>
            <a:ext cx="2743200"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
        <p:nvSpPr>
          <p:cNvPr id="13340" name="Rectangle 28">
            <a:extLst>
              <a:ext uri="{FF2B5EF4-FFF2-40B4-BE49-F238E27FC236}">
                <a16:creationId xmlns:a16="http://schemas.microsoft.com/office/drawing/2014/main" id="{17802363-650F-45AF-BD2E-D056AF96E7C2}"/>
              </a:ext>
            </a:extLst>
          </p:cNvPr>
          <p:cNvSpPr>
            <a:spLocks noChangeArrowheads="1"/>
          </p:cNvSpPr>
          <p:nvPr/>
        </p:nvSpPr>
        <p:spPr bwMode="auto">
          <a:xfrm>
            <a:off x="7239000" y="2252663"/>
            <a:ext cx="1382713" cy="1130300"/>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chemeClr val="bg1"/>
                </a:solidFill>
              </a:rPr>
              <a:t>cat</a:t>
            </a:r>
            <a:endParaRPr lang="zh-CN" altLang="zh-CN" sz="2400">
              <a:solidFill>
                <a:schemeClr val="bg1"/>
              </a:solidFill>
            </a:endParaRPr>
          </a:p>
          <a:p>
            <a:pPr algn="ctr"/>
            <a:r>
              <a:rPr lang="en-US" altLang="zh-CN" sz="2400">
                <a:solidFill>
                  <a:schemeClr val="bg1"/>
                </a:solidFill>
                <a:sym typeface="Arial" panose="020B0604020202020204" pitchFamily="34" charset="0"/>
              </a:rPr>
              <a:t>e</a:t>
            </a:r>
            <a:r>
              <a:rPr lang="zh-CN" altLang="zh-CN" sz="2400">
                <a:solidFill>
                  <a:schemeClr val="bg1"/>
                </a:solidFill>
                <a:sym typeface="Arial" panose="020B0604020202020204" pitchFamily="34" charset="0"/>
              </a:rPr>
              <a:t>at</a:t>
            </a:r>
          </a:p>
          <a:p>
            <a:pPr algn="ctr"/>
            <a:endParaRPr lang="zh-CN" altLang="zh-CN"/>
          </a:p>
        </p:txBody>
      </p:sp>
      <p:sp>
        <p:nvSpPr>
          <p:cNvPr id="13341" name="Rectangle 29">
            <a:extLst>
              <a:ext uri="{FF2B5EF4-FFF2-40B4-BE49-F238E27FC236}">
                <a16:creationId xmlns:a16="http://schemas.microsoft.com/office/drawing/2014/main" id="{92BC6704-DAD5-45B8-9CC2-8E7B363A0738}"/>
              </a:ext>
            </a:extLst>
          </p:cNvPr>
          <p:cNvSpPr>
            <a:spLocks noChangeArrowheads="1"/>
          </p:cNvSpPr>
          <p:nvPr/>
        </p:nvSpPr>
        <p:spPr bwMode="auto">
          <a:xfrm>
            <a:off x="7239000" y="2252663"/>
            <a:ext cx="1384300" cy="1222375"/>
          </a:xfrm>
          <a:prstGeom prst="rect">
            <a:avLst/>
          </a:prstGeom>
          <a:solidFill>
            <a:schemeClr val="tx1"/>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a:r>
              <a:rPr lang="en-US" altLang="zh-CN" sz="2400">
                <a:solidFill>
                  <a:schemeClr val="bg1"/>
                </a:solidFill>
              </a:rPr>
              <a:t>cat</a:t>
            </a:r>
            <a:endParaRPr lang="zh-CN" altLang="zh-CN" sz="2400">
              <a:solidFill>
                <a:schemeClr val="bg1"/>
              </a:solidFill>
            </a:endParaRPr>
          </a:p>
          <a:p>
            <a:pPr algn="ctr"/>
            <a:r>
              <a:rPr lang="en-US" altLang="zh-CN" sz="2400">
                <a:solidFill>
                  <a:schemeClr val="bg1"/>
                </a:solidFill>
                <a:sym typeface="Arial" panose="020B0604020202020204" pitchFamily="34" charset="0"/>
              </a:rPr>
              <a:t>e</a:t>
            </a:r>
            <a:r>
              <a:rPr lang="zh-CN" altLang="zh-CN" sz="2400">
                <a:solidFill>
                  <a:schemeClr val="bg1"/>
                </a:solidFill>
                <a:sym typeface="Arial" panose="020B0604020202020204" pitchFamily="34" charset="0"/>
              </a:rPr>
              <a:t>at</a:t>
            </a:r>
          </a:p>
          <a:p>
            <a:pPr algn="ctr"/>
            <a:r>
              <a:rPr lang="zh-CN" altLang="zh-CN" sz="2400">
                <a:solidFill>
                  <a:schemeClr val="bg1"/>
                </a:solidFill>
                <a:sym typeface="Arial" panose="020B0604020202020204" pitchFamily="34" charset="0"/>
              </a:rPr>
              <a:t>fish</a:t>
            </a:r>
          </a:p>
        </p:txBody>
      </p:sp>
      <p:grpSp>
        <p:nvGrpSpPr>
          <p:cNvPr id="13342" name="Group 30">
            <a:extLst>
              <a:ext uri="{FF2B5EF4-FFF2-40B4-BE49-F238E27FC236}">
                <a16:creationId xmlns:a16="http://schemas.microsoft.com/office/drawing/2014/main" id="{F632FF39-B033-4D07-A6F7-6A20B7F05A69}"/>
              </a:ext>
            </a:extLst>
          </p:cNvPr>
          <p:cNvGrpSpPr>
            <a:grpSpLocks/>
          </p:cNvGrpSpPr>
          <p:nvPr/>
        </p:nvGrpSpPr>
        <p:grpSpPr bwMode="auto">
          <a:xfrm>
            <a:off x="457200" y="2286000"/>
            <a:ext cx="973138" cy="838200"/>
            <a:chOff x="0" y="0"/>
            <a:chExt cx="1431" cy="1319"/>
          </a:xfrm>
        </p:grpSpPr>
        <p:sp>
          <p:nvSpPr>
            <p:cNvPr id="11301" name="Rectangle 31">
              <a:extLst>
                <a:ext uri="{FF2B5EF4-FFF2-40B4-BE49-F238E27FC236}">
                  <a16:creationId xmlns:a16="http://schemas.microsoft.com/office/drawing/2014/main" id="{C74E9EBF-2CDC-4C34-909A-77679DB9B84F}"/>
                </a:ext>
              </a:extLst>
            </p:cNvPr>
            <p:cNvSpPr>
              <a:spLocks noChangeArrowheads="1"/>
            </p:cNvSpPr>
            <p:nvPr/>
          </p:nvSpPr>
          <p:spPr bwMode="auto">
            <a:xfrm>
              <a:off x="0" y="599"/>
              <a:ext cx="1176"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 </a:t>
              </a:r>
              <a:r>
                <a:rPr lang="zh-CN" altLang="zh-CN" sz="2400"/>
                <a:t>         </a:t>
              </a:r>
              <a:r>
                <a:rPr lang="en-US" altLang="zh-CN" sz="2400"/>
                <a:t>  </a:t>
              </a:r>
            </a:p>
          </p:txBody>
        </p:sp>
        <p:sp>
          <p:nvSpPr>
            <p:cNvPr id="11302" name="Text Box 33">
              <a:extLst>
                <a:ext uri="{FF2B5EF4-FFF2-40B4-BE49-F238E27FC236}">
                  <a16:creationId xmlns:a16="http://schemas.microsoft.com/office/drawing/2014/main" id="{4B6C4892-CBE8-4CE3-ABD5-755EA16B3FEA}"/>
                </a:ext>
              </a:extLst>
            </p:cNvPr>
            <p:cNvSpPr txBox="1">
              <a:spLocks noChangeArrowheads="1"/>
            </p:cNvSpPr>
            <p:nvPr/>
          </p:nvSpPr>
          <p:spPr bwMode="auto">
            <a:xfrm>
              <a:off x="1" y="0"/>
              <a:ext cx="143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400"/>
                <a:t>fence</a:t>
              </a:r>
            </a:p>
          </p:txBody>
        </p:sp>
      </p:grpSp>
      <p:sp>
        <p:nvSpPr>
          <p:cNvPr id="13346" name="Line 34">
            <a:extLst>
              <a:ext uri="{FF2B5EF4-FFF2-40B4-BE49-F238E27FC236}">
                <a16:creationId xmlns:a16="http://schemas.microsoft.com/office/drawing/2014/main" id="{97B52CE0-2CC7-45F0-99D4-9AE968B48493}"/>
              </a:ext>
            </a:extLst>
          </p:cNvPr>
          <p:cNvSpPr>
            <a:spLocks noChangeShapeType="1"/>
          </p:cNvSpPr>
          <p:nvPr/>
        </p:nvSpPr>
        <p:spPr bwMode="auto">
          <a:xfrm rot="-3600000">
            <a:off x="1049338" y="2432050"/>
            <a:ext cx="642938" cy="33178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13347" name="Group 35">
            <a:extLst>
              <a:ext uri="{FF2B5EF4-FFF2-40B4-BE49-F238E27FC236}">
                <a16:creationId xmlns:a16="http://schemas.microsoft.com/office/drawing/2014/main" id="{96C0B332-21AF-4F0A-A4BC-56763F6291FE}"/>
              </a:ext>
            </a:extLst>
          </p:cNvPr>
          <p:cNvGrpSpPr>
            <a:grpSpLocks/>
          </p:cNvGrpSpPr>
          <p:nvPr/>
        </p:nvGrpSpPr>
        <p:grpSpPr bwMode="auto">
          <a:xfrm>
            <a:off x="2286000" y="2286000"/>
            <a:ext cx="985838" cy="836613"/>
            <a:chOff x="0" y="0"/>
            <a:chExt cx="1553" cy="1319"/>
          </a:xfrm>
        </p:grpSpPr>
        <p:grpSp>
          <p:nvGrpSpPr>
            <p:cNvPr id="11297" name="Group 36">
              <a:extLst>
                <a:ext uri="{FF2B5EF4-FFF2-40B4-BE49-F238E27FC236}">
                  <a16:creationId xmlns:a16="http://schemas.microsoft.com/office/drawing/2014/main" id="{999FCE79-A1B7-44D1-BB2D-E1E5A10C7A0F}"/>
                </a:ext>
              </a:extLst>
            </p:cNvPr>
            <p:cNvGrpSpPr>
              <a:grpSpLocks/>
            </p:cNvGrpSpPr>
            <p:nvPr/>
          </p:nvGrpSpPr>
          <p:grpSpPr bwMode="auto">
            <a:xfrm>
              <a:off x="0" y="0"/>
              <a:ext cx="1431" cy="1319"/>
              <a:chOff x="0" y="0"/>
              <a:chExt cx="1431" cy="1319"/>
            </a:xfrm>
          </p:grpSpPr>
          <p:sp>
            <p:nvSpPr>
              <p:cNvPr id="11299" name="Rectangle 37">
                <a:extLst>
                  <a:ext uri="{FF2B5EF4-FFF2-40B4-BE49-F238E27FC236}">
                    <a16:creationId xmlns:a16="http://schemas.microsoft.com/office/drawing/2014/main" id="{974C4361-AD09-4706-B5FF-A9B15A184ED1}"/>
                  </a:ext>
                </a:extLst>
              </p:cNvPr>
              <p:cNvSpPr>
                <a:spLocks noChangeArrowheads="1"/>
              </p:cNvSpPr>
              <p:nvPr/>
            </p:nvSpPr>
            <p:spPr bwMode="auto">
              <a:xfrm>
                <a:off x="0" y="599"/>
                <a:ext cx="120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 </a:t>
                </a:r>
                <a:r>
                  <a:rPr lang="zh-CN" altLang="zh-CN" sz="2400"/>
                  <a:t>         </a:t>
                </a:r>
                <a:r>
                  <a:rPr lang="en-US" altLang="zh-CN" sz="2400"/>
                  <a:t>  </a:t>
                </a:r>
              </a:p>
            </p:txBody>
          </p:sp>
          <p:sp>
            <p:nvSpPr>
              <p:cNvPr id="11300" name="Text Box 39">
                <a:extLst>
                  <a:ext uri="{FF2B5EF4-FFF2-40B4-BE49-F238E27FC236}">
                    <a16:creationId xmlns:a16="http://schemas.microsoft.com/office/drawing/2014/main" id="{8DF23A78-1591-4C7E-BF34-0814FB397AD5}"/>
                  </a:ext>
                </a:extLst>
              </p:cNvPr>
              <p:cNvSpPr txBox="1">
                <a:spLocks noChangeArrowheads="1"/>
              </p:cNvSpPr>
              <p:nvPr/>
            </p:nvSpPr>
            <p:spPr bwMode="auto">
              <a:xfrm>
                <a:off x="1" y="0"/>
                <a:ext cx="1430" cy="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400"/>
                  <a:t>fence</a:t>
                </a:r>
              </a:p>
            </p:txBody>
          </p:sp>
        </p:grpSp>
        <p:sp>
          <p:nvSpPr>
            <p:cNvPr id="11298" name="Line 40">
              <a:extLst>
                <a:ext uri="{FF2B5EF4-FFF2-40B4-BE49-F238E27FC236}">
                  <a16:creationId xmlns:a16="http://schemas.microsoft.com/office/drawing/2014/main" id="{AF34E61A-3B92-47FF-B63E-9197F61B2C2C}"/>
                </a:ext>
              </a:extLst>
            </p:cNvPr>
            <p:cNvSpPr>
              <a:spLocks noChangeShapeType="1"/>
            </p:cNvSpPr>
            <p:nvPr/>
          </p:nvSpPr>
          <p:spPr bwMode="auto">
            <a:xfrm rot="-3600000">
              <a:off x="921" y="455"/>
              <a:ext cx="1033" cy="23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13354" name="Group 42">
            <a:extLst>
              <a:ext uri="{FF2B5EF4-FFF2-40B4-BE49-F238E27FC236}">
                <a16:creationId xmlns:a16="http://schemas.microsoft.com/office/drawing/2014/main" id="{56E4281F-FE4D-4302-B0FA-B1CADB99ABCF}"/>
              </a:ext>
            </a:extLst>
          </p:cNvPr>
          <p:cNvGrpSpPr>
            <a:grpSpLocks/>
          </p:cNvGrpSpPr>
          <p:nvPr/>
        </p:nvGrpSpPr>
        <p:grpSpPr bwMode="auto">
          <a:xfrm>
            <a:off x="5486400" y="2362200"/>
            <a:ext cx="914400" cy="912813"/>
            <a:chOff x="1" y="0"/>
            <a:chExt cx="1679" cy="1437"/>
          </a:xfrm>
        </p:grpSpPr>
        <p:grpSp>
          <p:nvGrpSpPr>
            <p:cNvPr id="11293" name="Group 43">
              <a:extLst>
                <a:ext uri="{FF2B5EF4-FFF2-40B4-BE49-F238E27FC236}">
                  <a16:creationId xmlns:a16="http://schemas.microsoft.com/office/drawing/2014/main" id="{F50240E1-B4C4-448D-800D-25D14739DD07}"/>
                </a:ext>
              </a:extLst>
            </p:cNvPr>
            <p:cNvGrpSpPr>
              <a:grpSpLocks/>
            </p:cNvGrpSpPr>
            <p:nvPr/>
          </p:nvGrpSpPr>
          <p:grpSpPr bwMode="auto">
            <a:xfrm>
              <a:off x="1" y="119"/>
              <a:ext cx="1679" cy="1318"/>
              <a:chOff x="1" y="0"/>
              <a:chExt cx="1679" cy="1319"/>
            </a:xfrm>
          </p:grpSpPr>
          <p:sp>
            <p:nvSpPr>
              <p:cNvPr id="11295" name="Rectangle 44">
                <a:extLst>
                  <a:ext uri="{FF2B5EF4-FFF2-40B4-BE49-F238E27FC236}">
                    <a16:creationId xmlns:a16="http://schemas.microsoft.com/office/drawing/2014/main" id="{9A753BA8-97FB-4C1F-93D0-9C0ACF45B6BD}"/>
                  </a:ext>
                </a:extLst>
              </p:cNvPr>
              <p:cNvSpPr>
                <a:spLocks noChangeArrowheads="1"/>
              </p:cNvSpPr>
              <p:nvPr/>
            </p:nvSpPr>
            <p:spPr bwMode="auto">
              <a:xfrm>
                <a:off x="560" y="599"/>
                <a:ext cx="1120" cy="72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pPr algn="ctr" eaLnBrk="1" hangingPunct="1">
                  <a:spcBef>
                    <a:spcPct val="20000"/>
                  </a:spcBef>
                </a:pPr>
                <a:r>
                  <a:rPr lang="en-US" altLang="zh-CN" sz="2400"/>
                  <a:t> </a:t>
                </a:r>
                <a:r>
                  <a:rPr lang="zh-CN" altLang="zh-CN" sz="2400"/>
                  <a:t>         </a:t>
                </a:r>
                <a:r>
                  <a:rPr lang="en-US" altLang="zh-CN" sz="2400"/>
                  <a:t>  </a:t>
                </a:r>
              </a:p>
            </p:txBody>
          </p:sp>
          <p:sp>
            <p:nvSpPr>
              <p:cNvPr id="11296" name="Text Box 46">
                <a:extLst>
                  <a:ext uri="{FF2B5EF4-FFF2-40B4-BE49-F238E27FC236}">
                    <a16:creationId xmlns:a16="http://schemas.microsoft.com/office/drawing/2014/main" id="{89644290-054F-410E-8169-D8F10229F7E3}"/>
                  </a:ext>
                </a:extLst>
              </p:cNvPr>
              <p:cNvSpPr txBox="1">
                <a:spLocks noChangeArrowheads="1"/>
              </p:cNvSpPr>
              <p:nvPr/>
            </p:nvSpPr>
            <p:spPr bwMode="auto">
              <a:xfrm>
                <a:off x="1" y="0"/>
                <a:ext cx="1679" cy="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r>
                  <a:rPr lang="zh-CN" altLang="zh-CN" sz="2400"/>
                  <a:t>fence</a:t>
                </a:r>
              </a:p>
            </p:txBody>
          </p:sp>
        </p:grpSp>
        <p:sp>
          <p:nvSpPr>
            <p:cNvPr id="11294" name="Line 47">
              <a:extLst>
                <a:ext uri="{FF2B5EF4-FFF2-40B4-BE49-F238E27FC236}">
                  <a16:creationId xmlns:a16="http://schemas.microsoft.com/office/drawing/2014/main" id="{D10BA512-2544-4CD7-9267-0DC6D6BB4850}"/>
                </a:ext>
              </a:extLst>
            </p:cNvPr>
            <p:cNvSpPr>
              <a:spLocks noChangeShapeType="1"/>
            </p:cNvSpPr>
            <p:nvPr/>
          </p:nvSpPr>
          <p:spPr bwMode="auto">
            <a:xfrm rot="18000000" flipV="1">
              <a:off x="570" y="-157"/>
              <a:ext cx="892" cy="120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13360" name="Rectangle 48">
            <a:extLst>
              <a:ext uri="{FF2B5EF4-FFF2-40B4-BE49-F238E27FC236}">
                <a16:creationId xmlns:a16="http://schemas.microsoft.com/office/drawing/2014/main" id="{14B76313-52C0-478C-B766-B4F160ACD20D}"/>
              </a:ext>
            </a:extLst>
          </p:cNvPr>
          <p:cNvSpPr>
            <a:spLocks noChangeArrowheads="1"/>
          </p:cNvSpPr>
          <p:nvPr/>
        </p:nvSpPr>
        <p:spPr bwMode="auto">
          <a:xfrm>
            <a:off x="381000" y="5943600"/>
            <a:ext cx="1752600" cy="381000"/>
          </a:xfrm>
          <a:prstGeom prst="rect">
            <a:avLst/>
          </a:prstGeom>
          <a:noFill/>
          <a:ln w="1905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112947" tIns="56473" rIns="112947" bIns="56473" anchor="ctr">
            <a:spAutoFit/>
          </a:bodyPr>
          <a:lstStyle>
            <a:lvl1pPr>
              <a:defRPr>
                <a:solidFill>
                  <a:schemeClr val="tx1"/>
                </a:solidFill>
                <a:latin typeface="Times New Roman" panose="02020603050405020304" pitchFamily="18" charset="0"/>
                <a:ea typeface="宋体" panose="02010600030101010101" pitchFamily="2" charset="-122"/>
              </a:defRPr>
            </a:lvl1pPr>
            <a:lvl2pPr marL="742950" indent="-285750">
              <a:defRPr>
                <a:solidFill>
                  <a:schemeClr val="tx1"/>
                </a:solidFill>
                <a:latin typeface="Times New Roman" panose="02020603050405020304" pitchFamily="18" charset="0"/>
                <a:ea typeface="宋体" panose="02010600030101010101" pitchFamily="2" charset="-122"/>
              </a:defRPr>
            </a:lvl2pPr>
            <a:lvl3pPr marL="1143000" indent="-228600">
              <a:defRPr>
                <a:solidFill>
                  <a:schemeClr val="tx1"/>
                </a:solidFill>
                <a:latin typeface="Times New Roman" panose="02020603050405020304" pitchFamily="18" charset="0"/>
                <a:ea typeface="宋体" panose="02010600030101010101" pitchFamily="2" charset="-122"/>
              </a:defRPr>
            </a:lvl3pPr>
            <a:lvl4pPr marL="1600200" indent="-228600">
              <a:defRPr>
                <a:solidFill>
                  <a:schemeClr val="tx1"/>
                </a:solidFill>
                <a:latin typeface="Times New Roman" panose="02020603050405020304" pitchFamily="18" charset="0"/>
                <a:ea typeface="宋体" panose="02010600030101010101" pitchFamily="2" charset="-122"/>
              </a:defRPr>
            </a:lvl4pPr>
            <a:lvl5pPr marL="2057400" indent="-228600">
              <a:defRPr>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Times New Roman" panose="02020603050405020304" pitchFamily="18" charset="0"/>
                <a:ea typeface="宋体" panose="02010600030101010101" pitchFamily="2" charset="-122"/>
              </a:defRPr>
            </a:lvl9p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1" presetClass="entr" presetSubtype="0" fill="hold" grpId="0" nodeType="clickEffect">
                                  <p:stCondLst>
                                    <p:cond delay="0"/>
                                  </p:stCondLst>
                                  <p:childTnLst>
                                    <p:set>
                                      <p:cBhvr>
                                        <p:cTn id="6" dur="1000">
                                          <p:stCondLst>
                                            <p:cond delay="0"/>
                                          </p:stCondLst>
                                        </p:cTn>
                                        <p:tgtEl>
                                          <p:spTgt spid="13325"/>
                                        </p:tgtEl>
                                        <p:attrNameLst>
                                          <p:attrName>style.visibility</p:attrName>
                                        </p:attrNameLst>
                                      </p:cBhvr>
                                      <p:to>
                                        <p:strVal val="visible"/>
                                      </p:to>
                                    </p:set>
                                  </p:childTnLst>
                                  <p:subTnLst>
                                    <p:set>
                                      <p:cBhvr override="childStyle">
                                        <p:cTn dur="1" fill="hold" display="0" masterRel="sameClick" afterEffect="1">
                                          <p:stCondLst>
                                            <p:cond evt="end" delay="0">
                                              <p:tn val="5"/>
                                            </p:cond>
                                          </p:stCondLst>
                                        </p:cTn>
                                        <p:tgtEl>
                                          <p:spTgt spid="13325"/>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3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1" presetClass="entr" presetSubtype="0" fill="hold" grpId="0" nodeType="clickEffect">
                                  <p:stCondLst>
                                    <p:cond delay="0"/>
                                  </p:stCondLst>
                                  <p:childTnLst>
                                    <p:set>
                                      <p:cBhvr>
                                        <p:cTn id="14" dur="1000">
                                          <p:stCondLst>
                                            <p:cond delay="0"/>
                                          </p:stCondLst>
                                        </p:cTn>
                                        <p:tgtEl>
                                          <p:spTgt spid="13326"/>
                                        </p:tgtEl>
                                        <p:attrNameLst>
                                          <p:attrName>style.visibility</p:attrName>
                                        </p:attrNameLst>
                                      </p:cBhvr>
                                      <p:to>
                                        <p:strVal val="visible"/>
                                      </p:to>
                                    </p:set>
                                  </p:childTnLst>
                                  <p:subTnLst>
                                    <p:set>
                                      <p:cBhvr override="childStyle">
                                        <p:cTn dur="1" fill="hold" display="0" masterRel="sameClick" afterEffect="1">
                                          <p:stCondLst>
                                            <p:cond evt="end" delay="0">
                                              <p:tn val="13"/>
                                            </p:cond>
                                          </p:stCondLst>
                                        </p:cTn>
                                        <p:tgtEl>
                                          <p:spTgt spid="13326"/>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4" fill="hold" nodeType="clickEffect">
                                  <p:stCondLst>
                                    <p:cond delay="0"/>
                                  </p:stCondLst>
                                  <p:childTnLst>
                                    <p:set>
                                      <p:cBhvr>
                                        <p:cTn id="18" dur="1" fill="hold">
                                          <p:stCondLst>
                                            <p:cond delay="0"/>
                                          </p:stCondLst>
                                        </p:cTn>
                                        <p:tgtEl>
                                          <p:spTgt spid="13346"/>
                                        </p:tgtEl>
                                        <p:attrNameLst>
                                          <p:attrName>style.visibility</p:attrName>
                                        </p:attrNameLst>
                                      </p:cBhvr>
                                      <p:to>
                                        <p:strVal val="visible"/>
                                      </p:to>
                                    </p:set>
                                    <p:animEffect transition="in" filter="wipe(down)">
                                      <p:cBhvr>
                                        <p:cTn id="19" dur="1000"/>
                                        <p:tgtEl>
                                          <p:spTgt spid="1334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1" presetClass="entr" presetSubtype="0" fill="hold" grpId="0" nodeType="clickEffect">
                                  <p:stCondLst>
                                    <p:cond delay="0"/>
                                  </p:stCondLst>
                                  <p:childTnLst>
                                    <p:set>
                                      <p:cBhvr>
                                        <p:cTn id="23" dur="1000">
                                          <p:stCondLst>
                                            <p:cond delay="0"/>
                                          </p:stCondLst>
                                        </p:cTn>
                                        <p:tgtEl>
                                          <p:spTgt spid="13336"/>
                                        </p:tgtEl>
                                        <p:attrNameLst>
                                          <p:attrName>style.visibility</p:attrName>
                                        </p:attrNameLst>
                                      </p:cBhvr>
                                      <p:to>
                                        <p:strVal val="visible"/>
                                      </p:to>
                                    </p:set>
                                  </p:childTnLst>
                                  <p:subTnLst>
                                    <p:set>
                                      <p:cBhvr override="childStyle">
                                        <p:cTn dur="1" fill="hold" display="0" masterRel="sameClick" afterEffect="1">
                                          <p:stCondLst>
                                            <p:cond evt="end" delay="0">
                                              <p:tn val="22"/>
                                            </p:cond>
                                          </p:stCondLst>
                                        </p:cTn>
                                        <p:tgtEl>
                                          <p:spTgt spid="13336"/>
                                        </p:tgtEl>
                                        <p:attrNameLst>
                                          <p:attrName>style.visibility</p:attrName>
                                        </p:attrNameLst>
                                      </p:cBhvr>
                                      <p:to>
                                        <p:strVal val="hidden"/>
                                      </p:to>
                                    </p:set>
                                  </p:subTnLst>
                                </p:cTn>
                              </p:par>
                            </p:childTnLst>
                          </p:cTn>
                        </p:par>
                      </p:childTnLst>
                    </p:cTn>
                  </p:par>
                  <p:par>
                    <p:cTn id="24" fill="hold" nodeType="clickPar">
                      <p:stCondLst>
                        <p:cond delay="indefinite"/>
                      </p:stCondLst>
                      <p:childTnLst>
                        <p:par>
                          <p:cTn id="25" fill="hold" nodeType="withGroup">
                            <p:stCondLst>
                              <p:cond delay="0"/>
                            </p:stCondLst>
                            <p:childTnLst>
                              <p:par>
                                <p:cTn id="26" presetID="11" presetClass="entr" presetSubtype="0" fill="hold" grpId="0" nodeType="clickEffect">
                                  <p:stCondLst>
                                    <p:cond delay="0"/>
                                  </p:stCondLst>
                                  <p:childTnLst>
                                    <p:set>
                                      <p:cBhvr>
                                        <p:cTn id="27" dur="1000">
                                          <p:stCondLst>
                                            <p:cond delay="0"/>
                                          </p:stCondLst>
                                        </p:cTn>
                                        <p:tgtEl>
                                          <p:spTgt spid="13337"/>
                                        </p:tgtEl>
                                        <p:attrNameLst>
                                          <p:attrName>style.visibility</p:attrName>
                                        </p:attrNameLst>
                                      </p:cBhvr>
                                      <p:to>
                                        <p:strVal val="visible"/>
                                      </p:to>
                                    </p:set>
                                  </p:childTnLst>
                                  <p:subTnLst>
                                    <p:set>
                                      <p:cBhvr override="childStyle">
                                        <p:cTn dur="1" fill="hold" display="0" masterRel="sameClick" afterEffect="1">
                                          <p:stCondLst>
                                            <p:cond evt="end" delay="0">
                                              <p:tn val="26"/>
                                            </p:cond>
                                          </p:stCondLst>
                                        </p:cTn>
                                        <p:tgtEl>
                                          <p:spTgt spid="13337"/>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3338"/>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1" presetClass="entr" presetSubtype="0" fill="hold" grpId="0" nodeType="clickEffect">
                                  <p:stCondLst>
                                    <p:cond delay="0"/>
                                  </p:stCondLst>
                                  <p:childTnLst>
                                    <p:set>
                                      <p:cBhvr>
                                        <p:cTn id="35" dur="1000">
                                          <p:stCondLst>
                                            <p:cond delay="0"/>
                                          </p:stCondLst>
                                        </p:cTn>
                                        <p:tgtEl>
                                          <p:spTgt spid="13339"/>
                                        </p:tgtEl>
                                        <p:attrNameLst>
                                          <p:attrName>style.visibility</p:attrName>
                                        </p:attrNameLst>
                                      </p:cBhvr>
                                      <p:to>
                                        <p:strVal val="visible"/>
                                      </p:to>
                                    </p:set>
                                  </p:childTnLst>
                                  <p:subTnLst>
                                    <p:set>
                                      <p:cBhvr override="childStyle">
                                        <p:cTn dur="1" fill="hold" display="0" masterRel="sameClick" afterEffect="1">
                                          <p:stCondLst>
                                            <p:cond evt="end" delay="0">
                                              <p:tn val="34"/>
                                            </p:cond>
                                          </p:stCondLst>
                                        </p:cTn>
                                        <p:tgtEl>
                                          <p:spTgt spid="13339"/>
                                        </p:tgtEl>
                                        <p:attrNameLst>
                                          <p:attrName>style.visibility</p:attrName>
                                        </p:attrNameLst>
                                      </p:cBhvr>
                                      <p:to>
                                        <p:strVal val="hidden"/>
                                      </p:to>
                                    </p:set>
                                  </p:subTnLst>
                                </p:cTn>
                              </p:par>
                              <p:par>
                                <p:cTn id="36" presetID="9" presetClass="exit" presetSubtype="0" fill="hold" nodeType="withEffect">
                                  <p:stCondLst>
                                    <p:cond delay="0"/>
                                  </p:stCondLst>
                                  <p:childTnLst>
                                    <p:animEffect transition="out" filter="dissolve">
                                      <p:cBhvr>
                                        <p:cTn id="37" dur="500"/>
                                        <p:tgtEl>
                                          <p:spTgt spid="13342"/>
                                        </p:tgtEl>
                                      </p:cBhvr>
                                    </p:animEffect>
                                    <p:set>
                                      <p:cBhvr>
                                        <p:cTn id="38" dur="1" fill="hold">
                                          <p:stCondLst>
                                            <p:cond delay="499"/>
                                          </p:stCondLst>
                                        </p:cTn>
                                        <p:tgtEl>
                                          <p:spTgt spid="13342"/>
                                        </p:tgtEl>
                                        <p:attrNameLst>
                                          <p:attrName>style.visibility</p:attrName>
                                        </p:attrNameLst>
                                      </p:cBhvr>
                                      <p:to>
                                        <p:strVal val="hidden"/>
                                      </p:to>
                                    </p:set>
                                  </p:childTnLst>
                                </p:cTn>
                              </p:par>
                              <p:par>
                                <p:cTn id="39" presetID="9" presetClass="exit" presetSubtype="0" fill="hold" nodeType="withEffect">
                                  <p:stCondLst>
                                    <p:cond delay="0"/>
                                  </p:stCondLst>
                                  <p:childTnLst>
                                    <p:animEffect transition="out" filter="dissolve">
                                      <p:cBhvr>
                                        <p:cTn id="40" dur="500"/>
                                        <p:tgtEl>
                                          <p:spTgt spid="13346"/>
                                        </p:tgtEl>
                                      </p:cBhvr>
                                    </p:animEffect>
                                    <p:set>
                                      <p:cBhvr>
                                        <p:cTn id="41" dur="1" fill="hold">
                                          <p:stCondLst>
                                            <p:cond delay="499"/>
                                          </p:stCondLst>
                                        </p:cTn>
                                        <p:tgtEl>
                                          <p:spTgt spid="13346"/>
                                        </p:tgtEl>
                                        <p:attrNameLst>
                                          <p:attrName>style.visibility</p:attrName>
                                        </p:attrNameLst>
                                      </p:cBhvr>
                                      <p:to>
                                        <p:strVal val="hidden"/>
                                      </p:to>
                                    </p:set>
                                  </p:childTnLst>
                                </p:cTn>
                              </p:par>
                              <p:par>
                                <p:cTn id="42" presetID="1" presetClass="entr" presetSubtype="0" fill="hold" nodeType="withEffect">
                                  <p:stCondLst>
                                    <p:cond delay="0"/>
                                  </p:stCondLst>
                                  <p:childTnLst>
                                    <p:set>
                                      <p:cBhvr>
                                        <p:cTn id="43" dur="1" fill="hold">
                                          <p:stCondLst>
                                            <p:cond delay="0"/>
                                          </p:stCondLst>
                                        </p:cTn>
                                        <p:tgtEl>
                                          <p:spTgt spid="13347"/>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1" presetClass="entr" presetSubtype="0" fill="hold" grpId="1" nodeType="clickEffect">
                                  <p:stCondLst>
                                    <p:cond delay="0"/>
                                  </p:stCondLst>
                                  <p:childTnLst>
                                    <p:set>
                                      <p:cBhvr>
                                        <p:cTn id="47" dur="1000">
                                          <p:stCondLst>
                                            <p:cond delay="0"/>
                                          </p:stCondLst>
                                        </p:cTn>
                                        <p:tgtEl>
                                          <p:spTgt spid="13336"/>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11" presetClass="entr" presetSubtype="0" fill="hold" grpId="1" nodeType="clickEffect">
                                  <p:stCondLst>
                                    <p:cond delay="0"/>
                                  </p:stCondLst>
                                  <p:childTnLst>
                                    <p:set>
                                      <p:cBhvr>
                                        <p:cTn id="51" dur="1000">
                                          <p:stCondLst>
                                            <p:cond delay="0"/>
                                          </p:stCondLst>
                                        </p:cTn>
                                        <p:tgtEl>
                                          <p:spTgt spid="13337"/>
                                        </p:tgtEl>
                                        <p:attrNameLst>
                                          <p:attrName>style.visibility</p:attrName>
                                        </p:attrNameLst>
                                      </p:cBhvr>
                                      <p:to>
                                        <p:strVal val="visible"/>
                                      </p:to>
                                    </p:set>
                                  </p:childTnLst>
                                </p:cTn>
                              </p:par>
                            </p:childTnLst>
                          </p:cTn>
                        </p:par>
                      </p:childTnLst>
                    </p:cTn>
                  </p:par>
                  <p:par>
                    <p:cTn id="52" fill="hold" nodeType="clickPar">
                      <p:stCondLst>
                        <p:cond delay="indefinite"/>
                      </p:stCondLst>
                      <p:childTnLst>
                        <p:par>
                          <p:cTn id="53" fill="hold" nodeType="withGroup">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3340"/>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1" presetClass="entr" presetSubtype="0" fill="hold" grpId="1" nodeType="clickEffect">
                                  <p:stCondLst>
                                    <p:cond delay="0"/>
                                  </p:stCondLst>
                                  <p:childTnLst>
                                    <p:set>
                                      <p:cBhvr>
                                        <p:cTn id="59" dur="1000">
                                          <p:stCondLst>
                                            <p:cond delay="0"/>
                                          </p:stCondLst>
                                        </p:cTn>
                                        <p:tgtEl>
                                          <p:spTgt spid="13339"/>
                                        </p:tgtEl>
                                        <p:attrNameLst>
                                          <p:attrName>style.visibility</p:attrName>
                                        </p:attrNameLst>
                                      </p:cBhvr>
                                      <p:to>
                                        <p:strVal val="visible"/>
                                      </p:to>
                                    </p:set>
                                  </p:childTnLst>
                                </p:cTn>
                              </p:par>
                              <p:par>
                                <p:cTn id="60" presetID="9" presetClass="exit" presetSubtype="0" fill="hold" nodeType="withEffect">
                                  <p:stCondLst>
                                    <p:cond delay="0"/>
                                  </p:stCondLst>
                                  <p:childTnLst>
                                    <p:animEffect transition="out" filter="dissolve">
                                      <p:cBhvr>
                                        <p:cTn id="61" dur="500"/>
                                        <p:tgtEl>
                                          <p:spTgt spid="13347"/>
                                        </p:tgtEl>
                                      </p:cBhvr>
                                    </p:animEffect>
                                    <p:set>
                                      <p:cBhvr>
                                        <p:cTn id="62" dur="1" fill="hold">
                                          <p:stCondLst>
                                            <p:cond delay="499"/>
                                          </p:stCondLst>
                                        </p:cTn>
                                        <p:tgtEl>
                                          <p:spTgt spid="13347"/>
                                        </p:tgtEl>
                                        <p:attrNameLst>
                                          <p:attrName>style.visibility</p:attrName>
                                        </p:attrNameLst>
                                      </p:cBhvr>
                                      <p:to>
                                        <p:strVal val="hidden"/>
                                      </p:to>
                                    </p:set>
                                  </p:childTnLst>
                                </p:cTn>
                              </p:par>
                              <p:par>
                                <p:cTn id="63" presetID="1" presetClass="entr" presetSubtype="0" fill="hold" nodeType="withEffect">
                                  <p:stCondLst>
                                    <p:cond delay="0"/>
                                  </p:stCondLst>
                                  <p:childTnLst>
                                    <p:set>
                                      <p:cBhvr>
                                        <p:cTn id="64" dur="1" fill="hold">
                                          <p:stCondLst>
                                            <p:cond delay="0"/>
                                          </p:stCondLst>
                                        </p:cTn>
                                        <p:tgtEl>
                                          <p:spTgt spid="13327"/>
                                        </p:tgtEl>
                                        <p:attrNameLst>
                                          <p:attrName>style.visibility</p:attrName>
                                        </p:attrNameLst>
                                      </p:cBhvr>
                                      <p:to>
                                        <p:strVal val="visible"/>
                                      </p:to>
                                    </p:set>
                                  </p:childTnLst>
                                </p:cTn>
                              </p:par>
                            </p:childTnLst>
                          </p:cTn>
                        </p:par>
                      </p:childTnLst>
                    </p:cTn>
                  </p:par>
                  <p:par>
                    <p:cTn id="65" fill="hold" nodeType="clickPar">
                      <p:stCondLst>
                        <p:cond delay="indefinite"/>
                      </p:stCondLst>
                      <p:childTnLst>
                        <p:par>
                          <p:cTn id="66" fill="hold" nodeType="withGroup">
                            <p:stCondLst>
                              <p:cond delay="0"/>
                            </p:stCondLst>
                            <p:childTnLst>
                              <p:par>
                                <p:cTn id="67" presetID="11" presetClass="entr" presetSubtype="0" fill="hold" grpId="2" nodeType="clickEffect">
                                  <p:stCondLst>
                                    <p:cond delay="0"/>
                                  </p:stCondLst>
                                  <p:childTnLst>
                                    <p:set>
                                      <p:cBhvr>
                                        <p:cTn id="68" dur="1000">
                                          <p:stCondLst>
                                            <p:cond delay="0"/>
                                          </p:stCondLst>
                                        </p:cTn>
                                        <p:tgtEl>
                                          <p:spTgt spid="13336"/>
                                        </p:tgtEl>
                                        <p:attrNameLst>
                                          <p:attrName>style.visibility</p:attrName>
                                        </p:attrNameLst>
                                      </p:cBhvr>
                                      <p:to>
                                        <p:strVal val="visible"/>
                                      </p:to>
                                    </p:set>
                                  </p:childTnLst>
                                </p:cTn>
                              </p:par>
                            </p:childTnLst>
                          </p:cTn>
                        </p:par>
                      </p:childTnLst>
                    </p:cTn>
                  </p:par>
                  <p:par>
                    <p:cTn id="69" fill="hold" nodeType="clickPar">
                      <p:stCondLst>
                        <p:cond delay="indefinite"/>
                      </p:stCondLst>
                      <p:childTnLst>
                        <p:par>
                          <p:cTn id="70" fill="hold" nodeType="withGroup">
                            <p:stCondLst>
                              <p:cond delay="0"/>
                            </p:stCondLst>
                            <p:childTnLst>
                              <p:par>
                                <p:cTn id="71" presetID="11" presetClass="entr" presetSubtype="0" fill="hold" grpId="2" nodeType="clickEffect">
                                  <p:stCondLst>
                                    <p:cond delay="0"/>
                                  </p:stCondLst>
                                  <p:childTnLst>
                                    <p:set>
                                      <p:cBhvr>
                                        <p:cTn id="72" dur="1000">
                                          <p:stCondLst>
                                            <p:cond delay="0"/>
                                          </p:stCondLst>
                                        </p:cTn>
                                        <p:tgtEl>
                                          <p:spTgt spid="13337"/>
                                        </p:tgtEl>
                                        <p:attrNameLst>
                                          <p:attrName>style.visibility</p:attrName>
                                        </p:attrNameLst>
                                      </p:cBhvr>
                                      <p:to>
                                        <p:strVal val="visible"/>
                                      </p:to>
                                    </p:set>
                                  </p:childTnLst>
                                </p:cTn>
                              </p:par>
                            </p:childTnLst>
                          </p:cTn>
                        </p:par>
                      </p:childTnLst>
                    </p:cTn>
                  </p:par>
                  <p:par>
                    <p:cTn id="73" fill="hold" nodeType="clickPar">
                      <p:stCondLst>
                        <p:cond delay="indefinite"/>
                      </p:stCondLst>
                      <p:childTnLst>
                        <p:par>
                          <p:cTn id="74" fill="hold" nodeType="withGroup">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13341"/>
                                        </p:tgtEl>
                                        <p:attrNameLst>
                                          <p:attrName>style.visibility</p:attrName>
                                        </p:attrNameLst>
                                      </p:cBhvr>
                                      <p:to>
                                        <p:strVal val="visible"/>
                                      </p:to>
                                    </p:set>
                                  </p:childTnLst>
                                </p:cTn>
                              </p:par>
                            </p:childTnLst>
                          </p:cTn>
                        </p:par>
                      </p:childTnLst>
                    </p:cTn>
                  </p:par>
                  <p:par>
                    <p:cTn id="77" fill="hold" nodeType="clickPar">
                      <p:stCondLst>
                        <p:cond delay="indefinite"/>
                      </p:stCondLst>
                      <p:childTnLst>
                        <p:par>
                          <p:cTn id="78" fill="hold" nodeType="withGroup">
                            <p:stCondLst>
                              <p:cond delay="0"/>
                            </p:stCondLst>
                            <p:childTnLst>
                              <p:par>
                                <p:cTn id="79" presetID="11" presetClass="entr" presetSubtype="0" fill="hold" grpId="2" nodeType="clickEffect">
                                  <p:stCondLst>
                                    <p:cond delay="0"/>
                                  </p:stCondLst>
                                  <p:childTnLst>
                                    <p:set>
                                      <p:cBhvr>
                                        <p:cTn id="80" dur="1000">
                                          <p:stCondLst>
                                            <p:cond delay="0"/>
                                          </p:stCondLst>
                                        </p:cTn>
                                        <p:tgtEl>
                                          <p:spTgt spid="13339"/>
                                        </p:tgtEl>
                                        <p:attrNameLst>
                                          <p:attrName>style.visibility</p:attrName>
                                        </p:attrNameLst>
                                      </p:cBhvr>
                                      <p:to>
                                        <p:strVal val="visible"/>
                                      </p:to>
                                    </p:set>
                                  </p:childTnLst>
                                </p:cTn>
                              </p:par>
                              <p:par>
                                <p:cTn id="81" presetID="9" presetClass="exit" presetSubtype="0" fill="hold" nodeType="withEffect">
                                  <p:stCondLst>
                                    <p:cond delay="0"/>
                                  </p:stCondLst>
                                  <p:childTnLst>
                                    <p:animEffect transition="out" filter="dissolve">
                                      <p:cBhvr>
                                        <p:cTn id="82" dur="500"/>
                                        <p:tgtEl>
                                          <p:spTgt spid="13327"/>
                                        </p:tgtEl>
                                      </p:cBhvr>
                                    </p:animEffect>
                                    <p:set>
                                      <p:cBhvr>
                                        <p:cTn id="83" dur="1" fill="hold">
                                          <p:stCondLst>
                                            <p:cond delay="499"/>
                                          </p:stCondLst>
                                        </p:cTn>
                                        <p:tgtEl>
                                          <p:spTgt spid="13327"/>
                                        </p:tgtEl>
                                        <p:attrNameLst>
                                          <p:attrName>style.visibility</p:attrName>
                                        </p:attrNameLst>
                                      </p:cBhvr>
                                      <p:to>
                                        <p:strVal val="hidden"/>
                                      </p:to>
                                    </p:set>
                                  </p:childTnLst>
                                </p:cTn>
                              </p:par>
                              <p:par>
                                <p:cTn id="84" presetID="1" presetClass="entr" presetSubtype="0" fill="hold" nodeType="withEffect">
                                  <p:stCondLst>
                                    <p:cond delay="0"/>
                                  </p:stCondLst>
                                  <p:childTnLst>
                                    <p:set>
                                      <p:cBhvr>
                                        <p:cTn id="85" dur="1" fill="hold">
                                          <p:stCondLst>
                                            <p:cond delay="0"/>
                                          </p:stCondLst>
                                        </p:cTn>
                                        <p:tgtEl>
                                          <p:spTgt spid="13354"/>
                                        </p:tgtEl>
                                        <p:attrNameLst>
                                          <p:attrName>style.visibility</p:attrName>
                                        </p:attrNameLst>
                                      </p:cBhvr>
                                      <p:to>
                                        <p:strVal val="visible"/>
                                      </p:to>
                                    </p:set>
                                  </p:childTnLst>
                                </p:cTn>
                              </p:par>
                            </p:childTnLst>
                          </p:cTn>
                        </p:par>
                      </p:childTnLst>
                    </p:cTn>
                  </p:par>
                  <p:par>
                    <p:cTn id="86" fill="hold" nodeType="clickPar">
                      <p:stCondLst>
                        <p:cond delay="indefinite"/>
                      </p:stCondLst>
                      <p:childTnLst>
                        <p:par>
                          <p:cTn id="87" fill="hold" nodeType="withGroup">
                            <p:stCondLst>
                              <p:cond delay="0"/>
                            </p:stCondLst>
                            <p:childTnLst>
                              <p:par>
                                <p:cTn id="88" presetID="11" presetClass="entr" presetSubtype="0" fill="hold" grpId="3" nodeType="clickEffect">
                                  <p:stCondLst>
                                    <p:cond delay="0"/>
                                  </p:stCondLst>
                                  <p:childTnLst>
                                    <p:set>
                                      <p:cBhvr>
                                        <p:cTn id="89" dur="1000">
                                          <p:stCondLst>
                                            <p:cond delay="0"/>
                                          </p:stCondLst>
                                        </p:cTn>
                                        <p:tgtEl>
                                          <p:spTgt spid="13336"/>
                                        </p:tgtEl>
                                        <p:attrNameLst>
                                          <p:attrName>style.visibility</p:attrName>
                                        </p:attrNameLst>
                                      </p:cBhvr>
                                      <p:to>
                                        <p:strVal val="visible"/>
                                      </p:to>
                                    </p:set>
                                  </p:childTnLst>
                                </p:cTn>
                              </p:par>
                            </p:childTnLst>
                          </p:cTn>
                        </p:par>
                      </p:childTnLst>
                    </p:cTn>
                  </p:par>
                  <p:par>
                    <p:cTn id="90" fill="hold" nodeType="clickPar">
                      <p:stCondLst>
                        <p:cond delay="indefinite"/>
                      </p:stCondLst>
                      <p:childTnLst>
                        <p:par>
                          <p:cTn id="91" fill="hold" nodeType="withGroup">
                            <p:stCondLst>
                              <p:cond delay="0"/>
                            </p:stCondLst>
                            <p:childTnLst>
                              <p:par>
                                <p:cTn id="92" presetID="11" presetClass="entr" presetSubtype="0" fill="hold" grpId="0" nodeType="clickEffect">
                                  <p:stCondLst>
                                    <p:cond delay="0"/>
                                  </p:stCondLst>
                                  <p:childTnLst>
                                    <p:set>
                                      <p:cBhvr>
                                        <p:cTn id="93" dur="1000">
                                          <p:stCondLst>
                                            <p:cond delay="0"/>
                                          </p:stCondLst>
                                        </p:cTn>
                                        <p:tgtEl>
                                          <p:spTgt spid="13360"/>
                                        </p:tgtEl>
                                        <p:attrNameLst>
                                          <p:attrName>style.visibility</p:attrName>
                                        </p:attrNameLst>
                                      </p:cBhvr>
                                      <p:to>
                                        <p:strVal val="visible"/>
                                      </p:to>
                                    </p:set>
                                  </p:childTnLst>
                                  <p:subTnLst>
                                    <p:set>
                                      <p:cBhvr override="childStyle">
                                        <p:cTn dur="1" fill="hold" display="0" masterRel="sameClick" afterEffect="1">
                                          <p:stCondLst>
                                            <p:cond evt="end" delay="0">
                                              <p:tn val="92"/>
                                            </p:cond>
                                          </p:stCondLst>
                                        </p:cTn>
                                        <p:tgtEl>
                                          <p:spTgt spid="13360"/>
                                        </p:tgtEl>
                                        <p:attrNameLst>
                                          <p:attrName>style.visibility</p:attrName>
                                        </p:attrNameLst>
                                      </p:cBhvr>
                                      <p:to>
                                        <p:strVal val="hidden"/>
                                      </p:to>
                                    </p:set>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25" grpId="0" animBg="1"/>
      <p:bldP spid="13326" grpId="0" animBg="1"/>
      <p:bldP spid="13336" grpId="0" animBg="1"/>
      <p:bldP spid="13336" grpId="1" animBg="1"/>
      <p:bldP spid="13336" grpId="2" animBg="1"/>
      <p:bldP spid="13336" grpId="3" animBg="1"/>
      <p:bldP spid="13337" grpId="0" animBg="1"/>
      <p:bldP spid="13337" grpId="1" animBg="1"/>
      <p:bldP spid="13337" grpId="2" animBg="1"/>
      <p:bldP spid="13338" grpId="0" bldLvl="0" animBg="1" autoUpdateAnimBg="0"/>
      <p:bldP spid="13339" grpId="0" animBg="1"/>
      <p:bldP spid="13339" grpId="1" animBg="1"/>
      <p:bldP spid="13339" grpId="2" animBg="1"/>
      <p:bldP spid="13340" grpId="0" bldLvl="0" animBg="1" autoUpdateAnimBg="0"/>
      <p:bldP spid="13341" grpId="0" bldLvl="0" animBg="1" autoUpdateAnimBg="0"/>
      <p:bldP spid="13360" grpId="0" animBg="1"/>
    </p:bldLst>
  </p:timing>
</p:sld>
</file>

<file path=ppt/theme/theme1.xml><?xml version="1.0" encoding="utf-8"?>
<a:theme xmlns:a="http://schemas.openxmlformats.org/drawingml/2006/main" name="Level">
  <a:themeElements>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Level">
      <a:majorFont>
        <a:latin typeface="Garamond"/>
        <a:ea typeface=""/>
        <a:cs typeface=""/>
      </a:majorFont>
      <a:minorFont>
        <a:latin typeface="Verdan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112947" tIns="56473" rIns="112947" bIns="56473"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Level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Level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Level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Level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Level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Level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Level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Level</Template>
  <TotalTime>3222</TotalTime>
  <Pages>0</Pages>
  <Words>1822</Words>
  <Characters>0</Characters>
  <Application>Microsoft Office PowerPoint</Application>
  <DocSecurity>0</DocSecurity>
  <PresentationFormat>全屏显示(4:3)</PresentationFormat>
  <Lines>0</Lines>
  <Paragraphs>341</Paragraphs>
  <Slides>28</Slides>
  <Notes>0</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28</vt:i4>
      </vt:variant>
    </vt:vector>
  </HeadingPairs>
  <TitlesOfParts>
    <vt:vector size="44" baseType="lpstr">
      <vt:lpstr>LiberationSerif</vt:lpstr>
      <vt:lpstr>PingFang-SC-Regular</vt:lpstr>
      <vt:lpstr>等线</vt:lpstr>
      <vt:lpstr>黑体</vt:lpstr>
      <vt:lpstr>楷体_GB2312</vt:lpstr>
      <vt:lpstr>宋体</vt:lpstr>
      <vt:lpstr>Arial</vt:lpstr>
      <vt:lpstr>Comic Sans MS</vt:lpstr>
      <vt:lpstr>Garamond</vt:lpstr>
      <vt:lpstr>Segoe UI</vt:lpstr>
      <vt:lpstr>Symbol</vt:lpstr>
      <vt:lpstr>Times New Roman</vt:lpstr>
      <vt:lpstr>Verdana</vt:lpstr>
      <vt:lpstr>Wingdings</vt:lpstr>
      <vt:lpstr>Wingdings 3</vt:lpstr>
      <vt:lpstr>Level</vt:lpstr>
      <vt:lpstr>链表 </vt:lpstr>
      <vt:lpstr>PowerPoint 演示文稿</vt:lpstr>
      <vt:lpstr>一、链式思想</vt:lpstr>
      <vt:lpstr>二、节点类型</vt:lpstr>
      <vt:lpstr>PowerPoint 演示文稿</vt:lpstr>
      <vt:lpstr>PowerPoint 演示文稿</vt:lpstr>
      <vt:lpstr>PowerPoint 演示文稿</vt:lpstr>
      <vt:lpstr>PowerPoint 演示文稿</vt:lpstr>
      <vt:lpstr>PowerPoint 演示文稿</vt:lpstr>
      <vt:lpstr>PowerPoint 演示文稿</vt:lpstr>
      <vt:lpstr>堆内存的使用</vt:lpstr>
      <vt:lpstr>PowerPoint 演示文稿</vt:lpstr>
      <vt:lpstr>PowerPoint 演示文稿</vt:lpstr>
      <vt:lpstr>三、动态链表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约瑟夫环（链表解决）</vt:lpstr>
      <vt:lpstr>The End</vt:lpstr>
    </vt:vector>
  </TitlesOfParts>
  <Company>Hunan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dc:title>
  <dc:creator>Li Rui</dc:creator>
  <cp:lastModifiedBy>8613786114545</cp:lastModifiedBy>
  <cp:revision>398</cp:revision>
  <cp:lastPrinted>1899-12-30T00:00:00Z</cp:lastPrinted>
  <dcterms:created xsi:type="dcterms:W3CDTF">2002-05-12T10:17:07Z</dcterms:created>
  <dcterms:modified xsi:type="dcterms:W3CDTF">2024-11-18T10:58:48Z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2052-6.5.0.1966</vt:lpwstr>
  </property>
</Properties>
</file>