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Lst>
  <p:notesMasterIdLst>
    <p:notesMasterId r:id="rId33"/>
  </p:notesMasterIdLst>
  <p:handoutMasterIdLst>
    <p:handoutMasterId r:id="rId34"/>
  </p:handoutMasterIdLst>
  <p:sldIdLst>
    <p:sldId id="256" r:id="rId3"/>
    <p:sldId id="257" r:id="rId4"/>
    <p:sldId id="259" r:id="rId5"/>
    <p:sldId id="341" r:id="rId6"/>
    <p:sldId id="346" r:id="rId7"/>
    <p:sldId id="263" r:id="rId8"/>
    <p:sldId id="352" r:id="rId9"/>
    <p:sldId id="350" r:id="rId10"/>
    <p:sldId id="281" r:id="rId11"/>
    <p:sldId id="347" r:id="rId12"/>
    <p:sldId id="360" r:id="rId13"/>
    <p:sldId id="361" r:id="rId14"/>
    <p:sldId id="362" r:id="rId15"/>
    <p:sldId id="330" r:id="rId16"/>
    <p:sldId id="329" r:id="rId17"/>
    <p:sldId id="340" r:id="rId18"/>
    <p:sldId id="363" r:id="rId19"/>
    <p:sldId id="354" r:id="rId20"/>
    <p:sldId id="355" r:id="rId21"/>
    <p:sldId id="353" r:id="rId22"/>
    <p:sldId id="343" r:id="rId23"/>
    <p:sldId id="364" r:id="rId24"/>
    <p:sldId id="348" r:id="rId25"/>
    <p:sldId id="272" r:id="rId26"/>
    <p:sldId id="359" r:id="rId27"/>
    <p:sldId id="276" r:id="rId28"/>
    <p:sldId id="277" r:id="rId29"/>
    <p:sldId id="351" r:id="rId30"/>
    <p:sldId id="349" r:id="rId31"/>
    <p:sldId id="282"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1">
          <p15:clr>
            <a:srgbClr val="A4A3A4"/>
          </p15:clr>
        </p15:guide>
        <p15:guide id="2" orient="horz" pos="171">
          <p15:clr>
            <a:srgbClr val="A4A3A4"/>
          </p15:clr>
        </p15:guide>
        <p15:guide id="3" orient="horz" pos="4110">
          <p15:clr>
            <a:srgbClr val="A4A3A4"/>
          </p15:clr>
        </p15:guide>
        <p15:guide id="4" orient="horz" pos="709">
          <p15:clr>
            <a:srgbClr val="A4A3A4"/>
          </p15:clr>
        </p15:guide>
        <p15:guide id="5" pos="295">
          <p15:clr>
            <a:srgbClr val="A4A3A4"/>
          </p15:clr>
        </p15:guide>
        <p15:guide id="6" pos="54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111111"/>
    <a:srgbClr val="0033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4" autoAdjust="0"/>
    <p:restoredTop sz="89649" autoAdjust="0"/>
  </p:normalViewPr>
  <p:slideViewPr>
    <p:cSldViewPr>
      <p:cViewPr varScale="1">
        <p:scale>
          <a:sx n="86" d="100"/>
          <a:sy n="86" d="100"/>
        </p:scale>
        <p:origin x="495" y="33"/>
      </p:cViewPr>
      <p:guideLst>
        <p:guide orient="horz" pos="231"/>
        <p:guide orient="horz" pos="171"/>
        <p:guide orient="horz" pos="4110"/>
        <p:guide orient="horz" pos="709"/>
        <p:guide pos="295"/>
        <p:guide pos="5465"/>
      </p:guideLst>
    </p:cSldViewPr>
  </p:slideViewPr>
  <p:notesTextViewPr>
    <p:cViewPr>
      <p:scale>
        <a:sx n="100" d="100"/>
        <a:sy n="100" d="100"/>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C04258-C870-4EDE-96A8-A327740EBC67}" type="doc">
      <dgm:prSet loTypeId="urn:microsoft.com/office/officeart/2005/8/layout/pyramid3" loCatId="pyramid" qsTypeId="urn:microsoft.com/office/officeart/2005/8/quickstyle/simple1" qsCatId="simple" csTypeId="urn:microsoft.com/office/officeart/2005/8/colors/accent2_1" csCatId="accent2" phldr="1"/>
      <dgm:spPr/>
    </dgm:pt>
    <dgm:pt modelId="{2D74F1F3-EB30-4678-8C3A-C4DBEB22F8D3}">
      <dgm:prSet phldrT="[文本]" custT="1"/>
      <dgm:spPr/>
      <dgm:t>
        <a:bodyPr/>
        <a:lstStyle/>
        <a:p>
          <a:r>
            <a:rPr lang="zh-CN" altLang="en-US" sz="1800" dirty="0"/>
            <a:t>生物</a:t>
          </a:r>
        </a:p>
      </dgm:t>
    </dgm:pt>
    <dgm:pt modelId="{5BCB4CBF-520F-44FF-82BF-FDBFB1F7EC82}" type="parTrans" cxnId="{50D13F6A-C509-4738-97DA-E3F85B0445EF}">
      <dgm:prSet/>
      <dgm:spPr/>
      <dgm:t>
        <a:bodyPr/>
        <a:lstStyle/>
        <a:p>
          <a:endParaRPr lang="zh-CN" altLang="en-US" sz="1800"/>
        </a:p>
      </dgm:t>
    </dgm:pt>
    <dgm:pt modelId="{11C0BE5D-B683-4AD0-A4D2-A57013B6E4F8}" type="sibTrans" cxnId="{50D13F6A-C509-4738-97DA-E3F85B0445EF}">
      <dgm:prSet/>
      <dgm:spPr/>
      <dgm:t>
        <a:bodyPr/>
        <a:lstStyle/>
        <a:p>
          <a:endParaRPr lang="zh-CN" altLang="en-US" sz="1800"/>
        </a:p>
      </dgm:t>
    </dgm:pt>
    <dgm:pt modelId="{4735C981-AF43-4D73-9955-3B5C69BF7482}">
      <dgm:prSet phldrT="[文本]" custT="1"/>
      <dgm:spPr/>
      <dgm:t>
        <a:bodyPr/>
        <a:lstStyle/>
        <a:p>
          <a:r>
            <a:rPr lang="zh-CN" altLang="en-US" sz="1800" dirty="0"/>
            <a:t>智人种</a:t>
          </a:r>
        </a:p>
      </dgm:t>
    </dgm:pt>
    <dgm:pt modelId="{4FCABDC9-FF96-49BA-ADBD-1B3B12912ADF}" type="parTrans" cxnId="{4CCBEAB9-353D-4909-8E2C-28A95D7E9C30}">
      <dgm:prSet/>
      <dgm:spPr/>
      <dgm:t>
        <a:bodyPr/>
        <a:lstStyle/>
        <a:p>
          <a:endParaRPr lang="zh-CN" altLang="en-US" sz="1800"/>
        </a:p>
      </dgm:t>
    </dgm:pt>
    <dgm:pt modelId="{09D7C6DC-9A91-498B-80E5-6707CEA7A545}" type="sibTrans" cxnId="{4CCBEAB9-353D-4909-8E2C-28A95D7E9C30}">
      <dgm:prSet/>
      <dgm:spPr/>
      <dgm:t>
        <a:bodyPr/>
        <a:lstStyle/>
        <a:p>
          <a:endParaRPr lang="zh-CN" altLang="en-US" sz="1800"/>
        </a:p>
      </dgm:t>
    </dgm:pt>
    <dgm:pt modelId="{ABA5BE62-43B4-4BEF-A92A-8DB780489319}">
      <dgm:prSet custT="1"/>
      <dgm:spPr/>
      <dgm:t>
        <a:bodyPr/>
        <a:lstStyle/>
        <a:p>
          <a:r>
            <a:rPr lang="zh-CN" altLang="en-US" sz="1800" dirty="0"/>
            <a:t>真核域</a:t>
          </a:r>
        </a:p>
      </dgm:t>
    </dgm:pt>
    <dgm:pt modelId="{6D03760E-58C8-493D-AB12-CA212710BED8}" type="parTrans" cxnId="{09839992-2B94-4828-BC49-16957E29513F}">
      <dgm:prSet/>
      <dgm:spPr/>
      <dgm:t>
        <a:bodyPr/>
        <a:lstStyle/>
        <a:p>
          <a:endParaRPr lang="zh-CN" altLang="en-US" sz="1800"/>
        </a:p>
      </dgm:t>
    </dgm:pt>
    <dgm:pt modelId="{F47F8234-0A6E-405A-989D-03EEAE31049B}" type="sibTrans" cxnId="{09839992-2B94-4828-BC49-16957E29513F}">
      <dgm:prSet/>
      <dgm:spPr/>
      <dgm:t>
        <a:bodyPr/>
        <a:lstStyle/>
        <a:p>
          <a:endParaRPr lang="zh-CN" altLang="en-US" sz="1800"/>
        </a:p>
      </dgm:t>
    </dgm:pt>
    <dgm:pt modelId="{0B2FFAE5-B879-4C23-A824-67D5A6E201DE}">
      <dgm:prSet custT="1"/>
      <dgm:spPr/>
      <dgm:t>
        <a:bodyPr/>
        <a:lstStyle/>
        <a:p>
          <a:r>
            <a:rPr lang="zh-CN" altLang="en-US" sz="1800" dirty="0"/>
            <a:t>哺乳纲</a:t>
          </a:r>
        </a:p>
      </dgm:t>
    </dgm:pt>
    <dgm:pt modelId="{7B4C5E3A-E29F-4F0A-B31E-B5D43E09D58D}" type="parTrans" cxnId="{4905A063-B0FF-49F9-B1FB-6E5E5C151EA5}">
      <dgm:prSet/>
      <dgm:spPr/>
      <dgm:t>
        <a:bodyPr/>
        <a:lstStyle/>
        <a:p>
          <a:endParaRPr lang="zh-CN" altLang="en-US" sz="1800"/>
        </a:p>
      </dgm:t>
    </dgm:pt>
    <dgm:pt modelId="{017B1408-5E0D-4E6B-A935-6319209A35C9}" type="sibTrans" cxnId="{4905A063-B0FF-49F9-B1FB-6E5E5C151EA5}">
      <dgm:prSet/>
      <dgm:spPr/>
      <dgm:t>
        <a:bodyPr/>
        <a:lstStyle/>
        <a:p>
          <a:endParaRPr lang="zh-CN" altLang="en-US" sz="1800"/>
        </a:p>
      </dgm:t>
    </dgm:pt>
    <dgm:pt modelId="{EBEF01A2-B7B9-4EE9-B10B-DEBBEB4ADE76}">
      <dgm:prSet custT="1"/>
      <dgm:spPr/>
      <dgm:t>
        <a:bodyPr/>
        <a:lstStyle/>
        <a:p>
          <a:r>
            <a:rPr lang="zh-CN" altLang="en-US" sz="1800" dirty="0"/>
            <a:t>灵长目</a:t>
          </a:r>
        </a:p>
      </dgm:t>
    </dgm:pt>
    <dgm:pt modelId="{3954DDA6-74FF-4096-914B-AF5E6279CF6F}" type="parTrans" cxnId="{9B552B4E-8557-476E-8A46-6E7BFA9317E4}">
      <dgm:prSet/>
      <dgm:spPr/>
      <dgm:t>
        <a:bodyPr/>
        <a:lstStyle/>
        <a:p>
          <a:endParaRPr lang="zh-CN" altLang="en-US" sz="1800"/>
        </a:p>
      </dgm:t>
    </dgm:pt>
    <dgm:pt modelId="{931D2632-0155-421C-9AB3-54E8855FF4CC}" type="sibTrans" cxnId="{9B552B4E-8557-476E-8A46-6E7BFA9317E4}">
      <dgm:prSet/>
      <dgm:spPr/>
      <dgm:t>
        <a:bodyPr/>
        <a:lstStyle/>
        <a:p>
          <a:endParaRPr lang="zh-CN" altLang="en-US" sz="1800"/>
        </a:p>
      </dgm:t>
    </dgm:pt>
    <dgm:pt modelId="{DB4574F5-F3A1-4E1F-8447-49E0E52E8D8A}">
      <dgm:prSet custT="1"/>
      <dgm:spPr/>
      <dgm:t>
        <a:bodyPr/>
        <a:lstStyle/>
        <a:p>
          <a:r>
            <a:rPr lang="zh-CN" altLang="en-US" sz="1800" dirty="0"/>
            <a:t>人科</a:t>
          </a:r>
        </a:p>
      </dgm:t>
    </dgm:pt>
    <dgm:pt modelId="{8985982B-AC64-4C2A-AFD8-5D9E1BC37176}" type="parTrans" cxnId="{FDF9715E-3668-4515-AB40-C73B894B13DF}">
      <dgm:prSet/>
      <dgm:spPr/>
      <dgm:t>
        <a:bodyPr/>
        <a:lstStyle/>
        <a:p>
          <a:endParaRPr lang="zh-CN" altLang="en-US" sz="1800"/>
        </a:p>
      </dgm:t>
    </dgm:pt>
    <dgm:pt modelId="{559D3405-F9AB-4A13-806D-0BB65FB357A4}" type="sibTrans" cxnId="{FDF9715E-3668-4515-AB40-C73B894B13DF}">
      <dgm:prSet/>
      <dgm:spPr/>
      <dgm:t>
        <a:bodyPr/>
        <a:lstStyle/>
        <a:p>
          <a:endParaRPr lang="zh-CN" altLang="en-US" sz="1800"/>
        </a:p>
      </dgm:t>
    </dgm:pt>
    <dgm:pt modelId="{56CCD4CC-155D-49CD-BACB-1C4FC641A68E}">
      <dgm:prSet custT="1"/>
      <dgm:spPr/>
      <dgm:t>
        <a:bodyPr/>
        <a:lstStyle/>
        <a:p>
          <a:r>
            <a:rPr lang="zh-CN" altLang="en-US" sz="1800" dirty="0"/>
            <a:t>人属</a:t>
          </a:r>
        </a:p>
      </dgm:t>
    </dgm:pt>
    <dgm:pt modelId="{D6C62767-4804-4F4D-B7BD-4AD0DB7CFC2E}" type="parTrans" cxnId="{B0090A1E-6272-42D7-93C4-185AA8575081}">
      <dgm:prSet/>
      <dgm:spPr/>
      <dgm:t>
        <a:bodyPr/>
        <a:lstStyle/>
        <a:p>
          <a:endParaRPr lang="zh-CN" altLang="en-US" sz="1800"/>
        </a:p>
      </dgm:t>
    </dgm:pt>
    <dgm:pt modelId="{6D9B7314-D5F5-49D2-B257-0BDE2742E6C1}" type="sibTrans" cxnId="{B0090A1E-6272-42D7-93C4-185AA8575081}">
      <dgm:prSet/>
      <dgm:spPr/>
      <dgm:t>
        <a:bodyPr/>
        <a:lstStyle/>
        <a:p>
          <a:endParaRPr lang="zh-CN" altLang="en-US" sz="1800"/>
        </a:p>
      </dgm:t>
    </dgm:pt>
    <dgm:pt modelId="{19DA249E-1C38-4812-AF3D-0C49CF67F112}">
      <dgm:prSet custT="1"/>
      <dgm:spPr/>
      <dgm:t>
        <a:bodyPr/>
        <a:lstStyle/>
        <a:p>
          <a:r>
            <a:rPr lang="zh-CN" altLang="en-US" sz="1800" dirty="0"/>
            <a:t>脊索动物亚门</a:t>
          </a:r>
        </a:p>
      </dgm:t>
    </dgm:pt>
    <dgm:pt modelId="{4941C0F2-53D9-443B-AB94-08DE4FC64275}" type="parTrans" cxnId="{3A9A4204-1B11-4CEC-A851-132422F27B95}">
      <dgm:prSet/>
      <dgm:spPr/>
      <dgm:t>
        <a:bodyPr/>
        <a:lstStyle/>
        <a:p>
          <a:endParaRPr lang="zh-CN" altLang="en-US" sz="1800"/>
        </a:p>
      </dgm:t>
    </dgm:pt>
    <dgm:pt modelId="{1408D998-28E3-426B-BA17-FC11A4CC5ABF}" type="sibTrans" cxnId="{3A9A4204-1B11-4CEC-A851-132422F27B95}">
      <dgm:prSet/>
      <dgm:spPr/>
      <dgm:t>
        <a:bodyPr/>
        <a:lstStyle/>
        <a:p>
          <a:endParaRPr lang="zh-CN" altLang="en-US" sz="1800"/>
        </a:p>
      </dgm:t>
    </dgm:pt>
    <dgm:pt modelId="{C079BF89-1EC9-4B57-BB57-40FC09ABC23B}">
      <dgm:prSet custT="1"/>
      <dgm:spPr/>
      <dgm:t>
        <a:bodyPr/>
        <a:lstStyle/>
        <a:p>
          <a:r>
            <a:rPr lang="zh-CN" altLang="en-US" sz="1800" dirty="0"/>
            <a:t>动物界</a:t>
          </a:r>
        </a:p>
      </dgm:t>
    </dgm:pt>
    <dgm:pt modelId="{49171F0B-5ADA-46C3-AF0F-7BD1F6E8DB15}" type="parTrans" cxnId="{6E3F3DFC-E469-4892-8A54-8FE1DC86B8BB}">
      <dgm:prSet/>
      <dgm:spPr/>
      <dgm:t>
        <a:bodyPr/>
        <a:lstStyle/>
        <a:p>
          <a:endParaRPr lang="zh-CN" altLang="en-US" sz="1800"/>
        </a:p>
      </dgm:t>
    </dgm:pt>
    <dgm:pt modelId="{00F43E8B-CCC3-44E2-A4FD-BE2EC0C1ABFB}" type="sibTrans" cxnId="{6E3F3DFC-E469-4892-8A54-8FE1DC86B8BB}">
      <dgm:prSet/>
      <dgm:spPr/>
      <dgm:t>
        <a:bodyPr/>
        <a:lstStyle/>
        <a:p>
          <a:endParaRPr lang="zh-CN" altLang="en-US" sz="1800"/>
        </a:p>
      </dgm:t>
    </dgm:pt>
    <dgm:pt modelId="{28C9A349-3931-47F6-9324-C12ACB14251D}">
      <dgm:prSet custT="1"/>
      <dgm:spPr/>
      <dgm:t>
        <a:bodyPr/>
        <a:lstStyle/>
        <a:p>
          <a:r>
            <a:rPr lang="zh-CN" altLang="en-US" sz="1800" dirty="0"/>
            <a:t>脊索动物门</a:t>
          </a:r>
        </a:p>
      </dgm:t>
    </dgm:pt>
    <dgm:pt modelId="{A1A9FB90-AEC0-4483-A681-712C04E588D7}" type="parTrans" cxnId="{73326C4B-AABE-48A2-99BA-504B1AEB3E75}">
      <dgm:prSet/>
      <dgm:spPr/>
      <dgm:t>
        <a:bodyPr/>
        <a:lstStyle/>
        <a:p>
          <a:endParaRPr lang="zh-CN" altLang="en-US" sz="1800"/>
        </a:p>
      </dgm:t>
    </dgm:pt>
    <dgm:pt modelId="{80EEE606-1A5D-4558-A70B-2D32F4ED69BC}" type="sibTrans" cxnId="{73326C4B-AABE-48A2-99BA-504B1AEB3E75}">
      <dgm:prSet/>
      <dgm:spPr/>
      <dgm:t>
        <a:bodyPr/>
        <a:lstStyle/>
        <a:p>
          <a:endParaRPr lang="zh-CN" altLang="en-US" sz="1800"/>
        </a:p>
      </dgm:t>
    </dgm:pt>
    <dgm:pt modelId="{F9A62A07-C363-4698-969E-26A01D55CBE0}" type="pres">
      <dgm:prSet presAssocID="{45C04258-C870-4EDE-96A8-A327740EBC67}" presName="Name0" presStyleCnt="0">
        <dgm:presLayoutVars>
          <dgm:dir/>
          <dgm:animLvl val="lvl"/>
          <dgm:resizeHandles val="exact"/>
        </dgm:presLayoutVars>
      </dgm:prSet>
      <dgm:spPr/>
    </dgm:pt>
    <dgm:pt modelId="{D74055FD-9022-43BC-9EEE-CD8E39A30605}" type="pres">
      <dgm:prSet presAssocID="{2D74F1F3-EB30-4678-8C3A-C4DBEB22F8D3}" presName="Name8" presStyleCnt="0"/>
      <dgm:spPr/>
    </dgm:pt>
    <dgm:pt modelId="{BA253CD9-1700-40DC-B6F0-42749BABCC72}" type="pres">
      <dgm:prSet presAssocID="{2D74F1F3-EB30-4678-8C3A-C4DBEB22F8D3}" presName="level" presStyleLbl="node1" presStyleIdx="0" presStyleCnt="10">
        <dgm:presLayoutVars>
          <dgm:chMax val="1"/>
          <dgm:bulletEnabled val="1"/>
        </dgm:presLayoutVars>
      </dgm:prSet>
      <dgm:spPr/>
    </dgm:pt>
    <dgm:pt modelId="{A5AAA4E0-6D3D-4330-BD0D-52E78BCD485C}" type="pres">
      <dgm:prSet presAssocID="{2D74F1F3-EB30-4678-8C3A-C4DBEB22F8D3}" presName="levelTx" presStyleLbl="revTx" presStyleIdx="0" presStyleCnt="0">
        <dgm:presLayoutVars>
          <dgm:chMax val="1"/>
          <dgm:bulletEnabled val="1"/>
        </dgm:presLayoutVars>
      </dgm:prSet>
      <dgm:spPr/>
    </dgm:pt>
    <dgm:pt modelId="{84A32534-D426-4E0D-8B1E-F0CD5047D47C}" type="pres">
      <dgm:prSet presAssocID="{ABA5BE62-43B4-4BEF-A92A-8DB780489319}" presName="Name8" presStyleCnt="0"/>
      <dgm:spPr/>
    </dgm:pt>
    <dgm:pt modelId="{7C9C240E-F5AE-439D-ACD1-6CEA9B1C9695}" type="pres">
      <dgm:prSet presAssocID="{ABA5BE62-43B4-4BEF-A92A-8DB780489319}" presName="level" presStyleLbl="node1" presStyleIdx="1" presStyleCnt="10">
        <dgm:presLayoutVars>
          <dgm:chMax val="1"/>
          <dgm:bulletEnabled val="1"/>
        </dgm:presLayoutVars>
      </dgm:prSet>
      <dgm:spPr/>
    </dgm:pt>
    <dgm:pt modelId="{E325404C-8CF7-490A-8644-C9FF4AC9A076}" type="pres">
      <dgm:prSet presAssocID="{ABA5BE62-43B4-4BEF-A92A-8DB780489319}" presName="levelTx" presStyleLbl="revTx" presStyleIdx="0" presStyleCnt="0">
        <dgm:presLayoutVars>
          <dgm:chMax val="1"/>
          <dgm:bulletEnabled val="1"/>
        </dgm:presLayoutVars>
      </dgm:prSet>
      <dgm:spPr/>
    </dgm:pt>
    <dgm:pt modelId="{FDADC0CC-953B-4B73-BB03-591784E225F0}" type="pres">
      <dgm:prSet presAssocID="{C079BF89-1EC9-4B57-BB57-40FC09ABC23B}" presName="Name8" presStyleCnt="0"/>
      <dgm:spPr/>
    </dgm:pt>
    <dgm:pt modelId="{9B2F9C4F-D5D0-4A60-A155-2B08C99A0B3A}" type="pres">
      <dgm:prSet presAssocID="{C079BF89-1EC9-4B57-BB57-40FC09ABC23B}" presName="level" presStyleLbl="node1" presStyleIdx="2" presStyleCnt="10">
        <dgm:presLayoutVars>
          <dgm:chMax val="1"/>
          <dgm:bulletEnabled val="1"/>
        </dgm:presLayoutVars>
      </dgm:prSet>
      <dgm:spPr/>
    </dgm:pt>
    <dgm:pt modelId="{0197E170-949E-4DEB-88D0-DA80FF0651CD}" type="pres">
      <dgm:prSet presAssocID="{C079BF89-1EC9-4B57-BB57-40FC09ABC23B}" presName="levelTx" presStyleLbl="revTx" presStyleIdx="0" presStyleCnt="0">
        <dgm:presLayoutVars>
          <dgm:chMax val="1"/>
          <dgm:bulletEnabled val="1"/>
        </dgm:presLayoutVars>
      </dgm:prSet>
      <dgm:spPr/>
    </dgm:pt>
    <dgm:pt modelId="{35A0BD18-2277-4EC9-B8E8-ACB3B8531150}" type="pres">
      <dgm:prSet presAssocID="{28C9A349-3931-47F6-9324-C12ACB14251D}" presName="Name8" presStyleCnt="0"/>
      <dgm:spPr/>
    </dgm:pt>
    <dgm:pt modelId="{8D09CDAB-BAF6-4735-92D5-FAF4F79291A0}" type="pres">
      <dgm:prSet presAssocID="{28C9A349-3931-47F6-9324-C12ACB14251D}" presName="level" presStyleLbl="node1" presStyleIdx="3" presStyleCnt="10">
        <dgm:presLayoutVars>
          <dgm:chMax val="1"/>
          <dgm:bulletEnabled val="1"/>
        </dgm:presLayoutVars>
      </dgm:prSet>
      <dgm:spPr/>
    </dgm:pt>
    <dgm:pt modelId="{04485F87-E118-4978-B211-5185B20F8BEC}" type="pres">
      <dgm:prSet presAssocID="{28C9A349-3931-47F6-9324-C12ACB14251D}" presName="levelTx" presStyleLbl="revTx" presStyleIdx="0" presStyleCnt="0">
        <dgm:presLayoutVars>
          <dgm:chMax val="1"/>
          <dgm:bulletEnabled val="1"/>
        </dgm:presLayoutVars>
      </dgm:prSet>
      <dgm:spPr/>
    </dgm:pt>
    <dgm:pt modelId="{EBEC75CF-8D0F-44E6-8866-FEFEDC99A424}" type="pres">
      <dgm:prSet presAssocID="{19DA249E-1C38-4812-AF3D-0C49CF67F112}" presName="Name8" presStyleCnt="0"/>
      <dgm:spPr/>
    </dgm:pt>
    <dgm:pt modelId="{B40FDAAF-D29C-4445-9C61-D2658D5F6F13}" type="pres">
      <dgm:prSet presAssocID="{19DA249E-1C38-4812-AF3D-0C49CF67F112}" presName="level" presStyleLbl="node1" presStyleIdx="4" presStyleCnt="10">
        <dgm:presLayoutVars>
          <dgm:chMax val="1"/>
          <dgm:bulletEnabled val="1"/>
        </dgm:presLayoutVars>
      </dgm:prSet>
      <dgm:spPr/>
    </dgm:pt>
    <dgm:pt modelId="{45BB3016-AFCF-45E2-AF9A-655FDF4A3D45}" type="pres">
      <dgm:prSet presAssocID="{19DA249E-1C38-4812-AF3D-0C49CF67F112}" presName="levelTx" presStyleLbl="revTx" presStyleIdx="0" presStyleCnt="0">
        <dgm:presLayoutVars>
          <dgm:chMax val="1"/>
          <dgm:bulletEnabled val="1"/>
        </dgm:presLayoutVars>
      </dgm:prSet>
      <dgm:spPr/>
    </dgm:pt>
    <dgm:pt modelId="{0BAE1C60-BB28-4ACA-9650-6912CE9EA0AB}" type="pres">
      <dgm:prSet presAssocID="{0B2FFAE5-B879-4C23-A824-67D5A6E201DE}" presName="Name8" presStyleCnt="0"/>
      <dgm:spPr/>
    </dgm:pt>
    <dgm:pt modelId="{0566D3BE-3318-4170-96CE-75CBC2627E8C}" type="pres">
      <dgm:prSet presAssocID="{0B2FFAE5-B879-4C23-A824-67D5A6E201DE}" presName="level" presStyleLbl="node1" presStyleIdx="5" presStyleCnt="10">
        <dgm:presLayoutVars>
          <dgm:chMax val="1"/>
          <dgm:bulletEnabled val="1"/>
        </dgm:presLayoutVars>
      </dgm:prSet>
      <dgm:spPr/>
    </dgm:pt>
    <dgm:pt modelId="{4C1AEE8F-27FD-4716-8D7B-527B0B501CA6}" type="pres">
      <dgm:prSet presAssocID="{0B2FFAE5-B879-4C23-A824-67D5A6E201DE}" presName="levelTx" presStyleLbl="revTx" presStyleIdx="0" presStyleCnt="0">
        <dgm:presLayoutVars>
          <dgm:chMax val="1"/>
          <dgm:bulletEnabled val="1"/>
        </dgm:presLayoutVars>
      </dgm:prSet>
      <dgm:spPr/>
    </dgm:pt>
    <dgm:pt modelId="{ADCC7F48-2A52-4D72-A8A6-D9290D19E601}" type="pres">
      <dgm:prSet presAssocID="{EBEF01A2-B7B9-4EE9-B10B-DEBBEB4ADE76}" presName="Name8" presStyleCnt="0"/>
      <dgm:spPr/>
    </dgm:pt>
    <dgm:pt modelId="{B132F483-EF88-47FF-B419-DC9819BC8F29}" type="pres">
      <dgm:prSet presAssocID="{EBEF01A2-B7B9-4EE9-B10B-DEBBEB4ADE76}" presName="level" presStyleLbl="node1" presStyleIdx="6" presStyleCnt="10">
        <dgm:presLayoutVars>
          <dgm:chMax val="1"/>
          <dgm:bulletEnabled val="1"/>
        </dgm:presLayoutVars>
      </dgm:prSet>
      <dgm:spPr/>
    </dgm:pt>
    <dgm:pt modelId="{D633C062-AE8E-48CB-95CF-5A3615687F7B}" type="pres">
      <dgm:prSet presAssocID="{EBEF01A2-B7B9-4EE9-B10B-DEBBEB4ADE76}" presName="levelTx" presStyleLbl="revTx" presStyleIdx="0" presStyleCnt="0">
        <dgm:presLayoutVars>
          <dgm:chMax val="1"/>
          <dgm:bulletEnabled val="1"/>
        </dgm:presLayoutVars>
      </dgm:prSet>
      <dgm:spPr/>
    </dgm:pt>
    <dgm:pt modelId="{B38DAD2D-2097-4AC5-A45B-2DB2BD4C016C}" type="pres">
      <dgm:prSet presAssocID="{DB4574F5-F3A1-4E1F-8447-49E0E52E8D8A}" presName="Name8" presStyleCnt="0"/>
      <dgm:spPr/>
    </dgm:pt>
    <dgm:pt modelId="{116AC359-63CF-4F01-A737-02F856DA19E1}" type="pres">
      <dgm:prSet presAssocID="{DB4574F5-F3A1-4E1F-8447-49E0E52E8D8A}" presName="level" presStyleLbl="node1" presStyleIdx="7" presStyleCnt="10">
        <dgm:presLayoutVars>
          <dgm:chMax val="1"/>
          <dgm:bulletEnabled val="1"/>
        </dgm:presLayoutVars>
      </dgm:prSet>
      <dgm:spPr/>
    </dgm:pt>
    <dgm:pt modelId="{EB1B8342-BE04-4E4A-B5DE-6618972DE202}" type="pres">
      <dgm:prSet presAssocID="{DB4574F5-F3A1-4E1F-8447-49E0E52E8D8A}" presName="levelTx" presStyleLbl="revTx" presStyleIdx="0" presStyleCnt="0">
        <dgm:presLayoutVars>
          <dgm:chMax val="1"/>
          <dgm:bulletEnabled val="1"/>
        </dgm:presLayoutVars>
      </dgm:prSet>
      <dgm:spPr/>
    </dgm:pt>
    <dgm:pt modelId="{24F48BFB-9F27-45C4-B673-068375E6EE06}" type="pres">
      <dgm:prSet presAssocID="{56CCD4CC-155D-49CD-BACB-1C4FC641A68E}" presName="Name8" presStyleCnt="0"/>
      <dgm:spPr/>
    </dgm:pt>
    <dgm:pt modelId="{FD228182-E174-4C0D-B4BD-C0D1E21175B5}" type="pres">
      <dgm:prSet presAssocID="{56CCD4CC-155D-49CD-BACB-1C4FC641A68E}" presName="level" presStyleLbl="node1" presStyleIdx="8" presStyleCnt="10">
        <dgm:presLayoutVars>
          <dgm:chMax val="1"/>
          <dgm:bulletEnabled val="1"/>
        </dgm:presLayoutVars>
      </dgm:prSet>
      <dgm:spPr/>
    </dgm:pt>
    <dgm:pt modelId="{4B00B399-4644-4E19-9B8D-CFE42D18E896}" type="pres">
      <dgm:prSet presAssocID="{56CCD4CC-155D-49CD-BACB-1C4FC641A68E}" presName="levelTx" presStyleLbl="revTx" presStyleIdx="0" presStyleCnt="0">
        <dgm:presLayoutVars>
          <dgm:chMax val="1"/>
          <dgm:bulletEnabled val="1"/>
        </dgm:presLayoutVars>
      </dgm:prSet>
      <dgm:spPr/>
    </dgm:pt>
    <dgm:pt modelId="{BD136FA0-10F7-4DFF-B7C6-16DC16ED96AE}" type="pres">
      <dgm:prSet presAssocID="{4735C981-AF43-4D73-9955-3B5C69BF7482}" presName="Name8" presStyleCnt="0"/>
      <dgm:spPr/>
    </dgm:pt>
    <dgm:pt modelId="{94F5E6B8-2A3F-4831-856E-51E2511167FB}" type="pres">
      <dgm:prSet presAssocID="{4735C981-AF43-4D73-9955-3B5C69BF7482}" presName="level" presStyleLbl="node1" presStyleIdx="9" presStyleCnt="10">
        <dgm:presLayoutVars>
          <dgm:chMax val="1"/>
          <dgm:bulletEnabled val="1"/>
        </dgm:presLayoutVars>
      </dgm:prSet>
      <dgm:spPr/>
    </dgm:pt>
    <dgm:pt modelId="{E1425626-6FD7-45EC-BE70-C9696724794A}" type="pres">
      <dgm:prSet presAssocID="{4735C981-AF43-4D73-9955-3B5C69BF7482}" presName="levelTx" presStyleLbl="revTx" presStyleIdx="0" presStyleCnt="0">
        <dgm:presLayoutVars>
          <dgm:chMax val="1"/>
          <dgm:bulletEnabled val="1"/>
        </dgm:presLayoutVars>
      </dgm:prSet>
      <dgm:spPr/>
    </dgm:pt>
  </dgm:ptLst>
  <dgm:cxnLst>
    <dgm:cxn modelId="{D9901100-4A2F-4B83-83F8-D09EB770238D}" type="presOf" srcId="{C079BF89-1EC9-4B57-BB57-40FC09ABC23B}" destId="{0197E170-949E-4DEB-88D0-DA80FF0651CD}" srcOrd="1" destOrd="0" presId="urn:microsoft.com/office/officeart/2005/8/layout/pyramid3"/>
    <dgm:cxn modelId="{3A9A4204-1B11-4CEC-A851-132422F27B95}" srcId="{45C04258-C870-4EDE-96A8-A327740EBC67}" destId="{19DA249E-1C38-4812-AF3D-0C49CF67F112}" srcOrd="4" destOrd="0" parTransId="{4941C0F2-53D9-443B-AB94-08DE4FC64275}" sibTransId="{1408D998-28E3-426B-BA17-FC11A4CC5ABF}"/>
    <dgm:cxn modelId="{512C910B-2222-46D4-85B5-48CA0C83451B}" type="presOf" srcId="{28C9A349-3931-47F6-9324-C12ACB14251D}" destId="{04485F87-E118-4978-B211-5185B20F8BEC}" srcOrd="1" destOrd="0" presId="urn:microsoft.com/office/officeart/2005/8/layout/pyramid3"/>
    <dgm:cxn modelId="{3F8C790E-A723-4EE4-81CA-1539912CD13F}" type="presOf" srcId="{0B2FFAE5-B879-4C23-A824-67D5A6E201DE}" destId="{0566D3BE-3318-4170-96CE-75CBC2627E8C}" srcOrd="0" destOrd="0" presId="urn:microsoft.com/office/officeart/2005/8/layout/pyramid3"/>
    <dgm:cxn modelId="{1B8A5914-19D9-44F2-A3B3-4840C4FF7C23}" type="presOf" srcId="{45C04258-C870-4EDE-96A8-A327740EBC67}" destId="{F9A62A07-C363-4698-969E-26A01D55CBE0}" srcOrd="0" destOrd="0" presId="urn:microsoft.com/office/officeart/2005/8/layout/pyramid3"/>
    <dgm:cxn modelId="{B0090A1E-6272-42D7-93C4-185AA8575081}" srcId="{45C04258-C870-4EDE-96A8-A327740EBC67}" destId="{56CCD4CC-155D-49CD-BACB-1C4FC641A68E}" srcOrd="8" destOrd="0" parTransId="{D6C62767-4804-4F4D-B7BD-4AD0DB7CFC2E}" sibTransId="{6D9B7314-D5F5-49D2-B257-0BDE2742E6C1}"/>
    <dgm:cxn modelId="{4B88E829-6F4D-4857-B053-0FC7901593D2}" type="presOf" srcId="{ABA5BE62-43B4-4BEF-A92A-8DB780489319}" destId="{E325404C-8CF7-490A-8644-C9FF4AC9A076}" srcOrd="1" destOrd="0" presId="urn:microsoft.com/office/officeart/2005/8/layout/pyramid3"/>
    <dgm:cxn modelId="{ADA1C23F-85E2-4D7C-9C96-A64A90C5565B}" type="presOf" srcId="{EBEF01A2-B7B9-4EE9-B10B-DEBBEB4ADE76}" destId="{D633C062-AE8E-48CB-95CF-5A3615687F7B}" srcOrd="1" destOrd="0" presId="urn:microsoft.com/office/officeart/2005/8/layout/pyramid3"/>
    <dgm:cxn modelId="{A6FD0B5E-3A96-4B83-9C6F-E70259193615}" type="presOf" srcId="{4735C981-AF43-4D73-9955-3B5C69BF7482}" destId="{94F5E6B8-2A3F-4831-856E-51E2511167FB}" srcOrd="0" destOrd="0" presId="urn:microsoft.com/office/officeart/2005/8/layout/pyramid3"/>
    <dgm:cxn modelId="{FDF9715E-3668-4515-AB40-C73B894B13DF}" srcId="{45C04258-C870-4EDE-96A8-A327740EBC67}" destId="{DB4574F5-F3A1-4E1F-8447-49E0E52E8D8A}" srcOrd="7" destOrd="0" parTransId="{8985982B-AC64-4C2A-AFD8-5D9E1BC37176}" sibTransId="{559D3405-F9AB-4A13-806D-0BB65FB357A4}"/>
    <dgm:cxn modelId="{E1788361-981B-4AA9-A8EF-20CB48269DF6}" type="presOf" srcId="{EBEF01A2-B7B9-4EE9-B10B-DEBBEB4ADE76}" destId="{B132F483-EF88-47FF-B419-DC9819BC8F29}" srcOrd="0" destOrd="0" presId="urn:microsoft.com/office/officeart/2005/8/layout/pyramid3"/>
    <dgm:cxn modelId="{82E50663-25BB-4E6D-AECA-F765E50C1268}" type="presOf" srcId="{4735C981-AF43-4D73-9955-3B5C69BF7482}" destId="{E1425626-6FD7-45EC-BE70-C9696724794A}" srcOrd="1" destOrd="0" presId="urn:microsoft.com/office/officeart/2005/8/layout/pyramid3"/>
    <dgm:cxn modelId="{4905A063-B0FF-49F9-B1FB-6E5E5C151EA5}" srcId="{45C04258-C870-4EDE-96A8-A327740EBC67}" destId="{0B2FFAE5-B879-4C23-A824-67D5A6E201DE}" srcOrd="5" destOrd="0" parTransId="{7B4C5E3A-E29F-4F0A-B31E-B5D43E09D58D}" sibTransId="{017B1408-5E0D-4E6B-A935-6319209A35C9}"/>
    <dgm:cxn modelId="{32BD5167-3718-4EE8-B49B-19DB8B5A9861}" type="presOf" srcId="{DB4574F5-F3A1-4E1F-8447-49E0E52E8D8A}" destId="{EB1B8342-BE04-4E4A-B5DE-6618972DE202}" srcOrd="1" destOrd="0" presId="urn:microsoft.com/office/officeart/2005/8/layout/pyramid3"/>
    <dgm:cxn modelId="{50D13F6A-C509-4738-97DA-E3F85B0445EF}" srcId="{45C04258-C870-4EDE-96A8-A327740EBC67}" destId="{2D74F1F3-EB30-4678-8C3A-C4DBEB22F8D3}" srcOrd="0" destOrd="0" parTransId="{5BCB4CBF-520F-44FF-82BF-FDBFB1F7EC82}" sibTransId="{11C0BE5D-B683-4AD0-A4D2-A57013B6E4F8}"/>
    <dgm:cxn modelId="{73326C4B-AABE-48A2-99BA-504B1AEB3E75}" srcId="{45C04258-C870-4EDE-96A8-A327740EBC67}" destId="{28C9A349-3931-47F6-9324-C12ACB14251D}" srcOrd="3" destOrd="0" parTransId="{A1A9FB90-AEC0-4483-A681-712C04E588D7}" sibTransId="{80EEE606-1A5D-4558-A70B-2D32F4ED69BC}"/>
    <dgm:cxn modelId="{5B1FC56B-9741-440D-9ACE-E395D259B75E}" type="presOf" srcId="{C079BF89-1EC9-4B57-BB57-40FC09ABC23B}" destId="{9B2F9C4F-D5D0-4A60-A155-2B08C99A0B3A}" srcOrd="0" destOrd="0" presId="urn:microsoft.com/office/officeart/2005/8/layout/pyramid3"/>
    <dgm:cxn modelId="{9B552B4E-8557-476E-8A46-6E7BFA9317E4}" srcId="{45C04258-C870-4EDE-96A8-A327740EBC67}" destId="{EBEF01A2-B7B9-4EE9-B10B-DEBBEB4ADE76}" srcOrd="6" destOrd="0" parTransId="{3954DDA6-74FF-4096-914B-AF5E6279CF6F}" sibTransId="{931D2632-0155-421C-9AB3-54E8855FF4CC}"/>
    <dgm:cxn modelId="{4D9A254F-F32D-43B3-8FDD-30245C99C4C9}" type="presOf" srcId="{ABA5BE62-43B4-4BEF-A92A-8DB780489319}" destId="{7C9C240E-F5AE-439D-ACD1-6CEA9B1C9695}" srcOrd="0" destOrd="0" presId="urn:microsoft.com/office/officeart/2005/8/layout/pyramid3"/>
    <dgm:cxn modelId="{9827C654-2C70-4696-B3C7-BFF5D95201C2}" type="presOf" srcId="{2D74F1F3-EB30-4678-8C3A-C4DBEB22F8D3}" destId="{BA253CD9-1700-40DC-B6F0-42749BABCC72}" srcOrd="0" destOrd="0" presId="urn:microsoft.com/office/officeart/2005/8/layout/pyramid3"/>
    <dgm:cxn modelId="{7A843E90-A98F-49CD-B43B-7572352C67D3}" type="presOf" srcId="{56CCD4CC-155D-49CD-BACB-1C4FC641A68E}" destId="{4B00B399-4644-4E19-9B8D-CFE42D18E896}" srcOrd="1" destOrd="0" presId="urn:microsoft.com/office/officeart/2005/8/layout/pyramid3"/>
    <dgm:cxn modelId="{081B5092-D218-48BA-93D2-6A164BAA7399}" type="presOf" srcId="{28C9A349-3931-47F6-9324-C12ACB14251D}" destId="{8D09CDAB-BAF6-4735-92D5-FAF4F79291A0}" srcOrd="0" destOrd="0" presId="urn:microsoft.com/office/officeart/2005/8/layout/pyramid3"/>
    <dgm:cxn modelId="{09839992-2B94-4828-BC49-16957E29513F}" srcId="{45C04258-C870-4EDE-96A8-A327740EBC67}" destId="{ABA5BE62-43B4-4BEF-A92A-8DB780489319}" srcOrd="1" destOrd="0" parTransId="{6D03760E-58C8-493D-AB12-CA212710BED8}" sibTransId="{F47F8234-0A6E-405A-989D-03EEAE31049B}"/>
    <dgm:cxn modelId="{4CCBEAB9-353D-4909-8E2C-28A95D7E9C30}" srcId="{45C04258-C870-4EDE-96A8-A327740EBC67}" destId="{4735C981-AF43-4D73-9955-3B5C69BF7482}" srcOrd="9" destOrd="0" parTransId="{4FCABDC9-FF96-49BA-ADBD-1B3B12912ADF}" sibTransId="{09D7C6DC-9A91-498B-80E5-6707CEA7A545}"/>
    <dgm:cxn modelId="{5A39EEC4-9B0D-4D61-9093-063086FF60F9}" type="presOf" srcId="{19DA249E-1C38-4812-AF3D-0C49CF67F112}" destId="{B40FDAAF-D29C-4445-9C61-D2658D5F6F13}" srcOrd="0" destOrd="0" presId="urn:microsoft.com/office/officeart/2005/8/layout/pyramid3"/>
    <dgm:cxn modelId="{88DACACF-48C5-4094-BC73-4D34C65173C3}" type="presOf" srcId="{DB4574F5-F3A1-4E1F-8447-49E0E52E8D8A}" destId="{116AC359-63CF-4F01-A737-02F856DA19E1}" srcOrd="0" destOrd="0" presId="urn:microsoft.com/office/officeart/2005/8/layout/pyramid3"/>
    <dgm:cxn modelId="{5A69B3D4-18B1-4CCD-B2BC-622F09F9197B}" type="presOf" srcId="{19DA249E-1C38-4812-AF3D-0C49CF67F112}" destId="{45BB3016-AFCF-45E2-AF9A-655FDF4A3D45}" srcOrd="1" destOrd="0" presId="urn:microsoft.com/office/officeart/2005/8/layout/pyramid3"/>
    <dgm:cxn modelId="{6BE796D5-8FEB-475C-9209-AD76DA0E9DB8}" type="presOf" srcId="{2D74F1F3-EB30-4678-8C3A-C4DBEB22F8D3}" destId="{A5AAA4E0-6D3D-4330-BD0D-52E78BCD485C}" srcOrd="1" destOrd="0" presId="urn:microsoft.com/office/officeart/2005/8/layout/pyramid3"/>
    <dgm:cxn modelId="{7E01E6E8-9385-409F-8CC4-7303CA6D3D32}" type="presOf" srcId="{0B2FFAE5-B879-4C23-A824-67D5A6E201DE}" destId="{4C1AEE8F-27FD-4716-8D7B-527B0B501CA6}" srcOrd="1" destOrd="0" presId="urn:microsoft.com/office/officeart/2005/8/layout/pyramid3"/>
    <dgm:cxn modelId="{BF94DAF5-24AE-4E40-A587-E2B28CB5958A}" type="presOf" srcId="{56CCD4CC-155D-49CD-BACB-1C4FC641A68E}" destId="{FD228182-E174-4C0D-B4BD-C0D1E21175B5}" srcOrd="0" destOrd="0" presId="urn:microsoft.com/office/officeart/2005/8/layout/pyramid3"/>
    <dgm:cxn modelId="{6E3F3DFC-E469-4892-8A54-8FE1DC86B8BB}" srcId="{45C04258-C870-4EDE-96A8-A327740EBC67}" destId="{C079BF89-1EC9-4B57-BB57-40FC09ABC23B}" srcOrd="2" destOrd="0" parTransId="{49171F0B-5ADA-46C3-AF0F-7BD1F6E8DB15}" sibTransId="{00F43E8B-CCC3-44E2-A4FD-BE2EC0C1ABFB}"/>
    <dgm:cxn modelId="{EFDE02AE-A4A6-4B03-A1B2-C8C1ABD33EE5}" type="presParOf" srcId="{F9A62A07-C363-4698-969E-26A01D55CBE0}" destId="{D74055FD-9022-43BC-9EEE-CD8E39A30605}" srcOrd="0" destOrd="0" presId="urn:microsoft.com/office/officeart/2005/8/layout/pyramid3"/>
    <dgm:cxn modelId="{D9FAD0EA-CAC3-4921-9611-BCB14B07AB11}" type="presParOf" srcId="{D74055FD-9022-43BC-9EEE-CD8E39A30605}" destId="{BA253CD9-1700-40DC-B6F0-42749BABCC72}" srcOrd="0" destOrd="0" presId="urn:microsoft.com/office/officeart/2005/8/layout/pyramid3"/>
    <dgm:cxn modelId="{ECA1403D-C17F-4FEA-A2FE-9B5618749BFB}" type="presParOf" srcId="{D74055FD-9022-43BC-9EEE-CD8E39A30605}" destId="{A5AAA4E0-6D3D-4330-BD0D-52E78BCD485C}" srcOrd="1" destOrd="0" presId="urn:microsoft.com/office/officeart/2005/8/layout/pyramid3"/>
    <dgm:cxn modelId="{BA6ABBE6-52DF-4537-8258-9F747821B7B8}" type="presParOf" srcId="{F9A62A07-C363-4698-969E-26A01D55CBE0}" destId="{84A32534-D426-4E0D-8B1E-F0CD5047D47C}" srcOrd="1" destOrd="0" presId="urn:microsoft.com/office/officeart/2005/8/layout/pyramid3"/>
    <dgm:cxn modelId="{68831671-6847-4E53-9C26-26CEEA42A8A3}" type="presParOf" srcId="{84A32534-D426-4E0D-8B1E-F0CD5047D47C}" destId="{7C9C240E-F5AE-439D-ACD1-6CEA9B1C9695}" srcOrd="0" destOrd="0" presId="urn:microsoft.com/office/officeart/2005/8/layout/pyramid3"/>
    <dgm:cxn modelId="{D38D3A8B-F667-4748-A37E-C5C0260FEFEB}" type="presParOf" srcId="{84A32534-D426-4E0D-8B1E-F0CD5047D47C}" destId="{E325404C-8CF7-490A-8644-C9FF4AC9A076}" srcOrd="1" destOrd="0" presId="urn:microsoft.com/office/officeart/2005/8/layout/pyramid3"/>
    <dgm:cxn modelId="{B4DA0FD9-8CA2-4A46-866E-EBC801326762}" type="presParOf" srcId="{F9A62A07-C363-4698-969E-26A01D55CBE0}" destId="{FDADC0CC-953B-4B73-BB03-591784E225F0}" srcOrd="2" destOrd="0" presId="urn:microsoft.com/office/officeart/2005/8/layout/pyramid3"/>
    <dgm:cxn modelId="{A95C4060-8351-4288-BCAD-2994144F4499}" type="presParOf" srcId="{FDADC0CC-953B-4B73-BB03-591784E225F0}" destId="{9B2F9C4F-D5D0-4A60-A155-2B08C99A0B3A}" srcOrd="0" destOrd="0" presId="urn:microsoft.com/office/officeart/2005/8/layout/pyramid3"/>
    <dgm:cxn modelId="{E7824384-D872-4EA7-A752-5338C3E5900A}" type="presParOf" srcId="{FDADC0CC-953B-4B73-BB03-591784E225F0}" destId="{0197E170-949E-4DEB-88D0-DA80FF0651CD}" srcOrd="1" destOrd="0" presId="urn:microsoft.com/office/officeart/2005/8/layout/pyramid3"/>
    <dgm:cxn modelId="{DBF402B3-98F2-4B56-9389-B34DD23724E6}" type="presParOf" srcId="{F9A62A07-C363-4698-969E-26A01D55CBE0}" destId="{35A0BD18-2277-4EC9-B8E8-ACB3B8531150}" srcOrd="3" destOrd="0" presId="urn:microsoft.com/office/officeart/2005/8/layout/pyramid3"/>
    <dgm:cxn modelId="{32B7C2FC-F9D6-4824-AC15-359D892A0962}" type="presParOf" srcId="{35A0BD18-2277-4EC9-B8E8-ACB3B8531150}" destId="{8D09CDAB-BAF6-4735-92D5-FAF4F79291A0}" srcOrd="0" destOrd="0" presId="urn:microsoft.com/office/officeart/2005/8/layout/pyramid3"/>
    <dgm:cxn modelId="{ECA9ADDB-D50A-4E9F-8527-6A232F0EE639}" type="presParOf" srcId="{35A0BD18-2277-4EC9-B8E8-ACB3B8531150}" destId="{04485F87-E118-4978-B211-5185B20F8BEC}" srcOrd="1" destOrd="0" presId="urn:microsoft.com/office/officeart/2005/8/layout/pyramid3"/>
    <dgm:cxn modelId="{E5BF9759-E736-40B2-BEDE-F4DABD4E729E}" type="presParOf" srcId="{F9A62A07-C363-4698-969E-26A01D55CBE0}" destId="{EBEC75CF-8D0F-44E6-8866-FEFEDC99A424}" srcOrd="4" destOrd="0" presId="urn:microsoft.com/office/officeart/2005/8/layout/pyramid3"/>
    <dgm:cxn modelId="{F1B0B781-979B-4450-B8DC-0C086A3BEC2F}" type="presParOf" srcId="{EBEC75CF-8D0F-44E6-8866-FEFEDC99A424}" destId="{B40FDAAF-D29C-4445-9C61-D2658D5F6F13}" srcOrd="0" destOrd="0" presId="urn:microsoft.com/office/officeart/2005/8/layout/pyramid3"/>
    <dgm:cxn modelId="{1542DB3F-0492-490B-8A87-3E5C18A4E593}" type="presParOf" srcId="{EBEC75CF-8D0F-44E6-8866-FEFEDC99A424}" destId="{45BB3016-AFCF-45E2-AF9A-655FDF4A3D45}" srcOrd="1" destOrd="0" presId="urn:microsoft.com/office/officeart/2005/8/layout/pyramid3"/>
    <dgm:cxn modelId="{339D4794-9136-4CE7-9ED4-38EC34DDA927}" type="presParOf" srcId="{F9A62A07-C363-4698-969E-26A01D55CBE0}" destId="{0BAE1C60-BB28-4ACA-9650-6912CE9EA0AB}" srcOrd="5" destOrd="0" presId="urn:microsoft.com/office/officeart/2005/8/layout/pyramid3"/>
    <dgm:cxn modelId="{C2C4EEB6-07AE-4CCC-9ED0-75EB6C1E3A5C}" type="presParOf" srcId="{0BAE1C60-BB28-4ACA-9650-6912CE9EA0AB}" destId="{0566D3BE-3318-4170-96CE-75CBC2627E8C}" srcOrd="0" destOrd="0" presId="urn:microsoft.com/office/officeart/2005/8/layout/pyramid3"/>
    <dgm:cxn modelId="{B6D2665F-4511-423D-8A60-A58C459431BB}" type="presParOf" srcId="{0BAE1C60-BB28-4ACA-9650-6912CE9EA0AB}" destId="{4C1AEE8F-27FD-4716-8D7B-527B0B501CA6}" srcOrd="1" destOrd="0" presId="urn:microsoft.com/office/officeart/2005/8/layout/pyramid3"/>
    <dgm:cxn modelId="{CDE53DFF-995A-43B4-99DF-4997AAEC5382}" type="presParOf" srcId="{F9A62A07-C363-4698-969E-26A01D55CBE0}" destId="{ADCC7F48-2A52-4D72-A8A6-D9290D19E601}" srcOrd="6" destOrd="0" presId="urn:microsoft.com/office/officeart/2005/8/layout/pyramid3"/>
    <dgm:cxn modelId="{3E24637C-D77C-4F45-B151-95A6ECEA7187}" type="presParOf" srcId="{ADCC7F48-2A52-4D72-A8A6-D9290D19E601}" destId="{B132F483-EF88-47FF-B419-DC9819BC8F29}" srcOrd="0" destOrd="0" presId="urn:microsoft.com/office/officeart/2005/8/layout/pyramid3"/>
    <dgm:cxn modelId="{A41A964B-202C-4E4A-80CA-B5342B80A8B0}" type="presParOf" srcId="{ADCC7F48-2A52-4D72-A8A6-D9290D19E601}" destId="{D633C062-AE8E-48CB-95CF-5A3615687F7B}" srcOrd="1" destOrd="0" presId="urn:microsoft.com/office/officeart/2005/8/layout/pyramid3"/>
    <dgm:cxn modelId="{2A285880-E40B-47CD-BA48-E206B3530FDD}" type="presParOf" srcId="{F9A62A07-C363-4698-969E-26A01D55CBE0}" destId="{B38DAD2D-2097-4AC5-A45B-2DB2BD4C016C}" srcOrd="7" destOrd="0" presId="urn:microsoft.com/office/officeart/2005/8/layout/pyramid3"/>
    <dgm:cxn modelId="{2C9BBD08-B1DF-4837-AD01-5C5A84B9FEA5}" type="presParOf" srcId="{B38DAD2D-2097-4AC5-A45B-2DB2BD4C016C}" destId="{116AC359-63CF-4F01-A737-02F856DA19E1}" srcOrd="0" destOrd="0" presId="urn:microsoft.com/office/officeart/2005/8/layout/pyramid3"/>
    <dgm:cxn modelId="{92EAFD35-436A-40B0-BC0E-A90237B315B6}" type="presParOf" srcId="{B38DAD2D-2097-4AC5-A45B-2DB2BD4C016C}" destId="{EB1B8342-BE04-4E4A-B5DE-6618972DE202}" srcOrd="1" destOrd="0" presId="urn:microsoft.com/office/officeart/2005/8/layout/pyramid3"/>
    <dgm:cxn modelId="{00902E14-B06D-4914-A739-20D273089830}" type="presParOf" srcId="{F9A62A07-C363-4698-969E-26A01D55CBE0}" destId="{24F48BFB-9F27-45C4-B673-068375E6EE06}" srcOrd="8" destOrd="0" presId="urn:microsoft.com/office/officeart/2005/8/layout/pyramid3"/>
    <dgm:cxn modelId="{4A4EBC6E-5CE6-49CF-A1AB-EF8FE5559C9A}" type="presParOf" srcId="{24F48BFB-9F27-45C4-B673-068375E6EE06}" destId="{FD228182-E174-4C0D-B4BD-C0D1E21175B5}" srcOrd="0" destOrd="0" presId="urn:microsoft.com/office/officeart/2005/8/layout/pyramid3"/>
    <dgm:cxn modelId="{F161F640-5A65-43B9-977D-52F0300FFB67}" type="presParOf" srcId="{24F48BFB-9F27-45C4-B673-068375E6EE06}" destId="{4B00B399-4644-4E19-9B8D-CFE42D18E896}" srcOrd="1" destOrd="0" presId="urn:microsoft.com/office/officeart/2005/8/layout/pyramid3"/>
    <dgm:cxn modelId="{B7C2F6E9-3E5C-47F1-ACB5-6E5952D7A5DE}" type="presParOf" srcId="{F9A62A07-C363-4698-969E-26A01D55CBE0}" destId="{BD136FA0-10F7-4DFF-B7C6-16DC16ED96AE}" srcOrd="9" destOrd="0" presId="urn:microsoft.com/office/officeart/2005/8/layout/pyramid3"/>
    <dgm:cxn modelId="{383D59A0-0BDE-4765-9157-2348E9831F05}" type="presParOf" srcId="{BD136FA0-10F7-4DFF-B7C6-16DC16ED96AE}" destId="{94F5E6B8-2A3F-4831-856E-51E2511167FB}" srcOrd="0" destOrd="0" presId="urn:microsoft.com/office/officeart/2005/8/layout/pyramid3"/>
    <dgm:cxn modelId="{AE72C772-D5DC-44F6-B540-80FDDDB7B06F}" type="presParOf" srcId="{BD136FA0-10F7-4DFF-B7C6-16DC16ED96AE}" destId="{E1425626-6FD7-45EC-BE70-C9696724794A}"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53CD9-1700-40DC-B6F0-42749BABCC72}">
      <dsp:nvSpPr>
        <dsp:cNvPr id="0" name=""/>
        <dsp:cNvSpPr/>
      </dsp:nvSpPr>
      <dsp:spPr>
        <a:xfrm rot="10800000">
          <a:off x="0" y="0"/>
          <a:ext cx="8568951"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生物</a:t>
          </a:r>
        </a:p>
      </dsp:txBody>
      <dsp:txXfrm rot="-10800000">
        <a:off x="1499566" y="0"/>
        <a:ext cx="5569818" cy="445050"/>
      </dsp:txXfrm>
    </dsp:sp>
    <dsp:sp modelId="{7C9C240E-F5AE-439D-ACD1-6CEA9B1C9695}">
      <dsp:nvSpPr>
        <dsp:cNvPr id="0" name=""/>
        <dsp:cNvSpPr/>
      </dsp:nvSpPr>
      <dsp:spPr>
        <a:xfrm rot="10800000">
          <a:off x="428447" y="445050"/>
          <a:ext cx="7712055"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真核域</a:t>
          </a:r>
        </a:p>
      </dsp:txBody>
      <dsp:txXfrm rot="-10800000">
        <a:off x="1778057" y="445050"/>
        <a:ext cx="5012836" cy="445050"/>
      </dsp:txXfrm>
    </dsp:sp>
    <dsp:sp modelId="{9B2F9C4F-D5D0-4A60-A155-2B08C99A0B3A}">
      <dsp:nvSpPr>
        <dsp:cNvPr id="0" name=""/>
        <dsp:cNvSpPr/>
      </dsp:nvSpPr>
      <dsp:spPr>
        <a:xfrm rot="10800000">
          <a:off x="856895" y="890101"/>
          <a:ext cx="6855160"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动物界</a:t>
          </a:r>
        </a:p>
      </dsp:txBody>
      <dsp:txXfrm rot="-10800000">
        <a:off x="2056548" y="890101"/>
        <a:ext cx="4455854" cy="445050"/>
      </dsp:txXfrm>
    </dsp:sp>
    <dsp:sp modelId="{8D09CDAB-BAF6-4735-92D5-FAF4F79291A0}">
      <dsp:nvSpPr>
        <dsp:cNvPr id="0" name=""/>
        <dsp:cNvSpPr/>
      </dsp:nvSpPr>
      <dsp:spPr>
        <a:xfrm rot="10800000">
          <a:off x="1285342" y="1335151"/>
          <a:ext cx="5998265"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脊索动物门</a:t>
          </a:r>
        </a:p>
      </dsp:txBody>
      <dsp:txXfrm rot="-10800000">
        <a:off x="2335039" y="1335151"/>
        <a:ext cx="3898872" cy="445050"/>
      </dsp:txXfrm>
    </dsp:sp>
    <dsp:sp modelId="{B40FDAAF-D29C-4445-9C61-D2658D5F6F13}">
      <dsp:nvSpPr>
        <dsp:cNvPr id="0" name=""/>
        <dsp:cNvSpPr/>
      </dsp:nvSpPr>
      <dsp:spPr>
        <a:xfrm rot="10800000">
          <a:off x="1713790" y="1780202"/>
          <a:ext cx="5141370"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脊索动物亚门</a:t>
          </a:r>
        </a:p>
      </dsp:txBody>
      <dsp:txXfrm rot="-10800000">
        <a:off x="2613530" y="1780202"/>
        <a:ext cx="3341890" cy="445050"/>
      </dsp:txXfrm>
    </dsp:sp>
    <dsp:sp modelId="{0566D3BE-3318-4170-96CE-75CBC2627E8C}">
      <dsp:nvSpPr>
        <dsp:cNvPr id="0" name=""/>
        <dsp:cNvSpPr/>
      </dsp:nvSpPr>
      <dsp:spPr>
        <a:xfrm rot="10800000">
          <a:off x="2142237" y="2225253"/>
          <a:ext cx="4284475"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哺乳纲</a:t>
          </a:r>
        </a:p>
      </dsp:txBody>
      <dsp:txXfrm rot="-10800000">
        <a:off x="2892020" y="2225253"/>
        <a:ext cx="2784909" cy="445050"/>
      </dsp:txXfrm>
    </dsp:sp>
    <dsp:sp modelId="{B132F483-EF88-47FF-B419-DC9819BC8F29}">
      <dsp:nvSpPr>
        <dsp:cNvPr id="0" name=""/>
        <dsp:cNvSpPr/>
      </dsp:nvSpPr>
      <dsp:spPr>
        <a:xfrm rot="10800000">
          <a:off x="2570685" y="2670303"/>
          <a:ext cx="3427580"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灵长目</a:t>
          </a:r>
        </a:p>
      </dsp:txBody>
      <dsp:txXfrm rot="-10800000">
        <a:off x="3170511" y="2670303"/>
        <a:ext cx="2227927" cy="445050"/>
      </dsp:txXfrm>
    </dsp:sp>
    <dsp:sp modelId="{116AC359-63CF-4F01-A737-02F856DA19E1}">
      <dsp:nvSpPr>
        <dsp:cNvPr id="0" name=""/>
        <dsp:cNvSpPr/>
      </dsp:nvSpPr>
      <dsp:spPr>
        <a:xfrm rot="10800000">
          <a:off x="2999132" y="3115354"/>
          <a:ext cx="2570685"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人科</a:t>
          </a:r>
        </a:p>
      </dsp:txBody>
      <dsp:txXfrm rot="-10800000">
        <a:off x="3449002" y="3115354"/>
        <a:ext cx="1670945" cy="445050"/>
      </dsp:txXfrm>
    </dsp:sp>
    <dsp:sp modelId="{FD228182-E174-4C0D-B4BD-C0D1E21175B5}">
      <dsp:nvSpPr>
        <dsp:cNvPr id="0" name=""/>
        <dsp:cNvSpPr/>
      </dsp:nvSpPr>
      <dsp:spPr>
        <a:xfrm rot="10800000">
          <a:off x="3427580" y="3560404"/>
          <a:ext cx="1713790"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人属</a:t>
          </a:r>
        </a:p>
      </dsp:txBody>
      <dsp:txXfrm rot="-10800000">
        <a:off x="3727493" y="3560404"/>
        <a:ext cx="1113963" cy="445050"/>
      </dsp:txXfrm>
    </dsp:sp>
    <dsp:sp modelId="{94F5E6B8-2A3F-4831-856E-51E2511167FB}">
      <dsp:nvSpPr>
        <dsp:cNvPr id="0" name=""/>
        <dsp:cNvSpPr/>
      </dsp:nvSpPr>
      <dsp:spPr>
        <a:xfrm rot="10800000">
          <a:off x="3856027" y="4005455"/>
          <a:ext cx="856895" cy="445050"/>
        </a:xfrm>
        <a:prstGeom prst="trapezoid">
          <a:avLst>
            <a:gd name="adj" fmla="val 96269"/>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智人种</a:t>
          </a:r>
        </a:p>
      </dsp:txBody>
      <dsp:txXfrm rot="-10800000">
        <a:off x="3856027" y="4005455"/>
        <a:ext cx="856895" cy="445050"/>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77AD0E6-5A09-4538-B4F4-1DF360DA948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黑体" pitchFamily="2" charset="-122"/>
              </a:defRPr>
            </a:lvl1pPr>
          </a:lstStyle>
          <a:p>
            <a:pPr>
              <a:defRPr/>
            </a:pPr>
            <a:endParaRPr lang="en-US" altLang="zh-CN"/>
          </a:p>
        </p:txBody>
      </p:sp>
      <p:sp>
        <p:nvSpPr>
          <p:cNvPr id="87043" name="Rectangle 3">
            <a:extLst>
              <a:ext uri="{FF2B5EF4-FFF2-40B4-BE49-F238E27FC236}">
                <a16:creationId xmlns:a16="http://schemas.microsoft.com/office/drawing/2014/main" id="{5F10AC6A-278E-45BA-BC3B-46C4C6564A87}"/>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黑体" pitchFamily="2" charset="-122"/>
              </a:defRPr>
            </a:lvl1pPr>
          </a:lstStyle>
          <a:p>
            <a:pPr>
              <a:defRPr/>
            </a:pPr>
            <a:endParaRPr lang="en-US" altLang="zh-CN"/>
          </a:p>
        </p:txBody>
      </p:sp>
      <p:sp>
        <p:nvSpPr>
          <p:cNvPr id="87044" name="Rectangle 4">
            <a:extLst>
              <a:ext uri="{FF2B5EF4-FFF2-40B4-BE49-F238E27FC236}">
                <a16:creationId xmlns:a16="http://schemas.microsoft.com/office/drawing/2014/main" id="{E00FFF86-0DDA-4AAD-9C67-0B13D297419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黑体" pitchFamily="2" charset="-122"/>
              </a:defRPr>
            </a:lvl1pPr>
          </a:lstStyle>
          <a:p>
            <a:pPr>
              <a:defRPr/>
            </a:pPr>
            <a:r>
              <a:rPr lang="zh-CN" altLang="en-US"/>
              <a:t>大大的</a:t>
            </a:r>
            <a:endParaRPr lang="en-US" altLang="zh-CN"/>
          </a:p>
        </p:txBody>
      </p:sp>
      <p:sp>
        <p:nvSpPr>
          <p:cNvPr id="87045" name="Rectangle 5">
            <a:extLst>
              <a:ext uri="{FF2B5EF4-FFF2-40B4-BE49-F238E27FC236}">
                <a16:creationId xmlns:a16="http://schemas.microsoft.com/office/drawing/2014/main" id="{35D1DFEA-F67D-4206-9447-087883618F04}"/>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F473C11-8F3C-4AAA-BECF-368091BF9B6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FC20459-F292-4C78-AA92-472BFAA9A84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黑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2A6FD0E-096E-4F96-80A9-0917DC61E26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黑体" pitchFamily="2" charset="-122"/>
              </a:defRPr>
            </a:lvl1pPr>
          </a:lstStyle>
          <a:p>
            <a:pPr>
              <a:defRPr/>
            </a:pPr>
            <a:fld id="{0E82E9A6-E41B-43E9-8222-B3ECE44D91B5}" type="datetimeFigureOut">
              <a:rPr lang="zh-CN" altLang="en-US"/>
              <a:pPr>
                <a:defRPr/>
              </a:pPr>
              <a:t>2024/12/16</a:t>
            </a:fld>
            <a:endParaRPr lang="zh-CN" altLang="en-US"/>
          </a:p>
        </p:txBody>
      </p:sp>
      <p:sp>
        <p:nvSpPr>
          <p:cNvPr id="4" name="幻灯片图像占位符 3">
            <a:extLst>
              <a:ext uri="{FF2B5EF4-FFF2-40B4-BE49-F238E27FC236}">
                <a16:creationId xmlns:a16="http://schemas.microsoft.com/office/drawing/2014/main" id="{0FD78338-C959-40F1-B3BD-64C61DD925D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3944E4E-4F9D-497B-84F6-1247DB5D9B1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E6F4C0E-0403-4AE5-BCCC-813E016A0AF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黑体" pitchFamily="2" charset="-122"/>
              </a:defRPr>
            </a:lvl1pPr>
          </a:lstStyle>
          <a:p>
            <a:pPr>
              <a:defRPr/>
            </a:pPr>
            <a:r>
              <a:rPr lang="zh-CN" altLang="en-US"/>
              <a:t>大大的</a:t>
            </a:r>
          </a:p>
        </p:txBody>
      </p:sp>
      <p:sp>
        <p:nvSpPr>
          <p:cNvPr id="7" name="灯片编号占位符 6">
            <a:extLst>
              <a:ext uri="{FF2B5EF4-FFF2-40B4-BE49-F238E27FC236}">
                <a16:creationId xmlns:a16="http://schemas.microsoft.com/office/drawing/2014/main" id="{42D477CE-6946-453C-92DC-383D6B8A88D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2666098-DF3D-4D07-B064-C79D5943C4B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7CF1C170-8490-48BE-A43F-7352E9E0E0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23E103D8-93FB-4808-84EE-2510AC9652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9E754FDC-9885-4EB9-80BF-4305A40A00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1A03E131-F42A-4B2B-88E9-6863355CF2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2894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9E754FDC-9885-4EB9-80BF-4305A40A00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1A03E131-F42A-4B2B-88E9-6863355CF2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08629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6376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D1AA52B7-271C-41A1-B93B-E52BD4077D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7AF9BD9A-A27A-4299-BAFB-6DC571A60F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6755D3B-6646-48B2-9988-C85BE19188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BE736E7C-D648-43CD-BACF-509CD0BD2E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559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6755D3B-6646-48B2-9988-C85BE19188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BE736E7C-D648-43CD-BACF-509CD0BD2E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F978D047-CC77-46A6-AAFC-9DC194C790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F1109988-D9BC-4D15-827E-26DA9DE94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F978D047-CC77-46A6-AAFC-9DC194C790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F1109988-D9BC-4D15-827E-26DA9DE94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卢多尔夫人（</a:t>
            </a:r>
            <a:r>
              <a:rPr lang="en-US" altLang="zh-CN"/>
              <a:t>Homo rudolfensis</a:t>
            </a:r>
            <a:r>
              <a:rPr lang="zh-CN" altLang="en-US"/>
              <a:t>），约</a:t>
            </a:r>
            <a:r>
              <a:rPr lang="en-US" altLang="zh-CN"/>
              <a:t>240</a:t>
            </a:r>
            <a:r>
              <a:rPr lang="zh-CN" altLang="en-US"/>
              <a:t>至</a:t>
            </a:r>
            <a:r>
              <a:rPr lang="en-US" altLang="zh-CN"/>
              <a:t>160</a:t>
            </a:r>
            <a:r>
              <a:rPr lang="zh-CN" altLang="en-US"/>
              <a:t>万年前，东非 能人（</a:t>
            </a:r>
            <a:r>
              <a:rPr lang="en-US" altLang="zh-CN"/>
              <a:t>Homo habilis</a:t>
            </a:r>
            <a:r>
              <a:rPr lang="zh-CN" altLang="en-US"/>
              <a:t>），</a:t>
            </a:r>
            <a:r>
              <a:rPr lang="en-US" altLang="zh-CN"/>
              <a:t>190</a:t>
            </a:r>
            <a:r>
              <a:rPr lang="zh-CN" altLang="en-US"/>
              <a:t>至</a:t>
            </a:r>
            <a:r>
              <a:rPr lang="en-US" altLang="zh-CN"/>
              <a:t>160</a:t>
            </a:r>
            <a:r>
              <a:rPr lang="zh-CN" altLang="en-US"/>
              <a:t>万年前，东非 </a:t>
            </a:r>
            <a:r>
              <a:rPr lang="en-US" altLang="zh-CN"/>
              <a:t>Homo antecessor</a:t>
            </a:r>
            <a:r>
              <a:rPr lang="zh-CN" altLang="en-US"/>
              <a:t>（前人？），</a:t>
            </a:r>
            <a:r>
              <a:rPr lang="en-US" altLang="zh-CN"/>
              <a:t>90</a:t>
            </a:r>
            <a:r>
              <a:rPr lang="zh-CN" altLang="en-US"/>
              <a:t>万年前，西班牙 直立人（</a:t>
            </a:r>
            <a:r>
              <a:rPr lang="en-US" altLang="zh-CN"/>
              <a:t>Homo erectus</a:t>
            </a:r>
            <a:r>
              <a:rPr lang="zh-CN" altLang="en-US"/>
              <a:t>），</a:t>
            </a:r>
            <a:r>
              <a:rPr lang="en-US" altLang="zh-CN"/>
              <a:t>170</a:t>
            </a:r>
            <a:r>
              <a:rPr lang="zh-CN" altLang="en-US"/>
              <a:t>至</a:t>
            </a:r>
            <a:r>
              <a:rPr lang="en-US" altLang="zh-CN"/>
              <a:t>30</a:t>
            </a:r>
            <a:r>
              <a:rPr lang="zh-CN" altLang="en-US"/>
              <a:t>万年前，阿尔及利亚，中国，爪哇 </a:t>
            </a:r>
            <a:r>
              <a:rPr lang="en-US" altLang="zh-CN"/>
              <a:t>Homo ergaster</a:t>
            </a:r>
            <a:r>
              <a:rPr lang="zh-CN" altLang="en-US"/>
              <a:t>（巨人、东非直立人、匠人等多种翻译），</a:t>
            </a:r>
            <a:r>
              <a:rPr lang="en-US" altLang="zh-CN"/>
              <a:t>180</a:t>
            </a:r>
            <a:r>
              <a:rPr lang="zh-CN" altLang="en-US"/>
              <a:t>至</a:t>
            </a:r>
            <a:r>
              <a:rPr lang="en-US" altLang="zh-CN"/>
              <a:t>140</a:t>
            </a:r>
            <a:r>
              <a:rPr lang="zh-CN" altLang="en-US"/>
              <a:t>万年前，东非，南非，格鲁吉亚 海德堡人（</a:t>
            </a:r>
            <a:r>
              <a:rPr lang="en-US" altLang="zh-CN"/>
              <a:t>Homo heidelbergensis</a:t>
            </a:r>
            <a:r>
              <a:rPr lang="zh-CN" altLang="en-US"/>
              <a:t>），</a:t>
            </a:r>
            <a:r>
              <a:rPr lang="en-US" altLang="zh-CN"/>
              <a:t>60</a:t>
            </a:r>
            <a:r>
              <a:rPr lang="zh-CN" altLang="en-US"/>
              <a:t>至</a:t>
            </a:r>
            <a:r>
              <a:rPr lang="en-US" altLang="zh-CN"/>
              <a:t>10</a:t>
            </a:r>
            <a:r>
              <a:rPr lang="zh-CN" altLang="en-US"/>
              <a:t>万年前，欧洲，东非 尼安德塔人（</a:t>
            </a:r>
            <a:r>
              <a:rPr lang="en-US" altLang="zh-CN"/>
              <a:t>Homo neanderthalensis</a:t>
            </a:r>
            <a:r>
              <a:rPr lang="zh-CN" altLang="en-US"/>
              <a:t>），</a:t>
            </a:r>
            <a:r>
              <a:rPr lang="en-US" altLang="zh-CN"/>
              <a:t>20</a:t>
            </a:r>
            <a:r>
              <a:rPr lang="zh-CN" altLang="en-US"/>
              <a:t>至</a:t>
            </a:r>
            <a:r>
              <a:rPr lang="en-US" altLang="zh-CN"/>
              <a:t>3</a:t>
            </a:r>
            <a:r>
              <a:rPr lang="zh-CN" altLang="en-US"/>
              <a:t>万年前，中东，欧洲 智人（</a:t>
            </a:r>
            <a:r>
              <a:rPr lang="en-US" altLang="zh-CN"/>
              <a:t>Homo sapiens</a:t>
            </a:r>
            <a:r>
              <a:rPr lang="zh-CN" altLang="en-US"/>
              <a:t>），自</a:t>
            </a:r>
            <a:r>
              <a:rPr lang="en-US" altLang="zh-CN"/>
              <a:t>20</a:t>
            </a:r>
            <a:r>
              <a:rPr lang="zh-CN" altLang="en-US"/>
              <a:t>万年来</a:t>
            </a:r>
          </a:p>
        </p:txBody>
      </p:sp>
    </p:spTree>
    <p:extLst>
      <p:ext uri="{BB962C8B-B14F-4D97-AF65-F5344CB8AC3E}">
        <p14:creationId xmlns:p14="http://schemas.microsoft.com/office/powerpoint/2010/main" val="227634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F978D047-CC77-46A6-AAFC-9DC194C790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F1109988-D9BC-4D15-827E-26DA9DE94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386268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DDD77692-6CF3-45B6-9A7E-6379C9FD0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BCEA76A9-10D9-4FF7-858F-DDA98CED64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kern="1200" dirty="0">
                <a:solidFill>
                  <a:schemeClr val="tx1"/>
                </a:solidFill>
                <a:effectLst/>
                <a:latin typeface="+mn-lt"/>
                <a:ea typeface="+mn-ea"/>
                <a:cs typeface="+mn-cs"/>
              </a:rPr>
              <a:t>生活在中国不同地区的人们饮食多种多样。北方人主要吃面食，南方人大多吃米饭。在沿海地区，海鲜和淡水水产品在人们饮食中占有相当大的比例。</a:t>
            </a:r>
          </a:p>
          <a:p>
            <a:r>
              <a:rPr lang="en-US" altLang="zh-CN" sz="1200" b="0" i="0" kern="1200" dirty="0">
                <a:solidFill>
                  <a:schemeClr val="tx1"/>
                </a:solidFill>
                <a:effectLst/>
                <a:latin typeface="+mn-lt"/>
                <a:ea typeface="+mn-ea"/>
                <a:cs typeface="+mn-cs"/>
              </a:rPr>
              <a:t>People in different parts of China have a variety of diets. In the north the staple food is pasta, while in the south rice. In coastal areas, seafood and freshwater products make up a large part of the local diet, while in other areas, meat and dairy products are more common on the table. People in Sichuan, Hunan and other provinces generally prefer spicy food, while people in Jiangsu and Zhejiang prefer sweet food. However, due to different cooking methods, similar foods may taste different from one another.</a:t>
            </a: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F2D5D1F5-4C16-4EA0-AF87-F48FCE3E84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3D0EA325-2089-4F1E-B4D5-4BB32F6383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5556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C8FA03FA-AB11-4C30-AD6C-919D5D3C09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310269B4-5BB7-4AC9-A774-92F513E0FC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F2D5D1F5-4C16-4EA0-AF87-F48FCE3E84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3D0EA325-2089-4F1E-B4D5-4BB32F6383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80497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2B14DD-6996-47CA-81B6-26AC50433EC1}" type="slidenum">
              <a:rPr lang="zh-CN" altLang="en-US" smtClean="0"/>
              <a:t>15</a:t>
            </a:fld>
            <a:endParaRPr lang="zh-CN" altLang="en-US"/>
          </a:p>
        </p:txBody>
      </p:sp>
    </p:spTree>
    <p:extLst>
      <p:ext uri="{BB962C8B-B14F-4D97-AF65-F5344CB8AC3E}">
        <p14:creationId xmlns:p14="http://schemas.microsoft.com/office/powerpoint/2010/main" val="178718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5FDEA795-FACA-4383-9225-7C467D01FB5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7488" y="2012950"/>
            <a:ext cx="176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597631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443240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8878820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版式二">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341545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64779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5086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7728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394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71883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2384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77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543044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43162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08690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2796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0980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37778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7698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292766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218593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9592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369092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710863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hyperlink" Target="http://www.nordridesign.com/" TargetMode="External"/><Relationship Id="rId18" Type="http://schemas.openxmlformats.org/officeDocument/2006/relationships/image" Target="../media/image7.png"/><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6.png"/><Relationship Id="rId2" Type="http://schemas.openxmlformats.org/officeDocument/2006/relationships/slideLayout" Target="../slideLayouts/slideLayout14.xml"/><Relationship Id="rId16" Type="http://schemas.openxmlformats.org/officeDocument/2006/relationships/image" Target="../media/image5.png"/><Relationship Id="rId20" Type="http://schemas.openxmlformats.org/officeDocument/2006/relationships/hyperlink" Target="http://www.nordri.net/" TargetMode="Externa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19" Type="http://schemas.openxmlformats.org/officeDocument/2006/relationships/hyperlink" Target="http://www.nordridesign.cn/" TargetMode="Externa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hyperlink" Target="http://creativecommons.org/licenses/by-nc/2.5/cn/legalcode" TargetMode="Externa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9">
            <a:extLst>
              <a:ext uri="{FF2B5EF4-FFF2-40B4-BE49-F238E27FC236}">
                <a16:creationId xmlns:a16="http://schemas.microsoft.com/office/drawing/2014/main" id="{7DE7F472-38E0-423A-A4E8-C6390F29A714}"/>
              </a:ext>
            </a:extLst>
          </p:cNvPr>
          <p:cNvSpPr>
            <a:spLocks noGrp="1" noChangeArrowheads="1"/>
          </p:cNvSpPr>
          <p:nvPr>
            <p:ph type="title"/>
          </p:nvPr>
        </p:nvSpPr>
        <p:spPr bwMode="auto">
          <a:xfrm>
            <a:off x="457200" y="274638"/>
            <a:ext cx="8229600" cy="56197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11">
            <a:extLst>
              <a:ext uri="{FF2B5EF4-FFF2-40B4-BE49-F238E27FC236}">
                <a16:creationId xmlns:a16="http://schemas.microsoft.com/office/drawing/2014/main" id="{036D8E60-9539-4E9D-B61A-51BDAF02ACA3}"/>
              </a:ext>
            </a:extLst>
          </p:cNvPr>
          <p:cNvSpPr>
            <a:spLocks noGrp="1" noChangeArrowheads="1"/>
          </p:cNvSpPr>
          <p:nvPr>
            <p:ph type="body" idx="1"/>
          </p:nvPr>
        </p:nvSpPr>
        <p:spPr bwMode="auto">
          <a:xfrm>
            <a:off x="457200" y="1341438"/>
            <a:ext cx="8229600" cy="47847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1">
            <a:extLst>
              <a:ext uri="{FF2B5EF4-FFF2-40B4-BE49-F238E27FC236}">
                <a16:creationId xmlns:a16="http://schemas.microsoft.com/office/drawing/2014/main" id="{FBF6A432-95B8-46A6-8DF2-DCC76F6E6146}"/>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948488" y="260350"/>
            <a:ext cx="176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6"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87" r:id="rId12"/>
  </p:sldLayoutIdLst>
  <p:transition>
    <p:fade/>
  </p:transition>
  <p:hf hdr="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charset="0"/>
          <a:ea typeface="黑体" pitchFamily="2" charset="-122"/>
        </a:defRPr>
      </a:lvl2pPr>
      <a:lvl3pPr algn="l" rtl="0" eaLnBrk="0" fontAlgn="base" hangingPunct="0">
        <a:spcBef>
          <a:spcPct val="0"/>
        </a:spcBef>
        <a:spcAft>
          <a:spcPct val="0"/>
        </a:spcAft>
        <a:defRPr sz="2400">
          <a:solidFill>
            <a:schemeClr val="bg1"/>
          </a:solidFill>
          <a:latin typeface="Arial" charset="0"/>
          <a:ea typeface="黑体" pitchFamily="2" charset="-122"/>
        </a:defRPr>
      </a:lvl3pPr>
      <a:lvl4pPr algn="l" rtl="0" eaLnBrk="0" fontAlgn="base" hangingPunct="0">
        <a:spcBef>
          <a:spcPct val="0"/>
        </a:spcBef>
        <a:spcAft>
          <a:spcPct val="0"/>
        </a:spcAft>
        <a:defRPr sz="2400">
          <a:solidFill>
            <a:schemeClr val="bg1"/>
          </a:solidFill>
          <a:latin typeface="Arial" charset="0"/>
          <a:ea typeface="黑体" pitchFamily="2" charset="-122"/>
        </a:defRPr>
      </a:lvl4pPr>
      <a:lvl5pPr algn="l" rtl="0" eaLnBrk="0" fontAlgn="base" hangingPunct="0">
        <a:spcBef>
          <a:spcPct val="0"/>
        </a:spcBef>
        <a:spcAft>
          <a:spcPct val="0"/>
        </a:spcAft>
        <a:defRPr sz="2400">
          <a:solidFill>
            <a:schemeClr val="bg1"/>
          </a:solidFill>
          <a:latin typeface="Arial" charset="0"/>
          <a:ea typeface="黑体" pitchFamily="2" charset="-122"/>
        </a:defRPr>
      </a:lvl5pPr>
      <a:lvl6pPr marL="457200" algn="l" rtl="0" fontAlgn="base">
        <a:spcBef>
          <a:spcPct val="0"/>
        </a:spcBef>
        <a:spcAft>
          <a:spcPct val="0"/>
        </a:spcAft>
        <a:defRPr sz="2400">
          <a:solidFill>
            <a:schemeClr val="bg1"/>
          </a:solidFill>
          <a:latin typeface="Arial" charset="0"/>
          <a:ea typeface="黑体" pitchFamily="2" charset="-122"/>
        </a:defRPr>
      </a:lvl6pPr>
      <a:lvl7pPr marL="914400" algn="l" rtl="0" fontAlgn="base">
        <a:spcBef>
          <a:spcPct val="0"/>
        </a:spcBef>
        <a:spcAft>
          <a:spcPct val="0"/>
        </a:spcAft>
        <a:defRPr sz="2400">
          <a:solidFill>
            <a:schemeClr val="bg1"/>
          </a:solidFill>
          <a:latin typeface="Arial" charset="0"/>
          <a:ea typeface="黑体" pitchFamily="2" charset="-122"/>
        </a:defRPr>
      </a:lvl7pPr>
      <a:lvl8pPr marL="1371600" algn="l" rtl="0" fontAlgn="base">
        <a:spcBef>
          <a:spcPct val="0"/>
        </a:spcBef>
        <a:spcAft>
          <a:spcPct val="0"/>
        </a:spcAft>
        <a:defRPr sz="2400">
          <a:solidFill>
            <a:schemeClr val="bg1"/>
          </a:solidFill>
          <a:latin typeface="Arial" charset="0"/>
          <a:ea typeface="黑体" pitchFamily="2" charset="-122"/>
        </a:defRPr>
      </a:lvl8pPr>
      <a:lvl9pPr marL="1828800" algn="l" rtl="0" fontAlgn="base">
        <a:spcBef>
          <a:spcPct val="0"/>
        </a:spcBef>
        <a:spcAft>
          <a:spcPct val="0"/>
        </a:spcAft>
        <a:defRPr sz="24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16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1600">
          <a:solidFill>
            <a:srgbClr val="000000"/>
          </a:solidFill>
          <a:latin typeface="+mn-lt"/>
          <a:ea typeface="+mn-ea"/>
        </a:defRPr>
      </a:lvl2pPr>
      <a:lvl3pPr marL="1143000" indent="-228600" algn="l" rtl="0" eaLnBrk="0" fontAlgn="base" hangingPunct="0">
        <a:spcBef>
          <a:spcPct val="20000"/>
        </a:spcBef>
        <a:spcAft>
          <a:spcPct val="0"/>
        </a:spcAft>
        <a:buChar char="•"/>
        <a:defRPr sz="1600">
          <a:solidFill>
            <a:srgbClr val="000000"/>
          </a:solidFill>
          <a:latin typeface="+mn-lt"/>
          <a:ea typeface="+mn-ea"/>
        </a:defRPr>
      </a:lvl3pPr>
      <a:lvl4pPr marL="1600200" indent="-228600" algn="l" rtl="0" eaLnBrk="0" fontAlgn="base" hangingPunct="0">
        <a:spcBef>
          <a:spcPct val="20000"/>
        </a:spcBef>
        <a:spcAft>
          <a:spcPct val="0"/>
        </a:spcAft>
        <a:buChar char="–"/>
        <a:defRPr sz="1600">
          <a:solidFill>
            <a:srgbClr val="000000"/>
          </a:solidFill>
          <a:latin typeface="+mn-lt"/>
          <a:ea typeface="+mn-ea"/>
        </a:defRPr>
      </a:lvl4pPr>
      <a:lvl5pPr marL="2057400" indent="-228600" algn="l" rtl="0" eaLnBrk="0" fontAlgn="base" hangingPunct="0">
        <a:spcBef>
          <a:spcPct val="20000"/>
        </a:spcBef>
        <a:spcAft>
          <a:spcPct val="0"/>
        </a:spcAft>
        <a:buChar char="»"/>
        <a:defRPr sz="1600">
          <a:solidFill>
            <a:srgbClr val="000000"/>
          </a:solidFill>
          <a:latin typeface="+mn-lt"/>
          <a:ea typeface="+mn-ea"/>
        </a:defRPr>
      </a:lvl5pPr>
      <a:lvl6pPr marL="2514600" indent="-228600" algn="l" rtl="0" fontAlgn="base">
        <a:spcBef>
          <a:spcPct val="20000"/>
        </a:spcBef>
        <a:spcAft>
          <a:spcPct val="0"/>
        </a:spcAft>
        <a:buChar char="»"/>
        <a:defRPr sz="1600">
          <a:solidFill>
            <a:srgbClr val="000000"/>
          </a:solidFill>
          <a:latin typeface="+mn-lt"/>
          <a:ea typeface="+mn-ea"/>
        </a:defRPr>
      </a:lvl6pPr>
      <a:lvl7pPr marL="2971800" indent="-228600" algn="l" rtl="0" fontAlgn="base">
        <a:spcBef>
          <a:spcPct val="20000"/>
        </a:spcBef>
        <a:spcAft>
          <a:spcPct val="0"/>
        </a:spcAft>
        <a:buChar char="»"/>
        <a:defRPr sz="1600">
          <a:solidFill>
            <a:srgbClr val="000000"/>
          </a:solidFill>
          <a:latin typeface="+mn-lt"/>
          <a:ea typeface="+mn-ea"/>
        </a:defRPr>
      </a:lvl7pPr>
      <a:lvl8pPr marL="3429000" indent="-228600" algn="l" rtl="0" fontAlgn="base">
        <a:spcBef>
          <a:spcPct val="20000"/>
        </a:spcBef>
        <a:spcAft>
          <a:spcPct val="0"/>
        </a:spcAft>
        <a:buChar char="»"/>
        <a:defRPr sz="1600">
          <a:solidFill>
            <a:srgbClr val="000000"/>
          </a:solidFill>
          <a:latin typeface="+mn-lt"/>
          <a:ea typeface="+mn-ea"/>
        </a:defRPr>
      </a:lvl8pPr>
      <a:lvl9pPr marL="3886200" indent="-228600" algn="l" rtl="0" fontAlgn="base">
        <a:spcBef>
          <a:spcPct val="20000"/>
        </a:spcBef>
        <a:spcAft>
          <a:spcPct val="0"/>
        </a:spcAft>
        <a:buChar char="»"/>
        <a:defRPr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hlinkClick r:id="rId13"/>
            <a:extLst>
              <a:ext uri="{FF2B5EF4-FFF2-40B4-BE49-F238E27FC236}">
                <a16:creationId xmlns:a16="http://schemas.microsoft.com/office/drawing/2014/main" id="{47798BB9-6544-413F-8045-F4C6BA1A01A6}"/>
              </a:ext>
            </a:extLst>
          </p:cNvPr>
          <p:cNvSpPr>
            <a:spLocks noChangeArrowheads="1"/>
          </p:cNvSpPr>
          <p:nvPr userDrawn="1"/>
        </p:nvSpPr>
        <p:spPr bwMode="auto">
          <a:xfrm>
            <a:off x="1333500" y="2251075"/>
            <a:ext cx="2159000" cy="1150938"/>
          </a:xfrm>
          <a:prstGeom prst="rect">
            <a:avLst/>
          </a:prstGeom>
          <a:solidFill>
            <a:schemeClr val="bg1"/>
          </a:solidFill>
          <a:ln w="6350" algn="ctr">
            <a:solidFill>
              <a:srgbClr val="5F5F5F"/>
            </a:solidFill>
            <a:prstDash val="dash"/>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ct val="150000"/>
              </a:lnSpc>
              <a:defRPr/>
            </a:pPr>
            <a:endParaRPr lang="zh-CN" altLang="zh-CN" sz="1400" b="1">
              <a:solidFill>
                <a:srgbClr val="5F5F5F"/>
              </a:solidFill>
              <a:ea typeface="华文细黑" panose="02010600040101010101" pitchFamily="2" charset="-122"/>
            </a:endParaRPr>
          </a:p>
        </p:txBody>
      </p:sp>
      <p:sp>
        <p:nvSpPr>
          <p:cNvPr id="2051" name="Rectangle 7">
            <a:hlinkClick r:id="rId13"/>
            <a:extLst>
              <a:ext uri="{FF2B5EF4-FFF2-40B4-BE49-F238E27FC236}">
                <a16:creationId xmlns:a16="http://schemas.microsoft.com/office/drawing/2014/main" id="{1AB678D2-5985-4656-B5EE-B89DD3DC13CA}"/>
              </a:ext>
            </a:extLst>
          </p:cNvPr>
          <p:cNvSpPr>
            <a:spLocks noChangeArrowheads="1"/>
          </p:cNvSpPr>
          <p:nvPr userDrawn="1"/>
        </p:nvSpPr>
        <p:spPr bwMode="auto">
          <a:xfrm>
            <a:off x="3492500" y="2251075"/>
            <a:ext cx="2159000" cy="1150938"/>
          </a:xfrm>
          <a:prstGeom prst="rect">
            <a:avLst/>
          </a:prstGeom>
          <a:solidFill>
            <a:schemeClr val="bg1"/>
          </a:solidFill>
          <a:ln w="6350" algn="ctr">
            <a:solidFill>
              <a:srgbClr val="5F5F5F"/>
            </a:solidFill>
            <a:prstDash val="dash"/>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ct val="150000"/>
              </a:lnSpc>
              <a:defRPr/>
            </a:pPr>
            <a:endParaRPr lang="zh-CN" altLang="zh-CN" sz="1400" b="1">
              <a:solidFill>
                <a:srgbClr val="5F5F5F"/>
              </a:solidFill>
              <a:ea typeface="华文细黑" panose="02010600040101010101" pitchFamily="2" charset="-122"/>
            </a:endParaRPr>
          </a:p>
        </p:txBody>
      </p:sp>
      <p:sp>
        <p:nvSpPr>
          <p:cNvPr id="2052" name="Rectangle 7">
            <a:hlinkClick r:id="rId13"/>
            <a:extLst>
              <a:ext uri="{FF2B5EF4-FFF2-40B4-BE49-F238E27FC236}">
                <a16:creationId xmlns:a16="http://schemas.microsoft.com/office/drawing/2014/main" id="{B0C6FA92-972B-4085-91FF-20643FD69B10}"/>
              </a:ext>
            </a:extLst>
          </p:cNvPr>
          <p:cNvSpPr>
            <a:spLocks noChangeArrowheads="1"/>
          </p:cNvSpPr>
          <p:nvPr userDrawn="1"/>
        </p:nvSpPr>
        <p:spPr bwMode="auto">
          <a:xfrm>
            <a:off x="5653088" y="2251075"/>
            <a:ext cx="2159000" cy="1150938"/>
          </a:xfrm>
          <a:prstGeom prst="rect">
            <a:avLst/>
          </a:prstGeom>
          <a:solidFill>
            <a:schemeClr val="bg1"/>
          </a:solidFill>
          <a:ln w="6350" algn="ctr">
            <a:solidFill>
              <a:srgbClr val="5F5F5F"/>
            </a:solidFill>
            <a:prstDash val="dash"/>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ct val="150000"/>
              </a:lnSpc>
              <a:defRPr/>
            </a:pPr>
            <a:endParaRPr lang="zh-CN" altLang="zh-CN" sz="1400" b="1">
              <a:solidFill>
                <a:srgbClr val="5F5F5F"/>
              </a:solidFill>
              <a:ea typeface="华文细黑" panose="02010600040101010101" pitchFamily="2" charset="-122"/>
            </a:endParaRPr>
          </a:p>
        </p:txBody>
      </p:sp>
      <p:sp>
        <p:nvSpPr>
          <p:cNvPr id="2053" name="Rectangle 13">
            <a:hlinkClick r:id="rId14"/>
            <a:extLst>
              <a:ext uri="{FF2B5EF4-FFF2-40B4-BE49-F238E27FC236}">
                <a16:creationId xmlns:a16="http://schemas.microsoft.com/office/drawing/2014/main" id="{3EC23DC0-5B37-415B-AADF-CF802AD30B81}"/>
              </a:ext>
            </a:extLst>
          </p:cNvPr>
          <p:cNvSpPr>
            <a:spLocks noChangeArrowheads="1"/>
          </p:cNvSpPr>
          <p:nvPr userDrawn="1"/>
        </p:nvSpPr>
        <p:spPr bwMode="auto">
          <a:xfrm>
            <a:off x="1331913" y="3835400"/>
            <a:ext cx="5146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defRPr/>
            </a:pPr>
            <a:r>
              <a:rPr lang="zh-CN" altLang="en-US" sz="1200">
                <a:ea typeface="华文细黑" panose="02010600040101010101" pitchFamily="2" charset="-122"/>
              </a:rPr>
              <a:t>本作品采用</a:t>
            </a:r>
            <a:r>
              <a:rPr lang="zh-CN" altLang="en-US" sz="1200" b="1">
                <a:solidFill>
                  <a:srgbClr val="003366"/>
                </a:solidFill>
                <a:ea typeface="华文细黑" panose="02010600040101010101" pitchFamily="2" charset="-122"/>
              </a:rPr>
              <a:t>知识共享署名</a:t>
            </a:r>
            <a:r>
              <a:rPr lang="en-US" altLang="zh-CN" sz="1200" b="1">
                <a:solidFill>
                  <a:srgbClr val="003366"/>
                </a:solidFill>
                <a:ea typeface="华文细黑" panose="02010600040101010101" pitchFamily="2" charset="-122"/>
              </a:rPr>
              <a:t>-</a:t>
            </a:r>
            <a:r>
              <a:rPr lang="zh-CN" altLang="en-US" sz="1200" b="1">
                <a:solidFill>
                  <a:srgbClr val="003366"/>
                </a:solidFill>
                <a:ea typeface="华文细黑" panose="02010600040101010101" pitchFamily="2" charset="-122"/>
              </a:rPr>
              <a:t>非商业性使用 </a:t>
            </a:r>
            <a:r>
              <a:rPr lang="en-US" altLang="zh-CN" sz="1200" b="1">
                <a:solidFill>
                  <a:srgbClr val="003366"/>
                </a:solidFill>
                <a:ea typeface="华文细黑" panose="02010600040101010101" pitchFamily="2" charset="-122"/>
              </a:rPr>
              <a:t>2.5 </a:t>
            </a:r>
            <a:r>
              <a:rPr lang="zh-CN" altLang="en-US" sz="1200" b="1">
                <a:solidFill>
                  <a:srgbClr val="003366"/>
                </a:solidFill>
                <a:ea typeface="华文细黑" panose="02010600040101010101" pitchFamily="2" charset="-122"/>
              </a:rPr>
              <a:t>中国大陆许可协议</a:t>
            </a:r>
            <a:r>
              <a:rPr lang="zh-CN" altLang="en-US" sz="1200">
                <a:ea typeface="华文细黑" panose="02010600040101010101" pitchFamily="2" charset="-122"/>
              </a:rPr>
              <a:t>进行许可。</a:t>
            </a:r>
            <a:r>
              <a:rPr lang="zh-CN" altLang="en-US" sz="1200" i="1">
                <a:ea typeface="华文细黑" panose="02010600040101010101" pitchFamily="2" charset="-122"/>
              </a:rPr>
              <a:t> </a:t>
            </a:r>
          </a:p>
        </p:txBody>
      </p:sp>
      <p:pic>
        <p:nvPicPr>
          <p:cNvPr id="2054" name="Picture 14" descr="png-0056">
            <a:extLst>
              <a:ext uri="{FF2B5EF4-FFF2-40B4-BE49-F238E27FC236}">
                <a16:creationId xmlns:a16="http://schemas.microsoft.com/office/drawing/2014/main" id="{D0F7039F-5C28-415D-B2A1-2CD552AE425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72225" y="23225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15" descr="png-0002">
            <a:extLst>
              <a:ext uri="{FF2B5EF4-FFF2-40B4-BE49-F238E27FC236}">
                <a16:creationId xmlns:a16="http://schemas.microsoft.com/office/drawing/2014/main" id="{EB482036-7FB6-4722-9D5D-1EC4470DE763}"/>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052638" y="2322513"/>
            <a:ext cx="7207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6" name="Group 16">
            <a:extLst>
              <a:ext uri="{FF2B5EF4-FFF2-40B4-BE49-F238E27FC236}">
                <a16:creationId xmlns:a16="http://schemas.microsoft.com/office/drawing/2014/main" id="{06AE3FFC-3D62-4772-8ED5-61D6D0B72985}"/>
              </a:ext>
            </a:extLst>
          </p:cNvPr>
          <p:cNvGrpSpPr>
            <a:grpSpLocks/>
          </p:cNvGrpSpPr>
          <p:nvPr userDrawn="1"/>
        </p:nvGrpSpPr>
        <p:grpSpPr bwMode="auto">
          <a:xfrm>
            <a:off x="4211638" y="2322513"/>
            <a:ext cx="720725" cy="647700"/>
            <a:chOff x="3923" y="2102"/>
            <a:chExt cx="454" cy="447"/>
          </a:xfrm>
        </p:grpSpPr>
        <p:pic>
          <p:nvPicPr>
            <p:cNvPr id="2070" name="Picture 17" descr="soft7">
              <a:extLst>
                <a:ext uri="{FF2B5EF4-FFF2-40B4-BE49-F238E27FC236}">
                  <a16:creationId xmlns:a16="http://schemas.microsoft.com/office/drawing/2014/main" id="{B90E817A-4FBE-4F63-A7C8-754F7FD0493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b="19882"/>
            <a:stretch>
              <a:fillRect/>
            </a:stretch>
          </p:blipFill>
          <p:spPr bwMode="auto">
            <a:xfrm>
              <a:off x="3923" y="2102"/>
              <a:ext cx="45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18" descr="soft7">
              <a:extLst>
                <a:ext uri="{FF2B5EF4-FFF2-40B4-BE49-F238E27FC236}">
                  <a16:creationId xmlns:a16="http://schemas.microsoft.com/office/drawing/2014/main" id="{FB23A986-12DD-4055-B217-E7818F3145F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b="19882"/>
            <a:stretch>
              <a:fillRect/>
            </a:stretch>
          </p:blipFill>
          <p:spPr bwMode="auto">
            <a:xfrm rot="1178135">
              <a:off x="3997" y="2212"/>
              <a:ext cx="36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7" name="Rectangle 24">
            <a:hlinkClick r:id="rId19"/>
            <a:extLst>
              <a:ext uri="{FF2B5EF4-FFF2-40B4-BE49-F238E27FC236}">
                <a16:creationId xmlns:a16="http://schemas.microsoft.com/office/drawing/2014/main" id="{F2EC6CF5-E8E2-4ADC-BAF9-EB4CDF6F38FF}"/>
              </a:ext>
            </a:extLst>
          </p:cNvPr>
          <p:cNvSpPr>
            <a:spLocks noChangeArrowheads="1"/>
          </p:cNvSpPr>
          <p:nvPr userDrawn="1"/>
        </p:nvSpPr>
        <p:spPr bwMode="auto">
          <a:xfrm>
            <a:off x="1333500" y="3043238"/>
            <a:ext cx="2159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defRPr/>
            </a:pPr>
            <a:r>
              <a:rPr lang="zh-CN" altLang="en-US" sz="1200" b="1">
                <a:solidFill>
                  <a:srgbClr val="5F5F5F"/>
                </a:solidFill>
                <a:ea typeface="华文细黑" panose="02010600040101010101" pitchFamily="2" charset="-122"/>
              </a:rPr>
              <a:t>专业交流</a:t>
            </a:r>
          </a:p>
        </p:txBody>
      </p:sp>
      <p:sp>
        <p:nvSpPr>
          <p:cNvPr id="2058" name="Rectangle 25">
            <a:hlinkClick r:id="rId19"/>
            <a:extLst>
              <a:ext uri="{FF2B5EF4-FFF2-40B4-BE49-F238E27FC236}">
                <a16:creationId xmlns:a16="http://schemas.microsoft.com/office/drawing/2014/main" id="{41B84305-6E9F-4EA8-8DFA-09929C6AF18A}"/>
              </a:ext>
            </a:extLst>
          </p:cNvPr>
          <p:cNvSpPr>
            <a:spLocks noChangeArrowheads="1"/>
          </p:cNvSpPr>
          <p:nvPr userDrawn="1"/>
        </p:nvSpPr>
        <p:spPr bwMode="auto">
          <a:xfrm>
            <a:off x="3492500" y="3043238"/>
            <a:ext cx="2159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defRPr/>
            </a:pPr>
            <a:r>
              <a:rPr lang="zh-CN" altLang="en-US" sz="1200" b="1">
                <a:solidFill>
                  <a:srgbClr val="5F5F5F"/>
                </a:solidFill>
                <a:ea typeface="华文细黑" panose="02010600040101010101" pitchFamily="2" charset="-122"/>
              </a:rPr>
              <a:t>模板超市</a:t>
            </a:r>
          </a:p>
        </p:txBody>
      </p:sp>
      <p:sp>
        <p:nvSpPr>
          <p:cNvPr id="2059" name="Rectangle 26">
            <a:hlinkClick r:id="rId19"/>
            <a:extLst>
              <a:ext uri="{FF2B5EF4-FFF2-40B4-BE49-F238E27FC236}">
                <a16:creationId xmlns:a16="http://schemas.microsoft.com/office/drawing/2014/main" id="{117B6D91-7EE8-4858-9A79-3E93831F971D}"/>
              </a:ext>
            </a:extLst>
          </p:cNvPr>
          <p:cNvSpPr>
            <a:spLocks noChangeArrowheads="1"/>
          </p:cNvSpPr>
          <p:nvPr userDrawn="1"/>
        </p:nvSpPr>
        <p:spPr bwMode="auto">
          <a:xfrm>
            <a:off x="5653088" y="3043238"/>
            <a:ext cx="2159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defRPr/>
            </a:pPr>
            <a:r>
              <a:rPr lang="zh-CN" altLang="en-US" sz="1200" b="1">
                <a:solidFill>
                  <a:srgbClr val="5F5F5F"/>
                </a:solidFill>
                <a:ea typeface="华文细黑" panose="02010600040101010101" pitchFamily="2" charset="-122"/>
              </a:rPr>
              <a:t>设计服务</a:t>
            </a:r>
          </a:p>
        </p:txBody>
      </p:sp>
      <p:sp>
        <p:nvSpPr>
          <p:cNvPr id="2060" name="Rectangle 7">
            <a:extLst>
              <a:ext uri="{FF2B5EF4-FFF2-40B4-BE49-F238E27FC236}">
                <a16:creationId xmlns:a16="http://schemas.microsoft.com/office/drawing/2014/main" id="{EC497BD0-1F8A-42B0-ADBA-4B9918B29FB6}"/>
              </a:ext>
            </a:extLst>
          </p:cNvPr>
          <p:cNvSpPr>
            <a:spLocks noChangeArrowheads="1"/>
          </p:cNvSpPr>
          <p:nvPr userDrawn="1"/>
        </p:nvSpPr>
        <p:spPr bwMode="auto">
          <a:xfrm>
            <a:off x="1331913" y="2035175"/>
            <a:ext cx="6480175" cy="215900"/>
          </a:xfrm>
          <a:prstGeom prst="rect">
            <a:avLst/>
          </a:prstGeom>
          <a:solidFill>
            <a:srgbClr val="EAEAEA"/>
          </a:solidFill>
          <a:ln w="6350" algn="ctr">
            <a:solidFill>
              <a:srgbClr val="5F5F5F"/>
            </a:solidFill>
            <a:prstDash val="dash"/>
            <a:miter lim="800000"/>
            <a:headEnd/>
            <a:tailEnd/>
          </a:ln>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lnSpc>
                <a:spcPct val="150000"/>
              </a:lnSpc>
              <a:defRPr/>
            </a:pPr>
            <a:r>
              <a:rPr lang="en-US" altLang="zh-CN" sz="1000">
                <a:ea typeface="华文细黑" panose="02010600040101010101" pitchFamily="2" charset="-122"/>
              </a:rPr>
              <a:t>NordriDesign</a:t>
            </a:r>
            <a:r>
              <a:rPr lang="zh-CN" altLang="en-US" sz="1000">
                <a:ea typeface="华文细黑" panose="02010600040101010101" pitchFamily="2" charset="-122"/>
              </a:rPr>
              <a:t>中国专业</a:t>
            </a:r>
            <a:r>
              <a:rPr lang="en-US" altLang="zh-CN" sz="1000">
                <a:ea typeface="华文细黑" panose="02010600040101010101" pitchFamily="2" charset="-122"/>
              </a:rPr>
              <a:t>PowerPoint</a:t>
            </a:r>
            <a:r>
              <a:rPr lang="zh-CN" altLang="en-US" sz="1000">
                <a:ea typeface="华文细黑" panose="02010600040101010101" pitchFamily="2" charset="-122"/>
              </a:rPr>
              <a:t>媒体设计与开发</a:t>
            </a:r>
            <a:endParaRPr lang="zh-CN" altLang="en-US" sz="1000">
              <a:latin typeface="华文细黑" panose="02010600040101010101" pitchFamily="2" charset="-122"/>
              <a:ea typeface="华文细黑" panose="02010600040101010101" pitchFamily="2" charset="-122"/>
            </a:endParaRPr>
          </a:p>
        </p:txBody>
      </p:sp>
      <p:sp>
        <p:nvSpPr>
          <p:cNvPr id="2061" name="Rectangle 28">
            <a:extLst>
              <a:ext uri="{FF2B5EF4-FFF2-40B4-BE49-F238E27FC236}">
                <a16:creationId xmlns:a16="http://schemas.microsoft.com/office/drawing/2014/main" id="{C31CE45D-B66B-4011-8B71-672B4532F616}"/>
              </a:ext>
            </a:extLst>
          </p:cNvPr>
          <p:cNvSpPr>
            <a:spLocks noChangeArrowheads="1"/>
          </p:cNvSpPr>
          <p:nvPr userDrawn="1"/>
        </p:nvSpPr>
        <p:spPr bwMode="auto">
          <a:xfrm>
            <a:off x="1331913" y="4167188"/>
            <a:ext cx="6480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ct val="120000"/>
              </a:lnSpc>
              <a:defRPr/>
            </a:pPr>
            <a:r>
              <a:rPr lang="zh-CN" altLang="en-US" sz="1000">
                <a:solidFill>
                  <a:srgbClr val="111111"/>
                </a:solidFill>
                <a:ea typeface="华文细黑" panose="02010600040101010101" pitchFamily="2" charset="-122"/>
              </a:rPr>
              <a:t>本作品的提供是以适用知识共享组织的公共许可（ 简称“</a:t>
            </a:r>
            <a:r>
              <a:rPr lang="en-US" altLang="zh-CN" sz="1000">
                <a:solidFill>
                  <a:srgbClr val="111111"/>
                </a:solidFill>
                <a:ea typeface="华文细黑" panose="02010600040101010101" pitchFamily="2" charset="-122"/>
              </a:rPr>
              <a:t>CCPL” </a:t>
            </a:r>
            <a:r>
              <a:rPr lang="zh-CN" altLang="en-US" sz="1000">
                <a:solidFill>
                  <a:srgbClr val="111111"/>
                </a:solidFill>
                <a:ea typeface="华文细黑" panose="02010600040101010101" pitchFamily="2" charset="-122"/>
              </a:rPr>
              <a:t>或 “许可”） 条款为前提的。本作品受著作权法以及其他相关法律的保护。对本作品的使用不得超越本许可授权的范围。</a:t>
            </a:r>
          </a:p>
          <a:p>
            <a:pPr eaLnBrk="1" hangingPunct="1">
              <a:lnSpc>
                <a:spcPct val="120000"/>
              </a:lnSpc>
              <a:defRPr/>
            </a:pPr>
            <a:r>
              <a:rPr lang="zh-CN" altLang="en-US" sz="1000">
                <a:solidFill>
                  <a:srgbClr val="111111"/>
                </a:solidFill>
                <a:ea typeface="华文细黑" panose="02010600040101010101" pitchFamily="2" charset="-122"/>
              </a:rPr>
              <a:t>如您行使本许可授予的使用本作品的权利，就表明您接受并同意遵守本许可的条款。在您接受这些条款和规定的前提下，许可人授予您本许可所包括的权利。 </a:t>
            </a:r>
          </a:p>
        </p:txBody>
      </p:sp>
      <p:sp>
        <p:nvSpPr>
          <p:cNvPr id="2062" name="Rectangle 7">
            <a:hlinkClick r:id="rId20"/>
            <a:extLst>
              <a:ext uri="{FF2B5EF4-FFF2-40B4-BE49-F238E27FC236}">
                <a16:creationId xmlns:a16="http://schemas.microsoft.com/office/drawing/2014/main" id="{F7560DF6-CCAA-438C-B4C8-4D6E1104B7E6}"/>
              </a:ext>
            </a:extLst>
          </p:cNvPr>
          <p:cNvSpPr>
            <a:spLocks noChangeArrowheads="1"/>
          </p:cNvSpPr>
          <p:nvPr userDrawn="1"/>
        </p:nvSpPr>
        <p:spPr bwMode="auto">
          <a:xfrm>
            <a:off x="3492500" y="2251075"/>
            <a:ext cx="2160588" cy="1150938"/>
          </a:xfrm>
          <a:prstGeom prst="rect">
            <a:avLst/>
          </a:prstGeom>
          <a:solidFill>
            <a:schemeClr val="bg1">
              <a:alpha val="0"/>
            </a:schemeClr>
          </a:solidFill>
          <a:ln>
            <a:noFill/>
          </a:ln>
          <a:extLst>
            <a:ext uri="{91240B29-F687-4F45-9708-019B960494DF}">
              <a14:hiddenLine xmlns:a14="http://schemas.microsoft.com/office/drawing/2010/main" w="6350" algn="ctr">
                <a:solidFill>
                  <a:srgbClr val="5F5F5F"/>
                </a:solidFill>
                <a:prstDash val="dash"/>
                <a:miter lim="800000"/>
                <a:headEnd/>
                <a:tailEnd/>
              </a14:hiddenLine>
            </a:ext>
          </a:extLst>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ct val="150000"/>
              </a:lnSpc>
              <a:defRPr/>
            </a:pPr>
            <a:endParaRPr lang="zh-CN" altLang="zh-CN" sz="1400" b="1">
              <a:solidFill>
                <a:srgbClr val="5F5F5F"/>
              </a:solidFill>
              <a:ea typeface="华文细黑" panose="02010600040101010101" pitchFamily="2" charset="-122"/>
            </a:endParaRPr>
          </a:p>
        </p:txBody>
      </p:sp>
      <p:sp>
        <p:nvSpPr>
          <p:cNvPr id="2063" name="Rectangle 7">
            <a:hlinkClick r:id="rId13"/>
            <a:extLst>
              <a:ext uri="{FF2B5EF4-FFF2-40B4-BE49-F238E27FC236}">
                <a16:creationId xmlns:a16="http://schemas.microsoft.com/office/drawing/2014/main" id="{C1D73411-992B-4B5F-85BC-B08D09330863}"/>
              </a:ext>
            </a:extLst>
          </p:cNvPr>
          <p:cNvSpPr>
            <a:spLocks noChangeArrowheads="1"/>
          </p:cNvSpPr>
          <p:nvPr userDrawn="1"/>
        </p:nvSpPr>
        <p:spPr bwMode="auto">
          <a:xfrm>
            <a:off x="5653088" y="2251075"/>
            <a:ext cx="2159000" cy="1150938"/>
          </a:xfrm>
          <a:prstGeom prst="rect">
            <a:avLst/>
          </a:prstGeom>
          <a:solidFill>
            <a:schemeClr val="bg1">
              <a:alpha val="0"/>
            </a:schemeClr>
          </a:solidFill>
          <a:ln>
            <a:noFill/>
          </a:ln>
          <a:extLst>
            <a:ext uri="{91240B29-F687-4F45-9708-019B960494DF}">
              <a14:hiddenLine xmlns:a14="http://schemas.microsoft.com/office/drawing/2010/main" w="6350" algn="ctr">
                <a:solidFill>
                  <a:srgbClr val="5F5F5F"/>
                </a:solidFill>
                <a:prstDash val="dash"/>
                <a:miter lim="800000"/>
                <a:headEnd/>
                <a:tailEnd/>
              </a14:hiddenLine>
            </a:ext>
          </a:extLst>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ct val="150000"/>
              </a:lnSpc>
              <a:defRPr/>
            </a:pPr>
            <a:endParaRPr lang="zh-CN" altLang="zh-CN" sz="1400" b="1">
              <a:solidFill>
                <a:srgbClr val="5F5F5F"/>
              </a:solidFill>
              <a:ea typeface="华文细黑" panose="02010600040101010101" pitchFamily="2" charset="-122"/>
            </a:endParaRPr>
          </a:p>
        </p:txBody>
      </p:sp>
      <p:sp>
        <p:nvSpPr>
          <p:cNvPr id="2064" name="Rectangle 7">
            <a:hlinkClick r:id="rId19"/>
            <a:hlinkHover r:id="" action="ppaction://noaction" highlightClick="1"/>
            <a:extLst>
              <a:ext uri="{FF2B5EF4-FFF2-40B4-BE49-F238E27FC236}">
                <a16:creationId xmlns:a16="http://schemas.microsoft.com/office/drawing/2014/main" id="{95E9BAB4-2BE9-4FDB-A7B8-E7DAB8E2B36B}"/>
              </a:ext>
            </a:extLst>
          </p:cNvPr>
          <p:cNvSpPr>
            <a:spLocks noChangeArrowheads="1"/>
          </p:cNvSpPr>
          <p:nvPr userDrawn="1"/>
        </p:nvSpPr>
        <p:spPr bwMode="auto">
          <a:xfrm>
            <a:off x="1331913" y="2251075"/>
            <a:ext cx="2160587" cy="1150938"/>
          </a:xfrm>
          <a:prstGeom prst="rect">
            <a:avLst/>
          </a:prstGeom>
          <a:solidFill>
            <a:schemeClr val="bg1">
              <a:alpha val="0"/>
            </a:schemeClr>
          </a:solidFill>
          <a:ln>
            <a:noFill/>
          </a:ln>
          <a:extLst>
            <a:ext uri="{91240B29-F687-4F45-9708-019B960494DF}">
              <a14:hiddenLine xmlns:a14="http://schemas.microsoft.com/office/drawing/2010/main" w="6350" algn="ctr">
                <a:solidFill>
                  <a:srgbClr val="5F5F5F"/>
                </a:solidFill>
                <a:prstDash val="dash"/>
                <a:miter lim="800000"/>
                <a:headEnd/>
                <a:tailEnd/>
              </a14:hiddenLine>
            </a:ext>
          </a:extLst>
        </p:spPr>
        <p:txBody>
          <a:bodyPr wrap="none" anchor="ct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ct val="150000"/>
              </a:lnSpc>
              <a:defRPr/>
            </a:pPr>
            <a:endParaRPr lang="zh-CN" altLang="zh-CN" sz="1400" b="1">
              <a:solidFill>
                <a:srgbClr val="5F5F5F"/>
              </a:solidFill>
              <a:ea typeface="华文细黑" panose="02010600040101010101" pitchFamily="2" charset="-122"/>
            </a:endParaRPr>
          </a:p>
        </p:txBody>
      </p:sp>
      <p:sp>
        <p:nvSpPr>
          <p:cNvPr id="2065" name="Text Box 32">
            <a:hlinkClick r:id="rId14"/>
            <a:extLst>
              <a:ext uri="{FF2B5EF4-FFF2-40B4-BE49-F238E27FC236}">
                <a16:creationId xmlns:a16="http://schemas.microsoft.com/office/drawing/2014/main" id="{13507266-4E57-4AD9-B88B-8A81F93B4D30}"/>
              </a:ext>
            </a:extLst>
          </p:cNvPr>
          <p:cNvSpPr txBox="1">
            <a:spLocks noChangeArrowheads="1"/>
          </p:cNvSpPr>
          <p:nvPr userDrawn="1"/>
        </p:nvSpPr>
        <p:spPr bwMode="auto">
          <a:xfrm>
            <a:off x="1331913" y="5030788"/>
            <a:ext cx="1079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2" charset="-122"/>
              </a:defRPr>
            </a:lvl1pPr>
            <a:lvl2pPr marL="742950" indent="-285750" eaLnBrk="0" hangingPunct="0">
              <a:defRPr>
                <a:solidFill>
                  <a:schemeClr val="tx1"/>
                </a:solidFill>
                <a:latin typeface="Arial" charset="0"/>
                <a:ea typeface="黑体" pitchFamily="2" charset="-122"/>
              </a:defRPr>
            </a:lvl2pPr>
            <a:lvl3pPr marL="1143000" indent="-228600" eaLnBrk="0" hangingPunct="0">
              <a:defRPr>
                <a:solidFill>
                  <a:schemeClr val="tx1"/>
                </a:solidFill>
                <a:latin typeface="Arial" charset="0"/>
                <a:ea typeface="黑体" pitchFamily="2" charset="-122"/>
              </a:defRPr>
            </a:lvl3pPr>
            <a:lvl4pPr marL="1600200" indent="-228600" eaLnBrk="0" hangingPunct="0">
              <a:defRPr>
                <a:solidFill>
                  <a:schemeClr val="tx1"/>
                </a:solidFill>
                <a:latin typeface="Arial" charset="0"/>
                <a:ea typeface="黑体" pitchFamily="2" charset="-122"/>
              </a:defRPr>
            </a:lvl4pPr>
            <a:lvl5pPr marL="2057400" indent="-228600" eaLnBrk="0" hangingPunct="0">
              <a:defRPr>
                <a:solidFill>
                  <a:schemeClr val="tx1"/>
                </a:solidFill>
                <a:latin typeface="Arial" charset="0"/>
                <a:ea typeface="黑体" pitchFamily="2" charset="-122"/>
              </a:defRPr>
            </a:lvl5pPr>
            <a:lvl6pPr marL="2514600" indent="-228600" eaLnBrk="0" fontAlgn="base" hangingPunct="0">
              <a:spcBef>
                <a:spcPct val="0"/>
              </a:spcBef>
              <a:spcAft>
                <a:spcPct val="0"/>
              </a:spcAft>
              <a:defRPr>
                <a:solidFill>
                  <a:schemeClr val="tx1"/>
                </a:solidFill>
                <a:latin typeface="Arial" charset="0"/>
                <a:ea typeface="黑体" pitchFamily="2" charset="-122"/>
              </a:defRPr>
            </a:lvl6pPr>
            <a:lvl7pPr marL="2971800" indent="-228600" eaLnBrk="0" fontAlgn="base" hangingPunct="0">
              <a:spcBef>
                <a:spcPct val="0"/>
              </a:spcBef>
              <a:spcAft>
                <a:spcPct val="0"/>
              </a:spcAft>
              <a:defRPr>
                <a:solidFill>
                  <a:schemeClr val="tx1"/>
                </a:solidFill>
                <a:latin typeface="Arial" charset="0"/>
                <a:ea typeface="黑体" pitchFamily="2" charset="-122"/>
              </a:defRPr>
            </a:lvl7pPr>
            <a:lvl8pPr marL="3429000" indent="-228600" eaLnBrk="0" fontAlgn="base" hangingPunct="0">
              <a:spcBef>
                <a:spcPct val="0"/>
              </a:spcBef>
              <a:spcAft>
                <a:spcPct val="0"/>
              </a:spcAft>
              <a:defRPr>
                <a:solidFill>
                  <a:schemeClr val="tx1"/>
                </a:solidFill>
                <a:latin typeface="Arial" charset="0"/>
                <a:ea typeface="黑体" pitchFamily="2" charset="-122"/>
              </a:defRPr>
            </a:lvl8pPr>
            <a:lvl9pPr marL="3886200" indent="-228600" eaLnBrk="0" fontAlgn="base" hangingPunct="0">
              <a:spcBef>
                <a:spcPct val="0"/>
              </a:spcBef>
              <a:spcAft>
                <a:spcPct val="0"/>
              </a:spcAft>
              <a:defRPr>
                <a:solidFill>
                  <a:schemeClr val="tx1"/>
                </a:solidFill>
                <a:latin typeface="Arial" charset="0"/>
                <a:ea typeface="黑体" pitchFamily="2" charset="-122"/>
              </a:defRPr>
            </a:lvl9pPr>
          </a:lstStyle>
          <a:p>
            <a:pPr eaLnBrk="1" hangingPunct="1">
              <a:defRPr/>
            </a:pPr>
            <a:r>
              <a:rPr lang="zh-CN" altLang="en-US" sz="1000" b="1">
                <a:solidFill>
                  <a:srgbClr val="003366"/>
                </a:solidFill>
                <a:ea typeface="华文细黑" pitchFamily="2" charset="-122"/>
              </a:rPr>
              <a:t>查看全部</a:t>
            </a:r>
            <a:r>
              <a:rPr lang="en-US" altLang="zh-CN" sz="1000" b="1">
                <a:solidFill>
                  <a:srgbClr val="003366"/>
                </a:solidFill>
                <a:latin typeface="华文细黑" pitchFamily="2" charset="-122"/>
                <a:ea typeface="华文细黑" pitchFamily="2" charset="-122"/>
              </a:rPr>
              <a:t>…</a:t>
            </a:r>
            <a:endParaRPr lang="en-US" altLang="zh-CN" sz="1000" b="1">
              <a:solidFill>
                <a:srgbClr val="003366"/>
              </a:solidFill>
              <a:ea typeface="华文细黑" pitchFamily="2" charset="-122"/>
            </a:endParaRPr>
          </a:p>
        </p:txBody>
      </p:sp>
      <p:grpSp>
        <p:nvGrpSpPr>
          <p:cNvPr id="2066" name="Group 35">
            <a:extLst>
              <a:ext uri="{FF2B5EF4-FFF2-40B4-BE49-F238E27FC236}">
                <a16:creationId xmlns:a16="http://schemas.microsoft.com/office/drawing/2014/main" id="{E85B997B-3095-4674-83C4-4109D56B99A4}"/>
              </a:ext>
            </a:extLst>
          </p:cNvPr>
          <p:cNvGrpSpPr>
            <a:grpSpLocks/>
          </p:cNvGrpSpPr>
          <p:nvPr userDrawn="1"/>
        </p:nvGrpSpPr>
        <p:grpSpPr bwMode="auto">
          <a:xfrm>
            <a:off x="1331913" y="1125538"/>
            <a:ext cx="4321175" cy="576262"/>
            <a:chOff x="612" y="799"/>
            <a:chExt cx="3402" cy="454"/>
          </a:xfrm>
        </p:grpSpPr>
        <p:pic>
          <p:nvPicPr>
            <p:cNvPr id="2067" name="Picture 12" descr="cc">
              <a:extLst>
                <a:ext uri="{FF2B5EF4-FFF2-40B4-BE49-F238E27FC236}">
                  <a16:creationId xmlns:a16="http://schemas.microsoft.com/office/drawing/2014/main" id="{202828EB-6B60-42B1-AB24-DC6B77A2D59A}"/>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2426" y="799"/>
              <a:ext cx="158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9" descr="logo">
              <a:extLst>
                <a:ext uri="{FF2B5EF4-FFF2-40B4-BE49-F238E27FC236}">
                  <a16:creationId xmlns:a16="http://schemas.microsoft.com/office/drawing/2014/main" id="{6B49E7C3-5ABE-4C7D-A2AE-08CA5F3364C5}"/>
                </a:ext>
              </a:extLst>
            </p:cNvPr>
            <p:cNvPicPr>
              <a:picLocks noChangeAspect="1" noChangeArrowheads="1"/>
            </p:cNvPicPr>
            <p:nvPr userDrawn="1"/>
          </p:nvPicPr>
          <p:blipFill>
            <a:blip r:embed="rId22">
              <a:lum bright="-12000"/>
              <a:grayscl/>
              <a:extLst>
                <a:ext uri="{28A0092B-C50C-407E-A947-70E740481C1C}">
                  <a14:useLocalDpi xmlns:a14="http://schemas.microsoft.com/office/drawing/2010/main" val="0"/>
                </a:ext>
              </a:extLst>
            </a:blip>
            <a:srcRect/>
            <a:stretch>
              <a:fillRect/>
            </a:stretch>
          </p:blipFill>
          <p:spPr bwMode="auto">
            <a:xfrm>
              <a:off x="612" y="845"/>
              <a:ext cx="13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Line 34">
              <a:extLst>
                <a:ext uri="{FF2B5EF4-FFF2-40B4-BE49-F238E27FC236}">
                  <a16:creationId xmlns:a16="http://schemas.microsoft.com/office/drawing/2014/main" id="{93C65982-72C4-4BF9-A069-13FEC30795C3}"/>
                </a:ext>
              </a:extLst>
            </p:cNvPr>
            <p:cNvSpPr>
              <a:spLocks noChangeShapeType="1"/>
            </p:cNvSpPr>
            <p:nvPr userDrawn="1"/>
          </p:nvSpPr>
          <p:spPr bwMode="auto">
            <a:xfrm>
              <a:off x="2200" y="799"/>
              <a:ext cx="0" cy="45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4375" r:id="rId1"/>
    <p:sldLayoutId id="2147484376" r:id="rId2"/>
    <p:sldLayoutId id="2147484377" r:id="rId3"/>
    <p:sldLayoutId id="2147484378" r:id="rId4"/>
    <p:sldLayoutId id="2147484379" r:id="rId5"/>
    <p:sldLayoutId id="2147484380" r:id="rId6"/>
    <p:sldLayoutId id="2147484381" r:id="rId7"/>
    <p:sldLayoutId id="2147484382" r:id="rId8"/>
    <p:sldLayoutId id="2147484383" r:id="rId9"/>
    <p:sldLayoutId id="2147484384" r:id="rId10"/>
    <p:sldLayoutId id="2147484385"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黑体" pitchFamily="2" charset="-122"/>
        </a:defRPr>
      </a:lvl2pPr>
      <a:lvl3pPr algn="ctr" rtl="0" eaLnBrk="0" fontAlgn="base" hangingPunct="0">
        <a:spcBef>
          <a:spcPct val="0"/>
        </a:spcBef>
        <a:spcAft>
          <a:spcPct val="0"/>
        </a:spcAft>
        <a:defRPr sz="4400">
          <a:solidFill>
            <a:schemeClr val="tx2"/>
          </a:solidFill>
          <a:latin typeface="Arial" charset="0"/>
          <a:ea typeface="黑体" pitchFamily="2" charset="-122"/>
        </a:defRPr>
      </a:lvl3pPr>
      <a:lvl4pPr algn="ctr" rtl="0" eaLnBrk="0" fontAlgn="base" hangingPunct="0">
        <a:spcBef>
          <a:spcPct val="0"/>
        </a:spcBef>
        <a:spcAft>
          <a:spcPct val="0"/>
        </a:spcAft>
        <a:defRPr sz="4400">
          <a:solidFill>
            <a:schemeClr val="tx2"/>
          </a:solidFill>
          <a:latin typeface="Arial" charset="0"/>
          <a:ea typeface="黑体" pitchFamily="2" charset="-122"/>
        </a:defRPr>
      </a:lvl4pPr>
      <a:lvl5pPr algn="ctr" rtl="0" eaLnBrk="0" fontAlgn="base" hangingPunct="0">
        <a:spcBef>
          <a:spcPct val="0"/>
        </a:spcBef>
        <a:spcAft>
          <a:spcPct val="0"/>
        </a:spcAft>
        <a:defRPr sz="4400">
          <a:solidFill>
            <a:schemeClr val="tx2"/>
          </a:solidFill>
          <a:latin typeface="Arial" charset="0"/>
          <a:ea typeface="黑体" pitchFamily="2" charset="-122"/>
        </a:defRPr>
      </a:lvl5pPr>
      <a:lvl6pPr marL="457200" algn="ctr" rtl="0" fontAlgn="base">
        <a:spcBef>
          <a:spcPct val="0"/>
        </a:spcBef>
        <a:spcAft>
          <a:spcPct val="0"/>
        </a:spcAft>
        <a:defRPr sz="4400">
          <a:solidFill>
            <a:schemeClr val="tx2"/>
          </a:solidFill>
          <a:latin typeface="Arial" charset="0"/>
          <a:ea typeface="黑体" pitchFamily="2" charset="-122"/>
        </a:defRPr>
      </a:lvl6pPr>
      <a:lvl7pPr marL="914400" algn="ctr" rtl="0" fontAlgn="base">
        <a:spcBef>
          <a:spcPct val="0"/>
        </a:spcBef>
        <a:spcAft>
          <a:spcPct val="0"/>
        </a:spcAft>
        <a:defRPr sz="4400">
          <a:solidFill>
            <a:schemeClr val="tx2"/>
          </a:solidFill>
          <a:latin typeface="Arial" charset="0"/>
          <a:ea typeface="黑体" pitchFamily="2" charset="-122"/>
        </a:defRPr>
      </a:lvl7pPr>
      <a:lvl8pPr marL="1371600" algn="ctr" rtl="0" fontAlgn="base">
        <a:spcBef>
          <a:spcPct val="0"/>
        </a:spcBef>
        <a:spcAft>
          <a:spcPct val="0"/>
        </a:spcAft>
        <a:defRPr sz="4400">
          <a:solidFill>
            <a:schemeClr val="tx2"/>
          </a:solidFill>
          <a:latin typeface="Arial" charset="0"/>
          <a:ea typeface="黑体" pitchFamily="2" charset="-122"/>
        </a:defRPr>
      </a:lvl8pPr>
      <a:lvl9pPr marL="1828800" algn="ctr" rtl="0" fontAlgn="base">
        <a:spcBef>
          <a:spcPct val="0"/>
        </a:spcBef>
        <a:spcAft>
          <a:spcPct val="0"/>
        </a:spcAft>
        <a:defRPr sz="4400">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a:extLst>
              <a:ext uri="{FF2B5EF4-FFF2-40B4-BE49-F238E27FC236}">
                <a16:creationId xmlns:a16="http://schemas.microsoft.com/office/drawing/2014/main" id="{A00DACCF-8969-4A7F-9F28-ABC428598DB3}"/>
              </a:ext>
            </a:extLst>
          </p:cNvPr>
          <p:cNvSpPr>
            <a:spLocks noChangeArrowheads="1"/>
          </p:cNvSpPr>
          <p:nvPr/>
        </p:nvSpPr>
        <p:spPr bwMode="black">
          <a:xfrm>
            <a:off x="3924300" y="2420938"/>
            <a:ext cx="46815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pPr algn="ctr" eaLnBrk="1" hangingPunct="1">
              <a:defRPr/>
            </a:pPr>
            <a:r>
              <a:rPr lang="zh-CN" altLang="en-US" sz="3200" spc="600" dirty="0">
                <a:solidFill>
                  <a:schemeClr val="bg1"/>
                </a:solidFill>
                <a:latin typeface="微软雅黑" pitchFamily="34" charset="-122"/>
                <a:ea typeface="微软雅黑" pitchFamily="34" charset="-122"/>
              </a:rPr>
              <a:t>继承</a:t>
            </a:r>
            <a:r>
              <a:rPr lang="en-US" altLang="zh-CN" sz="3200" spc="600" dirty="0">
                <a:solidFill>
                  <a:schemeClr val="bg1"/>
                </a:solidFill>
                <a:latin typeface="微软雅黑" pitchFamily="34" charset="-122"/>
                <a:ea typeface="微软雅黑" pitchFamily="34" charset="-122"/>
              </a:rPr>
              <a:t>——</a:t>
            </a:r>
            <a:r>
              <a:rPr lang="zh-CN" altLang="en-US" sz="2800" spc="600" dirty="0">
                <a:solidFill>
                  <a:schemeClr val="bg1"/>
                </a:solidFill>
                <a:latin typeface="微软雅黑" pitchFamily="34" charset="-122"/>
                <a:ea typeface="微软雅黑" pitchFamily="34" charset="-122"/>
              </a:rPr>
              <a:t>生产升级</a:t>
            </a:r>
            <a:endParaRPr lang="en-US" altLang="zh-CN" sz="2800" spc="600" dirty="0">
              <a:solidFill>
                <a:schemeClr val="bg1"/>
              </a:solidFill>
              <a:latin typeface="微软雅黑" pitchFamily="34" charset="-122"/>
              <a:ea typeface="微软雅黑" pitchFamily="34" charset="-122"/>
            </a:endParaRPr>
          </a:p>
        </p:txBody>
      </p:sp>
      <p:sp>
        <p:nvSpPr>
          <p:cNvPr id="4100" name="TextBox 1">
            <a:extLst>
              <a:ext uri="{FF2B5EF4-FFF2-40B4-BE49-F238E27FC236}">
                <a16:creationId xmlns:a16="http://schemas.microsoft.com/office/drawing/2014/main" id="{A8B6DCCA-354F-4118-A687-CA1EF0368C66}"/>
              </a:ext>
            </a:extLst>
          </p:cNvPr>
          <p:cNvSpPr txBox="1">
            <a:spLocks noChangeArrowheads="1"/>
          </p:cNvSpPr>
          <p:nvPr/>
        </p:nvSpPr>
        <p:spPr bwMode="auto">
          <a:xfrm>
            <a:off x="4716463" y="4005263"/>
            <a:ext cx="388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defRPr>
                <a:solidFill>
                  <a:schemeClr val="tx1"/>
                </a:solidFill>
                <a:latin typeface="Arial" pitchFamily="34" charset="0"/>
                <a:ea typeface="黑体" pitchFamily="49" charset="-122"/>
              </a:defRPr>
            </a:lvl9pPr>
          </a:lstStyle>
          <a:p>
            <a:pPr algn="r" eaLnBrk="1" hangingPunct="1">
              <a:defRPr/>
            </a:pPr>
            <a:r>
              <a:rPr lang="en-US" altLang="zh-CN" spc="600" dirty="0">
                <a:solidFill>
                  <a:schemeClr val="bg1"/>
                </a:solidFill>
                <a:latin typeface="微软雅黑" pitchFamily="34" charset="-122"/>
                <a:ea typeface="微软雅黑" pitchFamily="34" charset="-122"/>
              </a:rPr>
              <a:t>C++</a:t>
            </a:r>
            <a:r>
              <a:rPr lang="zh-CN" altLang="en-US" spc="600" dirty="0">
                <a:solidFill>
                  <a:schemeClr val="bg1"/>
                </a:solidFill>
                <a:latin typeface="微软雅黑" pitchFamily="34" charset="-122"/>
                <a:ea typeface="微软雅黑" pitchFamily="34" charset="-122"/>
              </a:rPr>
              <a:t>程序设计</a:t>
            </a:r>
            <a:endParaRPr lang="en-US" altLang="zh-CN" spc="600" dirty="0">
              <a:solidFill>
                <a:schemeClr val="bg1"/>
              </a:solidFill>
              <a:latin typeface="微软雅黑" pitchFamily="34" charset="-122"/>
              <a:ea typeface="微软雅黑" pitchFamily="34" charset="-122"/>
            </a:endParaRPr>
          </a:p>
        </p:txBody>
      </p:sp>
      <p:sp>
        <p:nvSpPr>
          <p:cNvPr id="6149" name="TextBox 1">
            <a:extLst>
              <a:ext uri="{FF2B5EF4-FFF2-40B4-BE49-F238E27FC236}">
                <a16:creationId xmlns:a16="http://schemas.microsoft.com/office/drawing/2014/main" id="{7E30983B-69B6-44CB-AA5C-2AB988F588C4}"/>
              </a:ext>
            </a:extLst>
          </p:cNvPr>
          <p:cNvSpPr txBox="1">
            <a:spLocks noChangeArrowheads="1"/>
          </p:cNvSpPr>
          <p:nvPr/>
        </p:nvSpPr>
        <p:spPr bwMode="auto">
          <a:xfrm>
            <a:off x="179388" y="188913"/>
            <a:ext cx="3313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600">
                <a:solidFill>
                  <a:srgbClr val="000000"/>
                </a:solidFill>
                <a:latin typeface="Arial" panose="020B0604020202020204" pitchFamily="34" charset="0"/>
                <a:ea typeface="黑体" panose="02010609060101010101" pitchFamily="49" charset="-122"/>
              </a:defRPr>
            </a:lvl1pPr>
            <a:lvl2pPr marL="742950" indent="-285750">
              <a:spcBef>
                <a:spcPct val="20000"/>
              </a:spcBef>
              <a:buChar char="–"/>
              <a:defRPr sz="1600">
                <a:solidFill>
                  <a:srgbClr val="000000"/>
                </a:solidFill>
                <a:latin typeface="Arial" panose="020B0604020202020204" pitchFamily="34" charset="0"/>
                <a:ea typeface="黑体" panose="02010609060101010101" pitchFamily="49" charset="-122"/>
              </a:defRPr>
            </a:lvl2pPr>
            <a:lvl3pPr marL="1143000" indent="-228600">
              <a:spcBef>
                <a:spcPct val="20000"/>
              </a:spcBef>
              <a:buChar char="•"/>
              <a:defRPr sz="16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sz="1600">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cs typeface="Tahoma" panose="020B0604030504040204" pitchFamily="34" charset="0"/>
              </a:rPr>
              <a:t>C++ how to programming</a:t>
            </a:r>
            <a:endParaRPr lang="zh-CN" altLang="en-US" sz="1800">
              <a:solidFill>
                <a:srgbClr val="FF0000"/>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B4CB1F7D-A3FD-470D-9482-1A70464745AD}"/>
              </a:ext>
            </a:extLst>
          </p:cNvPr>
          <p:cNvSpPr>
            <a:spLocks noGrp="1"/>
          </p:cNvSpPr>
          <p:nvPr>
            <p:ph type="title"/>
          </p:nvPr>
        </p:nvSpPr>
        <p:spPr/>
        <p:txBody>
          <a:bodyPr/>
          <a:lstStyle/>
          <a:p>
            <a:r>
              <a:rPr lang="zh-CN" altLang="en-US" sz="3200"/>
              <a:t>基类和派生类</a:t>
            </a:r>
          </a:p>
        </p:txBody>
      </p:sp>
      <p:sp>
        <p:nvSpPr>
          <p:cNvPr id="15363" name="内容占位符 2">
            <a:extLst>
              <a:ext uri="{FF2B5EF4-FFF2-40B4-BE49-F238E27FC236}">
                <a16:creationId xmlns:a16="http://schemas.microsoft.com/office/drawing/2014/main" id="{735A5894-365C-440C-8E2F-29763EDE1B13}"/>
              </a:ext>
            </a:extLst>
          </p:cNvPr>
          <p:cNvSpPr>
            <a:spLocks noGrp="1"/>
          </p:cNvSpPr>
          <p:nvPr>
            <p:ph idx="1"/>
          </p:nvPr>
        </p:nvSpPr>
        <p:spPr>
          <a:xfrm>
            <a:off x="457200" y="1341438"/>
            <a:ext cx="8229600" cy="4535487"/>
          </a:xfrm>
        </p:spPr>
        <p:txBody>
          <a:bodyPr/>
          <a:lstStyle/>
          <a:p>
            <a:pPr>
              <a:buFont typeface="Wingdings" panose="05000000000000000000" pitchFamily="2" charset="2"/>
              <a:buChar char="l"/>
            </a:pPr>
            <a:r>
              <a:rPr lang="zh-CN" altLang="en-US" sz="2400" dirty="0"/>
              <a:t>继承层次：基类、派生类</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继承的三种行为：吸收、改写、新增</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继承本质：</a:t>
            </a:r>
            <a:r>
              <a:rPr lang="en-US" altLang="zh-CN" sz="2400" dirty="0">
                <a:solidFill>
                  <a:srgbClr val="FF0000"/>
                </a:solidFill>
              </a:rPr>
              <a:t>is a</a:t>
            </a:r>
          </a:p>
          <a:p>
            <a:pPr lvl="1" eaLnBrk="1" hangingPunct="1"/>
            <a:r>
              <a:rPr lang="zh-CN" altLang="en-US" sz="2400" dirty="0">
                <a:ea typeface="宋体" panose="02010600030101010101" pitchFamily="2" charset="-122"/>
              </a:rPr>
              <a:t>如：学生</a:t>
            </a:r>
            <a:r>
              <a:rPr lang="en-US" altLang="zh-CN" sz="2400" dirty="0">
                <a:ea typeface="宋体" panose="02010600030101010101" pitchFamily="2" charset="-122"/>
              </a:rPr>
              <a:t>Student</a:t>
            </a:r>
            <a:r>
              <a:rPr lang="zh-CN" altLang="en-US" sz="2400" dirty="0">
                <a:ea typeface="宋体" panose="02010600030101010101" pitchFamily="2" charset="-122"/>
              </a:rPr>
              <a:t> </a:t>
            </a:r>
            <a:r>
              <a:rPr lang="zh-CN" altLang="en-US" sz="2400" dirty="0">
                <a:solidFill>
                  <a:srgbClr val="FF0000"/>
                </a:solidFill>
                <a:ea typeface="宋体" panose="02010600030101010101" pitchFamily="2" charset="-122"/>
              </a:rPr>
              <a:t>是</a:t>
            </a:r>
            <a:r>
              <a:rPr lang="zh-CN" altLang="en-US" sz="2400" dirty="0">
                <a:ea typeface="宋体" panose="02010600030101010101" pitchFamily="2" charset="-122"/>
              </a:rPr>
              <a:t> </a:t>
            </a:r>
            <a:r>
              <a:rPr lang="en-US" altLang="zh-CN" sz="2400" dirty="0">
                <a:ea typeface="宋体" panose="02010600030101010101" pitchFamily="2" charset="-122"/>
              </a:rPr>
              <a:t>Person</a:t>
            </a:r>
            <a:endParaRPr lang="zh-CN" altLang="en-US" sz="2400" dirty="0">
              <a:ea typeface="宋体" panose="02010600030101010101" pitchFamily="2" charset="-122"/>
            </a:endParaRPr>
          </a:p>
          <a:p>
            <a:pPr lvl="1" eaLnBrk="1" hangingPunct="1"/>
            <a:r>
              <a:rPr lang="zh-CN" altLang="en-US" sz="2400" dirty="0">
                <a:ea typeface="宋体" panose="02010600030101010101" pitchFamily="2" charset="-122"/>
              </a:rPr>
              <a:t>基类更通用，更抽象，以接口为典型代表</a:t>
            </a:r>
            <a:endParaRPr lang="en-US" altLang="zh-CN" sz="2400" dirty="0">
              <a:ea typeface="宋体" panose="02010600030101010101" pitchFamily="2" charset="-122"/>
            </a:endParaRPr>
          </a:p>
          <a:p>
            <a:pPr lvl="1" eaLnBrk="1" hangingPunct="1"/>
            <a:r>
              <a:rPr lang="zh-CN" altLang="en-US" sz="2400" dirty="0">
                <a:ea typeface="宋体" panose="02010600030101010101" pitchFamily="2" charset="-122"/>
              </a:rPr>
              <a:t>派生类比基类更具体，代表更小的对象集合</a:t>
            </a:r>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支持重用性和扩展性</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p:txBody>
      </p:sp>
    </p:spTree>
    <p:extLst>
      <p:ext uri="{BB962C8B-B14F-4D97-AF65-F5344CB8AC3E}">
        <p14:creationId xmlns:p14="http://schemas.microsoft.com/office/powerpoint/2010/main" val="27209676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53E24-F976-4D65-026A-4607565A0813}"/>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B6E296F6-7F98-6E95-7BA9-503432B2FAA8}"/>
              </a:ext>
            </a:extLst>
          </p:cNvPr>
          <p:cNvSpPr>
            <a:spLocks noGrp="1"/>
          </p:cNvSpPr>
          <p:nvPr>
            <p:ph type="title"/>
          </p:nvPr>
        </p:nvSpPr>
        <p:spPr/>
        <p:txBody>
          <a:bodyPr/>
          <a:lstStyle/>
          <a:p>
            <a:r>
              <a:rPr lang="zh-CN" altLang="en-US" b="1" dirty="0">
                <a:latin typeface="微软雅黑 Light" panose="020B0502040204020203" pitchFamily="34" charset="-122"/>
                <a:ea typeface="微软雅黑 Light" panose="020B0502040204020203" pitchFamily="34" charset="-122"/>
              </a:rPr>
              <a:t>基类和派生类</a:t>
            </a:r>
            <a:endParaRPr lang="zh-CN" altLang="en-US" dirty="0"/>
          </a:p>
        </p:txBody>
      </p:sp>
      <p:sp>
        <p:nvSpPr>
          <p:cNvPr id="3" name="Rectangle 2">
            <a:extLst>
              <a:ext uri="{FF2B5EF4-FFF2-40B4-BE49-F238E27FC236}">
                <a16:creationId xmlns:a16="http://schemas.microsoft.com/office/drawing/2014/main" id="{7996C856-05B2-50F8-8157-2FB838C5329F}"/>
              </a:ext>
            </a:extLst>
          </p:cNvPr>
          <p:cNvSpPr txBox="1">
            <a:spLocks noChangeArrowheads="1"/>
          </p:cNvSpPr>
          <p:nvPr/>
        </p:nvSpPr>
        <p:spPr bwMode="auto">
          <a:xfrm>
            <a:off x="251520" y="1685925"/>
            <a:ext cx="7340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16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1600">
                <a:solidFill>
                  <a:srgbClr val="000000"/>
                </a:solidFill>
                <a:latin typeface="+mn-lt"/>
                <a:ea typeface="+mn-ea"/>
              </a:defRPr>
            </a:lvl2pPr>
            <a:lvl3pPr marL="1143000" indent="-228600" algn="l" rtl="0" eaLnBrk="0" fontAlgn="base" hangingPunct="0">
              <a:spcBef>
                <a:spcPct val="20000"/>
              </a:spcBef>
              <a:spcAft>
                <a:spcPct val="0"/>
              </a:spcAft>
              <a:buChar char="•"/>
              <a:defRPr sz="1600">
                <a:solidFill>
                  <a:srgbClr val="000000"/>
                </a:solidFill>
                <a:latin typeface="+mn-lt"/>
                <a:ea typeface="+mn-ea"/>
              </a:defRPr>
            </a:lvl3pPr>
            <a:lvl4pPr marL="1600200" indent="-228600" algn="l" rtl="0" eaLnBrk="0" fontAlgn="base" hangingPunct="0">
              <a:spcBef>
                <a:spcPct val="20000"/>
              </a:spcBef>
              <a:spcAft>
                <a:spcPct val="0"/>
              </a:spcAft>
              <a:buChar char="–"/>
              <a:defRPr sz="1600">
                <a:solidFill>
                  <a:srgbClr val="000000"/>
                </a:solidFill>
                <a:latin typeface="+mn-lt"/>
                <a:ea typeface="+mn-ea"/>
              </a:defRPr>
            </a:lvl4pPr>
            <a:lvl5pPr marL="2057400" indent="-228600" algn="l" rtl="0" eaLnBrk="0" fontAlgn="base" hangingPunct="0">
              <a:spcBef>
                <a:spcPct val="20000"/>
              </a:spcBef>
              <a:spcAft>
                <a:spcPct val="0"/>
              </a:spcAft>
              <a:buChar char="»"/>
              <a:defRPr sz="1600">
                <a:solidFill>
                  <a:srgbClr val="000000"/>
                </a:solidFill>
                <a:latin typeface="+mn-lt"/>
                <a:ea typeface="+mn-ea"/>
              </a:defRPr>
            </a:lvl5pPr>
            <a:lvl6pPr marL="2514600" indent="-228600" algn="l" rtl="0" fontAlgn="base">
              <a:spcBef>
                <a:spcPct val="20000"/>
              </a:spcBef>
              <a:spcAft>
                <a:spcPct val="0"/>
              </a:spcAft>
              <a:buChar char="»"/>
              <a:defRPr sz="1600">
                <a:solidFill>
                  <a:srgbClr val="000000"/>
                </a:solidFill>
                <a:latin typeface="+mn-lt"/>
                <a:ea typeface="+mn-ea"/>
              </a:defRPr>
            </a:lvl6pPr>
            <a:lvl7pPr marL="2971800" indent="-228600" algn="l" rtl="0" fontAlgn="base">
              <a:spcBef>
                <a:spcPct val="20000"/>
              </a:spcBef>
              <a:spcAft>
                <a:spcPct val="0"/>
              </a:spcAft>
              <a:buChar char="»"/>
              <a:defRPr sz="1600">
                <a:solidFill>
                  <a:srgbClr val="000000"/>
                </a:solidFill>
                <a:latin typeface="+mn-lt"/>
                <a:ea typeface="+mn-ea"/>
              </a:defRPr>
            </a:lvl7pPr>
            <a:lvl8pPr marL="3429000" indent="-228600" algn="l" rtl="0" fontAlgn="base">
              <a:spcBef>
                <a:spcPct val="20000"/>
              </a:spcBef>
              <a:spcAft>
                <a:spcPct val="0"/>
              </a:spcAft>
              <a:buChar char="»"/>
              <a:defRPr sz="1600">
                <a:solidFill>
                  <a:srgbClr val="000000"/>
                </a:solidFill>
                <a:latin typeface="+mn-lt"/>
                <a:ea typeface="+mn-ea"/>
              </a:defRPr>
            </a:lvl8pPr>
            <a:lvl9pPr marL="3886200" indent="-228600" algn="l" rtl="0" fontAlgn="base">
              <a:spcBef>
                <a:spcPct val="20000"/>
              </a:spcBef>
              <a:spcAft>
                <a:spcPct val="0"/>
              </a:spcAft>
              <a:buChar char="»"/>
              <a:defRPr sz="1600">
                <a:solidFill>
                  <a:srgbClr val="000000"/>
                </a:solidFill>
                <a:latin typeface="+mn-lt"/>
                <a:ea typeface="+mn-ea"/>
              </a:defRPr>
            </a:lvl9pPr>
          </a:lstStyle>
          <a:p>
            <a:pPr indent="-4763"/>
            <a:r>
              <a:rPr lang="en-US" altLang="zh-CN" sz="2000" kern="0"/>
              <a:t>Student</a:t>
            </a:r>
            <a:r>
              <a:rPr lang="zh-CN" altLang="en-US" sz="2000" kern="0"/>
              <a:t>类继承</a:t>
            </a:r>
            <a:r>
              <a:rPr lang="en-US" altLang="zh-CN" sz="2000" kern="0"/>
              <a:t>Person</a:t>
            </a:r>
            <a:r>
              <a:rPr lang="zh-CN" altLang="en-US" sz="2000" kern="0"/>
              <a:t>类</a:t>
            </a:r>
            <a:endParaRPr lang="zh-CN" altLang="en-US" sz="2000" kern="0" dirty="0"/>
          </a:p>
        </p:txBody>
      </p:sp>
      <p:sp>
        <p:nvSpPr>
          <p:cNvPr id="4" name="矩形 3">
            <a:extLst>
              <a:ext uri="{FF2B5EF4-FFF2-40B4-BE49-F238E27FC236}">
                <a16:creationId xmlns:a16="http://schemas.microsoft.com/office/drawing/2014/main" id="{8B1EDF0B-63B9-53ED-0C58-EC34201E6099}"/>
              </a:ext>
            </a:extLst>
          </p:cNvPr>
          <p:cNvSpPr/>
          <p:nvPr/>
        </p:nvSpPr>
        <p:spPr>
          <a:xfrm>
            <a:off x="1187624" y="2852936"/>
            <a:ext cx="1444487"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Person</a:t>
            </a:r>
            <a:endParaRPr lang="zh-CN" altLang="en-US" sz="2400" kern="0" dirty="0">
              <a:solidFill>
                <a:prstClr val="black"/>
              </a:solidFill>
              <a:latin typeface="Century Gothic" panose="020B0502020202020204"/>
              <a:ea typeface="幼圆" panose="02010509060101010101" pitchFamily="49" charset="-122"/>
            </a:endParaRPr>
          </a:p>
        </p:txBody>
      </p:sp>
      <p:sp>
        <p:nvSpPr>
          <p:cNvPr id="7" name="矩形 6">
            <a:extLst>
              <a:ext uri="{FF2B5EF4-FFF2-40B4-BE49-F238E27FC236}">
                <a16:creationId xmlns:a16="http://schemas.microsoft.com/office/drawing/2014/main" id="{7A508B47-364A-2122-E14F-F3CA30C0EAF3}"/>
              </a:ext>
            </a:extLst>
          </p:cNvPr>
          <p:cNvSpPr/>
          <p:nvPr/>
        </p:nvSpPr>
        <p:spPr>
          <a:xfrm>
            <a:off x="1187623" y="4192026"/>
            <a:ext cx="1444487"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Student</a:t>
            </a:r>
            <a:endParaRPr lang="zh-CN" altLang="en-US" sz="2400" kern="0" dirty="0">
              <a:solidFill>
                <a:prstClr val="black"/>
              </a:solidFill>
              <a:latin typeface="Century Gothic" panose="020B0502020202020204"/>
              <a:ea typeface="幼圆" panose="02010509060101010101" pitchFamily="49" charset="-122"/>
            </a:endParaRPr>
          </a:p>
        </p:txBody>
      </p:sp>
      <p:cxnSp>
        <p:nvCxnSpPr>
          <p:cNvPr id="8" name="直接连接符 7">
            <a:extLst>
              <a:ext uri="{FF2B5EF4-FFF2-40B4-BE49-F238E27FC236}">
                <a16:creationId xmlns:a16="http://schemas.microsoft.com/office/drawing/2014/main" id="{0C9D15FD-B6CB-BD30-EBBF-A095364CFCCE}"/>
              </a:ext>
            </a:extLst>
          </p:cNvPr>
          <p:cNvCxnSpPr>
            <a:stCxn id="4" idx="2"/>
            <a:endCxn id="7" idx="0"/>
          </p:cNvCxnSpPr>
          <p:nvPr/>
        </p:nvCxnSpPr>
        <p:spPr>
          <a:xfrm flipH="1">
            <a:off x="1909867" y="3538736"/>
            <a:ext cx="1" cy="653290"/>
          </a:xfrm>
          <a:prstGeom prst="line">
            <a:avLst/>
          </a:prstGeom>
          <a:noFill/>
          <a:ln w="9525" cap="rnd" cmpd="sng" algn="ctr">
            <a:solidFill>
              <a:srgbClr val="A53010">
                <a:shade val="90000"/>
              </a:srgbClr>
            </a:solidFill>
            <a:prstDash val="solid"/>
          </a:ln>
          <a:effectLst/>
        </p:spPr>
      </p:cxnSp>
    </p:spTree>
    <p:extLst>
      <p:ext uri="{BB962C8B-B14F-4D97-AF65-F5344CB8AC3E}">
        <p14:creationId xmlns:p14="http://schemas.microsoft.com/office/powerpoint/2010/main" val="9258514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B4EFD-50F5-01E5-3B00-BA7043350CCA}"/>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5F6E85F5-D748-6380-F49B-B5BC46AD65E4}"/>
              </a:ext>
            </a:extLst>
          </p:cNvPr>
          <p:cNvSpPr>
            <a:spLocks noGrp="1"/>
          </p:cNvSpPr>
          <p:nvPr>
            <p:ph type="title"/>
          </p:nvPr>
        </p:nvSpPr>
        <p:spPr/>
        <p:txBody>
          <a:bodyPr/>
          <a:lstStyle/>
          <a:p>
            <a:pPr indent="-6350"/>
            <a:r>
              <a:rPr lang="zh-CN" altLang="en-US" sz="2400" dirty="0"/>
              <a:t>派生类构造函数的任务</a:t>
            </a:r>
            <a:endParaRPr lang="en-US" altLang="zh-CN" sz="2400" dirty="0"/>
          </a:p>
        </p:txBody>
      </p:sp>
      <p:sp>
        <p:nvSpPr>
          <p:cNvPr id="3" name="Rectangle 2">
            <a:extLst>
              <a:ext uri="{FF2B5EF4-FFF2-40B4-BE49-F238E27FC236}">
                <a16:creationId xmlns:a16="http://schemas.microsoft.com/office/drawing/2014/main" id="{54EA303F-6F42-BFE4-62A1-318F08093BE9}"/>
              </a:ext>
            </a:extLst>
          </p:cNvPr>
          <p:cNvSpPr txBox="1">
            <a:spLocks noChangeArrowheads="1"/>
          </p:cNvSpPr>
          <p:nvPr/>
        </p:nvSpPr>
        <p:spPr bwMode="auto">
          <a:xfrm>
            <a:off x="251520" y="1685925"/>
            <a:ext cx="7340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16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1600">
                <a:solidFill>
                  <a:srgbClr val="000000"/>
                </a:solidFill>
                <a:latin typeface="+mn-lt"/>
                <a:ea typeface="+mn-ea"/>
              </a:defRPr>
            </a:lvl2pPr>
            <a:lvl3pPr marL="1143000" indent="-228600" algn="l" rtl="0" eaLnBrk="0" fontAlgn="base" hangingPunct="0">
              <a:spcBef>
                <a:spcPct val="20000"/>
              </a:spcBef>
              <a:spcAft>
                <a:spcPct val="0"/>
              </a:spcAft>
              <a:buChar char="•"/>
              <a:defRPr sz="1600">
                <a:solidFill>
                  <a:srgbClr val="000000"/>
                </a:solidFill>
                <a:latin typeface="+mn-lt"/>
                <a:ea typeface="+mn-ea"/>
              </a:defRPr>
            </a:lvl3pPr>
            <a:lvl4pPr marL="1600200" indent="-228600" algn="l" rtl="0" eaLnBrk="0" fontAlgn="base" hangingPunct="0">
              <a:spcBef>
                <a:spcPct val="20000"/>
              </a:spcBef>
              <a:spcAft>
                <a:spcPct val="0"/>
              </a:spcAft>
              <a:buChar char="–"/>
              <a:defRPr sz="1600">
                <a:solidFill>
                  <a:srgbClr val="000000"/>
                </a:solidFill>
                <a:latin typeface="+mn-lt"/>
                <a:ea typeface="+mn-ea"/>
              </a:defRPr>
            </a:lvl4pPr>
            <a:lvl5pPr marL="2057400" indent="-228600" algn="l" rtl="0" eaLnBrk="0" fontAlgn="base" hangingPunct="0">
              <a:spcBef>
                <a:spcPct val="20000"/>
              </a:spcBef>
              <a:spcAft>
                <a:spcPct val="0"/>
              </a:spcAft>
              <a:buChar char="»"/>
              <a:defRPr sz="1600">
                <a:solidFill>
                  <a:srgbClr val="000000"/>
                </a:solidFill>
                <a:latin typeface="+mn-lt"/>
                <a:ea typeface="+mn-ea"/>
              </a:defRPr>
            </a:lvl5pPr>
            <a:lvl6pPr marL="2514600" indent="-228600" algn="l" rtl="0" fontAlgn="base">
              <a:spcBef>
                <a:spcPct val="20000"/>
              </a:spcBef>
              <a:spcAft>
                <a:spcPct val="0"/>
              </a:spcAft>
              <a:buChar char="»"/>
              <a:defRPr sz="1600">
                <a:solidFill>
                  <a:srgbClr val="000000"/>
                </a:solidFill>
                <a:latin typeface="+mn-lt"/>
                <a:ea typeface="+mn-ea"/>
              </a:defRPr>
            </a:lvl6pPr>
            <a:lvl7pPr marL="2971800" indent="-228600" algn="l" rtl="0" fontAlgn="base">
              <a:spcBef>
                <a:spcPct val="20000"/>
              </a:spcBef>
              <a:spcAft>
                <a:spcPct val="0"/>
              </a:spcAft>
              <a:buChar char="»"/>
              <a:defRPr sz="1600">
                <a:solidFill>
                  <a:srgbClr val="000000"/>
                </a:solidFill>
                <a:latin typeface="+mn-lt"/>
                <a:ea typeface="+mn-ea"/>
              </a:defRPr>
            </a:lvl7pPr>
            <a:lvl8pPr marL="3429000" indent="-228600" algn="l" rtl="0" fontAlgn="base">
              <a:spcBef>
                <a:spcPct val="20000"/>
              </a:spcBef>
              <a:spcAft>
                <a:spcPct val="0"/>
              </a:spcAft>
              <a:buChar char="»"/>
              <a:defRPr sz="1600">
                <a:solidFill>
                  <a:srgbClr val="000000"/>
                </a:solidFill>
                <a:latin typeface="+mn-lt"/>
                <a:ea typeface="+mn-ea"/>
              </a:defRPr>
            </a:lvl8pPr>
            <a:lvl9pPr marL="3886200" indent="-228600" algn="l" rtl="0" fontAlgn="base">
              <a:spcBef>
                <a:spcPct val="20000"/>
              </a:spcBef>
              <a:spcAft>
                <a:spcPct val="0"/>
              </a:spcAft>
              <a:buChar char="»"/>
              <a:defRPr sz="1600">
                <a:solidFill>
                  <a:srgbClr val="000000"/>
                </a:solidFill>
                <a:latin typeface="+mn-lt"/>
                <a:ea typeface="+mn-ea"/>
              </a:defRPr>
            </a:lvl9pPr>
          </a:lstStyle>
          <a:p>
            <a:pPr indent="-4763"/>
            <a:r>
              <a:rPr lang="en-US" altLang="zh-CN" sz="2000" kern="0"/>
              <a:t>Student</a:t>
            </a:r>
            <a:r>
              <a:rPr lang="zh-CN" altLang="en-US" sz="2000" kern="0"/>
              <a:t>类继承</a:t>
            </a:r>
            <a:r>
              <a:rPr lang="en-US" altLang="zh-CN" sz="2000" kern="0"/>
              <a:t>Person</a:t>
            </a:r>
            <a:r>
              <a:rPr lang="zh-CN" altLang="en-US" sz="2000" kern="0"/>
              <a:t>类</a:t>
            </a:r>
            <a:endParaRPr lang="zh-CN" altLang="en-US" sz="2000" kern="0" dirty="0"/>
          </a:p>
        </p:txBody>
      </p:sp>
      <p:sp>
        <p:nvSpPr>
          <p:cNvPr id="4" name="矩形 3">
            <a:extLst>
              <a:ext uri="{FF2B5EF4-FFF2-40B4-BE49-F238E27FC236}">
                <a16:creationId xmlns:a16="http://schemas.microsoft.com/office/drawing/2014/main" id="{0F275E61-E920-7542-E8BE-C37C3F1313E3}"/>
              </a:ext>
            </a:extLst>
          </p:cNvPr>
          <p:cNvSpPr/>
          <p:nvPr/>
        </p:nvSpPr>
        <p:spPr>
          <a:xfrm>
            <a:off x="675785" y="2852936"/>
            <a:ext cx="1444487"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Person</a:t>
            </a:r>
            <a:endParaRPr lang="zh-CN" altLang="en-US" sz="2400" kern="0" dirty="0">
              <a:solidFill>
                <a:prstClr val="black"/>
              </a:solidFill>
              <a:latin typeface="Century Gothic" panose="020B0502020202020204"/>
              <a:ea typeface="幼圆" panose="02010509060101010101" pitchFamily="49" charset="-122"/>
            </a:endParaRPr>
          </a:p>
        </p:txBody>
      </p:sp>
      <p:sp>
        <p:nvSpPr>
          <p:cNvPr id="7" name="矩形 6">
            <a:extLst>
              <a:ext uri="{FF2B5EF4-FFF2-40B4-BE49-F238E27FC236}">
                <a16:creationId xmlns:a16="http://schemas.microsoft.com/office/drawing/2014/main" id="{4A492E76-BD2D-1B0E-4EFC-6254992A785D}"/>
              </a:ext>
            </a:extLst>
          </p:cNvPr>
          <p:cNvSpPr/>
          <p:nvPr/>
        </p:nvSpPr>
        <p:spPr>
          <a:xfrm>
            <a:off x="675784" y="4192026"/>
            <a:ext cx="1444487"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Student</a:t>
            </a:r>
            <a:endParaRPr lang="zh-CN" altLang="en-US" sz="2400" kern="0" dirty="0">
              <a:solidFill>
                <a:prstClr val="black"/>
              </a:solidFill>
              <a:latin typeface="Century Gothic" panose="020B0502020202020204"/>
              <a:ea typeface="幼圆" panose="02010509060101010101" pitchFamily="49" charset="-122"/>
            </a:endParaRPr>
          </a:p>
        </p:txBody>
      </p:sp>
      <p:cxnSp>
        <p:nvCxnSpPr>
          <p:cNvPr id="8" name="直接连接符 7">
            <a:extLst>
              <a:ext uri="{FF2B5EF4-FFF2-40B4-BE49-F238E27FC236}">
                <a16:creationId xmlns:a16="http://schemas.microsoft.com/office/drawing/2014/main" id="{A1C91A7A-AB13-AAD1-0A84-758449501326}"/>
              </a:ext>
            </a:extLst>
          </p:cNvPr>
          <p:cNvCxnSpPr>
            <a:stCxn id="4" idx="2"/>
            <a:endCxn id="7" idx="0"/>
          </p:cNvCxnSpPr>
          <p:nvPr/>
        </p:nvCxnSpPr>
        <p:spPr>
          <a:xfrm flipH="1">
            <a:off x="1398028" y="3538736"/>
            <a:ext cx="1" cy="653290"/>
          </a:xfrm>
          <a:prstGeom prst="line">
            <a:avLst/>
          </a:prstGeom>
          <a:noFill/>
          <a:ln w="9525" cap="rnd" cmpd="sng" algn="ctr">
            <a:solidFill>
              <a:srgbClr val="A53010">
                <a:shade val="90000"/>
              </a:srgbClr>
            </a:solidFill>
            <a:prstDash val="solid"/>
          </a:ln>
          <a:effectLst/>
        </p:spPr>
      </p:cxnSp>
      <p:sp>
        <p:nvSpPr>
          <p:cNvPr id="2" name="矩形 1">
            <a:extLst>
              <a:ext uri="{FF2B5EF4-FFF2-40B4-BE49-F238E27FC236}">
                <a16:creationId xmlns:a16="http://schemas.microsoft.com/office/drawing/2014/main" id="{A8453F3C-B909-2F44-6103-6E179269AE05}"/>
              </a:ext>
            </a:extLst>
          </p:cNvPr>
          <p:cNvSpPr/>
          <p:nvPr/>
        </p:nvSpPr>
        <p:spPr>
          <a:xfrm>
            <a:off x="2627784" y="2564904"/>
            <a:ext cx="6336705" cy="2185214"/>
          </a:xfrm>
          <a:prstGeom prst="rect">
            <a:avLst/>
          </a:prstGeom>
        </p:spPr>
        <p:txBody>
          <a:bodyPr wrap="square">
            <a:spAutoFit/>
          </a:bodyPr>
          <a:lstStyle/>
          <a:p>
            <a:pPr indent="-6350"/>
            <a:endParaRPr lang="zh-CN" altLang="en-US" sz="4000" dirty="0"/>
          </a:p>
          <a:p>
            <a:pPr indent="-6350"/>
            <a:r>
              <a:rPr lang="zh-CN" altLang="en-US" sz="3200" dirty="0"/>
              <a:t>（1） 对基类数据成员初始化；</a:t>
            </a:r>
          </a:p>
          <a:p>
            <a:pPr indent="-6350"/>
            <a:r>
              <a:rPr lang="zh-CN" altLang="en-US" sz="3200" dirty="0"/>
              <a:t>（2） </a:t>
            </a:r>
            <a:r>
              <a:rPr lang="zh-CN" altLang="en-US" sz="3200" dirty="0">
                <a:solidFill>
                  <a:srgbClr val="FF0000"/>
                </a:solidFill>
              </a:rPr>
              <a:t>对子对象数据成员初始化；</a:t>
            </a:r>
          </a:p>
          <a:p>
            <a:pPr indent="-6350"/>
            <a:r>
              <a:rPr lang="zh-CN" altLang="en-US" sz="3200" dirty="0"/>
              <a:t>（3） 对派生类数据成员初始化。</a:t>
            </a:r>
          </a:p>
        </p:txBody>
      </p:sp>
    </p:spTree>
    <p:extLst>
      <p:ext uri="{BB962C8B-B14F-4D97-AF65-F5344CB8AC3E}">
        <p14:creationId xmlns:p14="http://schemas.microsoft.com/office/powerpoint/2010/main" val="26791159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7ADE4-6844-25DF-9333-3B5BCDCF0CC2}"/>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D5E19A4B-78A0-AF3B-4A0A-6ED6FA237D98}"/>
              </a:ext>
            </a:extLst>
          </p:cNvPr>
          <p:cNvSpPr>
            <a:spLocks noGrp="1"/>
          </p:cNvSpPr>
          <p:nvPr>
            <p:ph type="title"/>
          </p:nvPr>
        </p:nvSpPr>
        <p:spPr/>
        <p:txBody>
          <a:bodyPr/>
          <a:lstStyle/>
          <a:p>
            <a:pPr indent="-6350"/>
            <a:r>
              <a:rPr lang="zh-CN" altLang="en-US" sz="2400" dirty="0"/>
              <a:t>派生类析构的任务</a:t>
            </a:r>
            <a:endParaRPr lang="en-US" altLang="zh-CN" sz="2400" dirty="0"/>
          </a:p>
        </p:txBody>
      </p:sp>
      <p:sp>
        <p:nvSpPr>
          <p:cNvPr id="3" name="Rectangle 2">
            <a:extLst>
              <a:ext uri="{FF2B5EF4-FFF2-40B4-BE49-F238E27FC236}">
                <a16:creationId xmlns:a16="http://schemas.microsoft.com/office/drawing/2014/main" id="{239A06C1-C84E-A281-31BB-D60BC146933B}"/>
              </a:ext>
            </a:extLst>
          </p:cNvPr>
          <p:cNvSpPr txBox="1">
            <a:spLocks noChangeArrowheads="1"/>
          </p:cNvSpPr>
          <p:nvPr/>
        </p:nvSpPr>
        <p:spPr bwMode="auto">
          <a:xfrm>
            <a:off x="251520" y="1685925"/>
            <a:ext cx="7340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16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1600">
                <a:solidFill>
                  <a:srgbClr val="000000"/>
                </a:solidFill>
                <a:latin typeface="+mn-lt"/>
                <a:ea typeface="+mn-ea"/>
              </a:defRPr>
            </a:lvl2pPr>
            <a:lvl3pPr marL="1143000" indent="-228600" algn="l" rtl="0" eaLnBrk="0" fontAlgn="base" hangingPunct="0">
              <a:spcBef>
                <a:spcPct val="20000"/>
              </a:spcBef>
              <a:spcAft>
                <a:spcPct val="0"/>
              </a:spcAft>
              <a:buChar char="•"/>
              <a:defRPr sz="1600">
                <a:solidFill>
                  <a:srgbClr val="000000"/>
                </a:solidFill>
                <a:latin typeface="+mn-lt"/>
                <a:ea typeface="+mn-ea"/>
              </a:defRPr>
            </a:lvl3pPr>
            <a:lvl4pPr marL="1600200" indent="-228600" algn="l" rtl="0" eaLnBrk="0" fontAlgn="base" hangingPunct="0">
              <a:spcBef>
                <a:spcPct val="20000"/>
              </a:spcBef>
              <a:spcAft>
                <a:spcPct val="0"/>
              </a:spcAft>
              <a:buChar char="–"/>
              <a:defRPr sz="1600">
                <a:solidFill>
                  <a:srgbClr val="000000"/>
                </a:solidFill>
                <a:latin typeface="+mn-lt"/>
                <a:ea typeface="+mn-ea"/>
              </a:defRPr>
            </a:lvl4pPr>
            <a:lvl5pPr marL="2057400" indent="-228600" algn="l" rtl="0" eaLnBrk="0" fontAlgn="base" hangingPunct="0">
              <a:spcBef>
                <a:spcPct val="20000"/>
              </a:spcBef>
              <a:spcAft>
                <a:spcPct val="0"/>
              </a:spcAft>
              <a:buChar char="»"/>
              <a:defRPr sz="1600">
                <a:solidFill>
                  <a:srgbClr val="000000"/>
                </a:solidFill>
                <a:latin typeface="+mn-lt"/>
                <a:ea typeface="+mn-ea"/>
              </a:defRPr>
            </a:lvl5pPr>
            <a:lvl6pPr marL="2514600" indent="-228600" algn="l" rtl="0" fontAlgn="base">
              <a:spcBef>
                <a:spcPct val="20000"/>
              </a:spcBef>
              <a:spcAft>
                <a:spcPct val="0"/>
              </a:spcAft>
              <a:buChar char="»"/>
              <a:defRPr sz="1600">
                <a:solidFill>
                  <a:srgbClr val="000000"/>
                </a:solidFill>
                <a:latin typeface="+mn-lt"/>
                <a:ea typeface="+mn-ea"/>
              </a:defRPr>
            </a:lvl6pPr>
            <a:lvl7pPr marL="2971800" indent="-228600" algn="l" rtl="0" fontAlgn="base">
              <a:spcBef>
                <a:spcPct val="20000"/>
              </a:spcBef>
              <a:spcAft>
                <a:spcPct val="0"/>
              </a:spcAft>
              <a:buChar char="»"/>
              <a:defRPr sz="1600">
                <a:solidFill>
                  <a:srgbClr val="000000"/>
                </a:solidFill>
                <a:latin typeface="+mn-lt"/>
                <a:ea typeface="+mn-ea"/>
              </a:defRPr>
            </a:lvl7pPr>
            <a:lvl8pPr marL="3429000" indent="-228600" algn="l" rtl="0" fontAlgn="base">
              <a:spcBef>
                <a:spcPct val="20000"/>
              </a:spcBef>
              <a:spcAft>
                <a:spcPct val="0"/>
              </a:spcAft>
              <a:buChar char="»"/>
              <a:defRPr sz="1600">
                <a:solidFill>
                  <a:srgbClr val="000000"/>
                </a:solidFill>
                <a:latin typeface="+mn-lt"/>
                <a:ea typeface="+mn-ea"/>
              </a:defRPr>
            </a:lvl8pPr>
            <a:lvl9pPr marL="3886200" indent="-228600" algn="l" rtl="0" fontAlgn="base">
              <a:spcBef>
                <a:spcPct val="20000"/>
              </a:spcBef>
              <a:spcAft>
                <a:spcPct val="0"/>
              </a:spcAft>
              <a:buChar char="»"/>
              <a:defRPr sz="1600">
                <a:solidFill>
                  <a:srgbClr val="000000"/>
                </a:solidFill>
                <a:latin typeface="+mn-lt"/>
                <a:ea typeface="+mn-ea"/>
              </a:defRPr>
            </a:lvl9pPr>
          </a:lstStyle>
          <a:p>
            <a:pPr indent="-4763"/>
            <a:r>
              <a:rPr lang="en-US" altLang="zh-CN" sz="2000" kern="0"/>
              <a:t>Student</a:t>
            </a:r>
            <a:r>
              <a:rPr lang="zh-CN" altLang="en-US" sz="2000" kern="0"/>
              <a:t>类继承</a:t>
            </a:r>
            <a:r>
              <a:rPr lang="en-US" altLang="zh-CN" sz="2000" kern="0"/>
              <a:t>Person</a:t>
            </a:r>
            <a:r>
              <a:rPr lang="zh-CN" altLang="en-US" sz="2000" kern="0"/>
              <a:t>类</a:t>
            </a:r>
            <a:endParaRPr lang="zh-CN" altLang="en-US" sz="2000" kern="0" dirty="0"/>
          </a:p>
        </p:txBody>
      </p:sp>
      <p:sp>
        <p:nvSpPr>
          <p:cNvPr id="4" name="矩形 3">
            <a:extLst>
              <a:ext uri="{FF2B5EF4-FFF2-40B4-BE49-F238E27FC236}">
                <a16:creationId xmlns:a16="http://schemas.microsoft.com/office/drawing/2014/main" id="{E72BC1AA-AAFA-9416-DA80-F0801B1B4288}"/>
              </a:ext>
            </a:extLst>
          </p:cNvPr>
          <p:cNvSpPr/>
          <p:nvPr/>
        </p:nvSpPr>
        <p:spPr>
          <a:xfrm>
            <a:off x="531696" y="2852936"/>
            <a:ext cx="1444487"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Person</a:t>
            </a:r>
            <a:endParaRPr lang="zh-CN" altLang="en-US" sz="2400" kern="0" dirty="0">
              <a:solidFill>
                <a:prstClr val="black"/>
              </a:solidFill>
              <a:latin typeface="Century Gothic" panose="020B0502020202020204"/>
              <a:ea typeface="幼圆" panose="02010509060101010101" pitchFamily="49" charset="-122"/>
            </a:endParaRPr>
          </a:p>
        </p:txBody>
      </p:sp>
      <p:sp>
        <p:nvSpPr>
          <p:cNvPr id="7" name="矩形 6">
            <a:extLst>
              <a:ext uri="{FF2B5EF4-FFF2-40B4-BE49-F238E27FC236}">
                <a16:creationId xmlns:a16="http://schemas.microsoft.com/office/drawing/2014/main" id="{E3765F0C-4D08-348A-77EA-25D0B368382B}"/>
              </a:ext>
            </a:extLst>
          </p:cNvPr>
          <p:cNvSpPr/>
          <p:nvPr/>
        </p:nvSpPr>
        <p:spPr>
          <a:xfrm>
            <a:off x="531695" y="4192026"/>
            <a:ext cx="1444487"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Student</a:t>
            </a:r>
            <a:endParaRPr lang="zh-CN" altLang="en-US" sz="2400" kern="0" dirty="0">
              <a:solidFill>
                <a:prstClr val="black"/>
              </a:solidFill>
              <a:latin typeface="Century Gothic" panose="020B0502020202020204"/>
              <a:ea typeface="幼圆" panose="02010509060101010101" pitchFamily="49" charset="-122"/>
            </a:endParaRPr>
          </a:p>
        </p:txBody>
      </p:sp>
      <p:cxnSp>
        <p:nvCxnSpPr>
          <p:cNvPr id="8" name="直接连接符 7">
            <a:extLst>
              <a:ext uri="{FF2B5EF4-FFF2-40B4-BE49-F238E27FC236}">
                <a16:creationId xmlns:a16="http://schemas.microsoft.com/office/drawing/2014/main" id="{140B6A8C-95CA-B06E-1EDE-FB79F4E4A094}"/>
              </a:ext>
            </a:extLst>
          </p:cNvPr>
          <p:cNvCxnSpPr>
            <a:stCxn id="4" idx="2"/>
            <a:endCxn id="7" idx="0"/>
          </p:cNvCxnSpPr>
          <p:nvPr/>
        </p:nvCxnSpPr>
        <p:spPr>
          <a:xfrm flipH="1">
            <a:off x="1253939" y="3538736"/>
            <a:ext cx="1" cy="653290"/>
          </a:xfrm>
          <a:prstGeom prst="line">
            <a:avLst/>
          </a:prstGeom>
          <a:noFill/>
          <a:ln w="9525" cap="rnd" cmpd="sng" algn="ctr">
            <a:solidFill>
              <a:srgbClr val="A53010">
                <a:shade val="90000"/>
              </a:srgbClr>
            </a:solidFill>
            <a:prstDash val="solid"/>
          </a:ln>
          <a:effectLst/>
        </p:spPr>
      </p:cxnSp>
      <p:sp>
        <p:nvSpPr>
          <p:cNvPr id="2" name="矩形 1">
            <a:extLst>
              <a:ext uri="{FF2B5EF4-FFF2-40B4-BE49-F238E27FC236}">
                <a16:creationId xmlns:a16="http://schemas.microsoft.com/office/drawing/2014/main" id="{48DF3708-00D6-0A7A-2418-DAD70FAD0E1E}"/>
              </a:ext>
            </a:extLst>
          </p:cNvPr>
          <p:cNvSpPr/>
          <p:nvPr/>
        </p:nvSpPr>
        <p:spPr>
          <a:xfrm>
            <a:off x="2195738" y="2564904"/>
            <a:ext cx="6948261" cy="2323713"/>
          </a:xfrm>
          <a:prstGeom prst="rect">
            <a:avLst/>
          </a:prstGeom>
        </p:spPr>
        <p:txBody>
          <a:bodyPr wrap="square">
            <a:spAutoFit/>
          </a:bodyPr>
          <a:lstStyle/>
          <a:p>
            <a:pPr indent="-6350" defTabSz="457200">
              <a:spcBef>
                <a:spcPts val="1000"/>
              </a:spcBef>
              <a:buClr>
                <a:srgbClr val="A53010"/>
              </a:buClr>
            </a:pPr>
            <a:r>
              <a:rPr lang="zh-CN" altLang="en-US" sz="2400" dirty="0">
                <a:solidFill>
                  <a:prstClr val="black">
                    <a:lumMod val="65000"/>
                    <a:lumOff val="35000"/>
                  </a:prstClr>
                </a:solidFill>
                <a:latin typeface="Century Gothic" panose="020B0502020202020204"/>
                <a:ea typeface="幼圆" panose="02010509060101010101" pitchFamily="49" charset="-122"/>
              </a:rPr>
              <a:t>调用的顺序与构造函数正好相反:</a:t>
            </a:r>
            <a:endParaRPr lang="en-US" altLang="zh-CN" sz="2400" dirty="0">
              <a:solidFill>
                <a:prstClr val="black">
                  <a:lumMod val="65000"/>
                  <a:lumOff val="35000"/>
                </a:prstClr>
              </a:solidFill>
              <a:latin typeface="Century Gothic" panose="020B0502020202020204"/>
              <a:ea typeface="幼圆" panose="02010509060101010101" pitchFamily="49" charset="-122"/>
            </a:endParaRPr>
          </a:p>
          <a:p>
            <a:pPr indent="-6350" defTabSz="457200">
              <a:spcBef>
                <a:spcPts val="1000"/>
              </a:spcBef>
              <a:buClr>
                <a:srgbClr val="A53010"/>
              </a:buClr>
            </a:pPr>
            <a:r>
              <a:rPr lang="zh-CN" altLang="en-US" sz="2400" dirty="0">
                <a:solidFill>
                  <a:prstClr val="black">
                    <a:lumMod val="65000"/>
                    <a:lumOff val="35000"/>
                  </a:prstClr>
                </a:solidFill>
                <a:latin typeface="Century Gothic" panose="020B0502020202020204"/>
                <a:ea typeface="幼圆" panose="02010509060101010101" pitchFamily="49" charset="-122"/>
              </a:rPr>
              <a:t>先执行派生类自己的析构函数，对派生类新增加的成员进行清理；</a:t>
            </a:r>
            <a:endParaRPr lang="en-US" altLang="zh-CN" sz="2400" dirty="0">
              <a:solidFill>
                <a:prstClr val="black">
                  <a:lumMod val="65000"/>
                  <a:lumOff val="35000"/>
                </a:prstClr>
              </a:solidFill>
              <a:latin typeface="Century Gothic" panose="020B0502020202020204"/>
              <a:ea typeface="幼圆" panose="02010509060101010101" pitchFamily="49" charset="-122"/>
            </a:endParaRPr>
          </a:p>
          <a:p>
            <a:pPr indent="-6350" defTabSz="457200">
              <a:spcBef>
                <a:spcPts val="1000"/>
              </a:spcBef>
              <a:buClr>
                <a:srgbClr val="A53010"/>
              </a:buClr>
            </a:pPr>
            <a:r>
              <a:rPr lang="zh-CN" altLang="en-US" sz="2400" dirty="0">
                <a:solidFill>
                  <a:srgbClr val="FF0000"/>
                </a:solidFill>
                <a:latin typeface="Century Gothic" panose="020B0502020202020204"/>
                <a:ea typeface="幼圆" panose="02010509060101010101" pitchFamily="49" charset="-122"/>
              </a:rPr>
              <a:t>然后调用子对象的析构函数，对子对象进行清理；</a:t>
            </a:r>
            <a:endParaRPr lang="en-US" altLang="zh-CN" sz="2400" dirty="0">
              <a:solidFill>
                <a:srgbClr val="FF0000"/>
              </a:solidFill>
              <a:latin typeface="Century Gothic" panose="020B0502020202020204"/>
              <a:ea typeface="幼圆" panose="02010509060101010101" pitchFamily="49" charset="-122"/>
            </a:endParaRPr>
          </a:p>
          <a:p>
            <a:pPr indent="-6350" defTabSz="457200">
              <a:spcBef>
                <a:spcPts val="1000"/>
              </a:spcBef>
              <a:buClr>
                <a:srgbClr val="A53010"/>
              </a:buClr>
            </a:pPr>
            <a:r>
              <a:rPr lang="zh-CN" altLang="en-US" sz="2400" dirty="0">
                <a:solidFill>
                  <a:prstClr val="black">
                    <a:lumMod val="65000"/>
                    <a:lumOff val="35000"/>
                  </a:prstClr>
                </a:solidFill>
                <a:latin typeface="Century Gothic" panose="020B0502020202020204"/>
                <a:ea typeface="幼圆" panose="02010509060101010101" pitchFamily="49" charset="-122"/>
              </a:rPr>
              <a:t>最后调用基类的析构函数，对基类进行清理。</a:t>
            </a:r>
          </a:p>
        </p:txBody>
      </p:sp>
    </p:spTree>
    <p:extLst>
      <p:ext uri="{BB962C8B-B14F-4D97-AF65-F5344CB8AC3E}">
        <p14:creationId xmlns:p14="http://schemas.microsoft.com/office/powerpoint/2010/main" val="48761301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AA2412D-B465-4071-807D-32C3219AEE1C}"/>
              </a:ext>
            </a:extLst>
          </p:cNvPr>
          <p:cNvSpPr/>
          <p:nvPr/>
        </p:nvSpPr>
        <p:spPr>
          <a:xfrm>
            <a:off x="880370" y="2347847"/>
            <a:ext cx="7383261" cy="3114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66F9AE68-78FE-4CB6-BD27-3428EEAE3943}"/>
              </a:ext>
            </a:extLst>
          </p:cNvPr>
          <p:cNvGrpSpPr/>
          <p:nvPr/>
        </p:nvGrpSpPr>
        <p:grpSpPr>
          <a:xfrm>
            <a:off x="1976663" y="2623455"/>
            <a:ext cx="1777724" cy="1777724"/>
            <a:chOff x="1976663" y="1766205"/>
            <a:chExt cx="1777724" cy="1777724"/>
          </a:xfrm>
        </p:grpSpPr>
        <p:sp>
          <p:nvSpPr>
            <p:cNvPr id="29" name="椭圆 28">
              <a:extLst>
                <a:ext uri="{FF2B5EF4-FFF2-40B4-BE49-F238E27FC236}">
                  <a16:creationId xmlns:a16="http://schemas.microsoft.com/office/drawing/2014/main" id="{CC183478-5402-4F27-BD82-C2B33689DB68}"/>
                </a:ext>
              </a:extLst>
            </p:cNvPr>
            <p:cNvSpPr/>
            <p:nvPr/>
          </p:nvSpPr>
          <p:spPr>
            <a:xfrm>
              <a:off x="1976663" y="1766205"/>
              <a:ext cx="1777724" cy="17777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74D7CB47-756E-4F85-B471-B389E1E96F66}"/>
                </a:ext>
              </a:extLst>
            </p:cNvPr>
            <p:cNvSpPr/>
            <p:nvPr/>
          </p:nvSpPr>
          <p:spPr>
            <a:xfrm>
              <a:off x="2465415" y="2117444"/>
              <a:ext cx="800219" cy="461665"/>
            </a:xfrm>
            <a:prstGeom prst="rect">
              <a:avLst/>
            </a:prstGeom>
          </p:spPr>
          <p:txBody>
            <a:bodyPr wrap="none">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继承</a:t>
              </a:r>
            </a:p>
          </p:txBody>
        </p:sp>
        <p:sp>
          <p:nvSpPr>
            <p:cNvPr id="39" name="矩形 38">
              <a:extLst>
                <a:ext uri="{FF2B5EF4-FFF2-40B4-BE49-F238E27FC236}">
                  <a16:creationId xmlns:a16="http://schemas.microsoft.com/office/drawing/2014/main" id="{2579025A-C89F-4305-8CF0-0A5D733713FA}"/>
                </a:ext>
              </a:extLst>
            </p:cNvPr>
            <p:cNvSpPr/>
            <p:nvPr/>
          </p:nvSpPr>
          <p:spPr>
            <a:xfrm>
              <a:off x="2176148" y="2689361"/>
              <a:ext cx="1415773" cy="461665"/>
            </a:xfrm>
            <a:prstGeom prst="rect">
              <a:avLst/>
            </a:prstGeom>
            <a:noFill/>
          </p:spPr>
          <p:txBody>
            <a:bodyPr wrap="none">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基类部分</a:t>
              </a:r>
              <a:endParaRPr lang="zh-CN" altLang="en-US" sz="24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
            <a:extLst>
              <a:ext uri="{FF2B5EF4-FFF2-40B4-BE49-F238E27FC236}">
                <a16:creationId xmlns:a16="http://schemas.microsoft.com/office/drawing/2014/main" id="{0029F100-3016-4D43-96F0-5FA1052712A2}"/>
              </a:ext>
            </a:extLst>
          </p:cNvPr>
          <p:cNvGrpSpPr/>
          <p:nvPr/>
        </p:nvGrpSpPr>
        <p:grpSpPr>
          <a:xfrm>
            <a:off x="5167659" y="2623455"/>
            <a:ext cx="1777724" cy="1777724"/>
            <a:chOff x="5167659" y="1766205"/>
            <a:chExt cx="1777724" cy="1777724"/>
          </a:xfrm>
        </p:grpSpPr>
        <p:grpSp>
          <p:nvGrpSpPr>
            <p:cNvPr id="40" name="组合 39">
              <a:extLst>
                <a:ext uri="{FF2B5EF4-FFF2-40B4-BE49-F238E27FC236}">
                  <a16:creationId xmlns:a16="http://schemas.microsoft.com/office/drawing/2014/main" id="{F8D29647-2B6E-421B-A200-F13BD0F3D430}"/>
                </a:ext>
              </a:extLst>
            </p:cNvPr>
            <p:cNvGrpSpPr/>
            <p:nvPr/>
          </p:nvGrpSpPr>
          <p:grpSpPr>
            <a:xfrm>
              <a:off x="5167659" y="1766205"/>
              <a:ext cx="1777724" cy="1777724"/>
              <a:chOff x="3689611" y="1290216"/>
              <a:chExt cx="1777724" cy="1777724"/>
            </a:xfrm>
          </p:grpSpPr>
          <p:sp>
            <p:nvSpPr>
              <p:cNvPr id="41" name="矩形 40">
                <a:extLst>
                  <a:ext uri="{FF2B5EF4-FFF2-40B4-BE49-F238E27FC236}">
                    <a16:creationId xmlns:a16="http://schemas.microsoft.com/office/drawing/2014/main" id="{4C8BBE3C-C7C8-45C0-9D11-B3D99659DF1A}"/>
                  </a:ext>
                </a:extLst>
              </p:cNvPr>
              <p:cNvSpPr/>
              <p:nvPr/>
            </p:nvSpPr>
            <p:spPr>
              <a:xfrm>
                <a:off x="3877025" y="2179078"/>
                <a:ext cx="1415773" cy="461665"/>
              </a:xfrm>
              <a:prstGeom prst="rect">
                <a:avLst/>
              </a:prstGeom>
              <a:noFill/>
            </p:spPr>
            <p:txBody>
              <a:bodyPr wrap="none">
                <a:spAutoFit/>
              </a:bodyPr>
              <a:lstStyle/>
              <a:p>
                <a:pPr algn="ctr"/>
                <a:r>
                  <a:rPr lang="zh-CN" altLang="en-US" sz="2400" b="1" dirty="0">
                    <a:latin typeface="微软雅黑 Light" panose="020B0502040204020203" pitchFamily="34" charset="-122"/>
                    <a:ea typeface="微软雅黑 Light" panose="020B0502040204020203" pitchFamily="34" charset="-122"/>
                  </a:rPr>
                  <a:t>新增部分</a:t>
                </a:r>
              </a:p>
            </p:txBody>
          </p:sp>
          <p:sp>
            <p:nvSpPr>
              <p:cNvPr id="42" name="椭圆 41">
                <a:extLst>
                  <a:ext uri="{FF2B5EF4-FFF2-40B4-BE49-F238E27FC236}">
                    <a16:creationId xmlns:a16="http://schemas.microsoft.com/office/drawing/2014/main" id="{95758248-2684-45B9-9ADB-B785FB1BB1FB}"/>
                  </a:ext>
                </a:extLst>
              </p:cNvPr>
              <p:cNvSpPr/>
              <p:nvPr/>
            </p:nvSpPr>
            <p:spPr>
              <a:xfrm>
                <a:off x="3689611" y="1290216"/>
                <a:ext cx="1777724" cy="1777724"/>
              </a:xfrm>
              <a:prstGeom prst="ellipse">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7C8C7750-EB6E-4E9A-993C-9E6CFC7241A1}"/>
                </a:ext>
              </a:extLst>
            </p:cNvPr>
            <p:cNvSpPr/>
            <p:nvPr/>
          </p:nvSpPr>
          <p:spPr>
            <a:xfrm>
              <a:off x="5662851" y="2117444"/>
              <a:ext cx="800219" cy="461665"/>
            </a:xfrm>
            <a:prstGeom prst="rect">
              <a:avLst/>
            </a:prstGeom>
            <a:noFill/>
          </p:spPr>
          <p:txBody>
            <a:bodyPr wrap="none">
              <a:spAutoFit/>
            </a:bodyPr>
            <a:lstStyle/>
            <a:p>
              <a:pPr algn="ctr"/>
              <a:r>
                <a:rPr lang="zh-CN" altLang="en-US" sz="2400" b="1" dirty="0">
                  <a:latin typeface="微软雅黑 Light" panose="020B0502040204020203" pitchFamily="34" charset="-122"/>
                  <a:ea typeface="微软雅黑 Light" panose="020B0502040204020203" pitchFamily="34" charset="-122"/>
                </a:rPr>
                <a:t>自己</a:t>
              </a:r>
            </a:p>
          </p:txBody>
        </p:sp>
      </p:grpSp>
      <p:sp>
        <p:nvSpPr>
          <p:cNvPr id="44" name="文本框 43">
            <a:extLst>
              <a:ext uri="{FF2B5EF4-FFF2-40B4-BE49-F238E27FC236}">
                <a16:creationId xmlns:a16="http://schemas.microsoft.com/office/drawing/2014/main" id="{ABE5202D-5BBA-4922-8AF0-ED01483C7135}"/>
              </a:ext>
            </a:extLst>
          </p:cNvPr>
          <p:cNvSpPr txBox="1"/>
          <p:nvPr/>
        </p:nvSpPr>
        <p:spPr>
          <a:xfrm>
            <a:off x="2734962" y="4862671"/>
            <a:ext cx="3197436" cy="461665"/>
          </a:xfrm>
          <a:prstGeom prst="rect">
            <a:avLst/>
          </a:prstGeom>
          <a:noFill/>
        </p:spPr>
        <p:txBody>
          <a:bodyPr wrap="square" rtlCol="0">
            <a:spAutoFit/>
          </a:bodyPr>
          <a:lstStyle/>
          <a:p>
            <a:pPr algn="ctr"/>
            <a:r>
              <a:rPr lang="zh-CN" altLang="en-US" sz="2400" dirty="0"/>
              <a:t>派生类成员访问属性</a:t>
            </a:r>
          </a:p>
        </p:txBody>
      </p:sp>
      <p:sp>
        <p:nvSpPr>
          <p:cNvPr id="6" name="标题 5">
            <a:extLst>
              <a:ext uri="{FF2B5EF4-FFF2-40B4-BE49-F238E27FC236}">
                <a16:creationId xmlns:a16="http://schemas.microsoft.com/office/drawing/2014/main" id="{FC3E620A-4915-434A-9D41-92ED436C6980}"/>
              </a:ext>
            </a:extLst>
          </p:cNvPr>
          <p:cNvSpPr>
            <a:spLocks noGrp="1"/>
          </p:cNvSpPr>
          <p:nvPr>
            <p:ph type="title"/>
          </p:nvPr>
        </p:nvSpPr>
        <p:spPr/>
        <p:txBody>
          <a:bodyPr/>
          <a:lstStyle/>
          <a:p>
            <a:r>
              <a:rPr lang="zh-CN" altLang="en-US" b="1" dirty="0">
                <a:latin typeface="微软雅黑 Light" panose="020B0502040204020203" pitchFamily="34" charset="-122"/>
                <a:ea typeface="微软雅黑 Light" panose="020B0502040204020203" pitchFamily="34" charset="-122"/>
              </a:rPr>
              <a:t>派生类成员访问属性</a:t>
            </a:r>
            <a:endParaRPr lang="zh-CN" altLang="en-US" dirty="0"/>
          </a:p>
        </p:txBody>
      </p:sp>
    </p:spTree>
    <p:extLst>
      <p:ext uri="{BB962C8B-B14F-4D97-AF65-F5344CB8AC3E}">
        <p14:creationId xmlns:p14="http://schemas.microsoft.com/office/powerpoint/2010/main" val="280007942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6181D321-BA0D-4096-A27E-851A9703C65F}"/>
              </a:ext>
            </a:extLst>
          </p:cNvPr>
          <p:cNvGrpSpPr/>
          <p:nvPr/>
        </p:nvGrpSpPr>
        <p:grpSpPr>
          <a:xfrm>
            <a:off x="1873177" y="1788139"/>
            <a:ext cx="5838731" cy="2030066"/>
            <a:chOff x="1675279" y="3401525"/>
            <a:chExt cx="5838731" cy="2030066"/>
          </a:xfrm>
        </p:grpSpPr>
        <p:sp>
          <p:nvSpPr>
            <p:cNvPr id="26" name="文本框 25">
              <a:extLst>
                <a:ext uri="{FF2B5EF4-FFF2-40B4-BE49-F238E27FC236}">
                  <a16:creationId xmlns:a16="http://schemas.microsoft.com/office/drawing/2014/main" id="{DED7CF1A-4C1F-4E0B-815A-F8285CDBBA4E}"/>
                </a:ext>
              </a:extLst>
            </p:cNvPr>
            <p:cNvSpPr txBox="1"/>
            <p:nvPr/>
          </p:nvSpPr>
          <p:spPr>
            <a:xfrm>
              <a:off x="3368963" y="3401525"/>
              <a:ext cx="2239941" cy="369332"/>
            </a:xfrm>
            <a:prstGeom prst="rect">
              <a:avLst/>
            </a:prstGeom>
            <a:solidFill>
              <a:schemeClr val="accent1"/>
            </a:solidFill>
          </p:spPr>
          <p:txBody>
            <a:bodyPr wrap="square" rtlCol="0">
              <a:spAutoFit/>
            </a:bodyPr>
            <a:lstStyle/>
            <a:p>
              <a:pPr algn="ctr"/>
              <a:r>
                <a:rPr lang="zh-CN" altLang="en-US" b="1" dirty="0">
                  <a:solidFill>
                    <a:schemeClr val="bg1"/>
                  </a:solidFill>
                  <a:latin typeface="微软雅黑 Light" panose="020B0502040204020203" pitchFamily="34" charset="-122"/>
                  <a:ea typeface="微软雅黑 Light" panose="020B0502040204020203" pitchFamily="34" charset="-122"/>
                </a:rPr>
                <a:t>三种继承方式</a:t>
              </a:r>
            </a:p>
          </p:txBody>
        </p:sp>
        <p:grpSp>
          <p:nvGrpSpPr>
            <p:cNvPr id="29" name="组合 28">
              <a:extLst>
                <a:ext uri="{FF2B5EF4-FFF2-40B4-BE49-F238E27FC236}">
                  <a16:creationId xmlns:a16="http://schemas.microsoft.com/office/drawing/2014/main" id="{5ED8F81A-8EB8-4D4F-BFDD-CF0C324F0F7C}"/>
                </a:ext>
              </a:extLst>
            </p:cNvPr>
            <p:cNvGrpSpPr/>
            <p:nvPr/>
          </p:nvGrpSpPr>
          <p:grpSpPr>
            <a:xfrm>
              <a:off x="1675279" y="3679568"/>
              <a:ext cx="1689247" cy="1752023"/>
              <a:chOff x="2176736" y="1692024"/>
              <a:chExt cx="1689247" cy="1752023"/>
            </a:xfrm>
          </p:grpSpPr>
          <p:grpSp>
            <p:nvGrpSpPr>
              <p:cNvPr id="30" name="组合 29">
                <a:extLst>
                  <a:ext uri="{FF2B5EF4-FFF2-40B4-BE49-F238E27FC236}">
                    <a16:creationId xmlns:a16="http://schemas.microsoft.com/office/drawing/2014/main" id="{8B2F419D-7B4B-4D2F-B34F-CBEC24907412}"/>
                  </a:ext>
                </a:extLst>
              </p:cNvPr>
              <p:cNvGrpSpPr/>
              <p:nvPr/>
            </p:nvGrpSpPr>
            <p:grpSpPr>
              <a:xfrm>
                <a:off x="2176736" y="2368632"/>
                <a:ext cx="1382676" cy="1075415"/>
                <a:chOff x="2978402" y="2368632"/>
                <a:chExt cx="1382676" cy="1075415"/>
              </a:xfrm>
            </p:grpSpPr>
            <p:sp>
              <p:nvSpPr>
                <p:cNvPr id="41" name="矩形 40">
                  <a:extLst>
                    <a:ext uri="{FF2B5EF4-FFF2-40B4-BE49-F238E27FC236}">
                      <a16:creationId xmlns:a16="http://schemas.microsoft.com/office/drawing/2014/main" id="{C82A6417-FE85-4DC6-8C5A-DAD83E7A2F03}"/>
                    </a:ext>
                  </a:extLst>
                </p:cNvPr>
                <p:cNvSpPr/>
                <p:nvPr/>
              </p:nvSpPr>
              <p:spPr>
                <a:xfrm>
                  <a:off x="2978402" y="2368632"/>
                  <a:ext cx="1382676" cy="1075415"/>
                </a:xfrm>
                <a:prstGeom prst="rect">
                  <a:avLst/>
                </a:prstGeom>
                <a:solidFill>
                  <a:srgbClr val="171E2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E228B42-4DEB-4180-926A-E6C961605931}"/>
                    </a:ext>
                  </a:extLst>
                </p:cNvPr>
                <p:cNvSpPr txBox="1"/>
                <p:nvPr/>
              </p:nvSpPr>
              <p:spPr>
                <a:xfrm>
                  <a:off x="3100230" y="3046607"/>
                  <a:ext cx="1107996" cy="369332"/>
                </a:xfrm>
                <a:prstGeom prst="rect">
                  <a:avLst/>
                </a:prstGeom>
                <a:noFill/>
              </p:spPr>
              <p:txBody>
                <a:bodyPr wrap="none" rtlCol="0">
                  <a:spAutoFit/>
                </a:bodyPr>
                <a:lstStyle/>
                <a:p>
                  <a:r>
                    <a:rPr lang="zh-CN" altLang="en-US" b="1" dirty="0">
                      <a:solidFill>
                        <a:schemeClr val="bg1"/>
                      </a:solidFill>
                      <a:latin typeface="微软雅黑 Light" panose="020B0502040204020203" pitchFamily="34" charset="-122"/>
                      <a:ea typeface="微软雅黑 Light" panose="020B0502040204020203" pitchFamily="34" charset="-122"/>
                    </a:rPr>
                    <a:t>公用继承</a:t>
                  </a:r>
                </a:p>
              </p:txBody>
            </p:sp>
          </p:grpSp>
          <p:cxnSp>
            <p:nvCxnSpPr>
              <p:cNvPr id="39" name="直接连接符 38">
                <a:extLst>
                  <a:ext uri="{FF2B5EF4-FFF2-40B4-BE49-F238E27FC236}">
                    <a16:creationId xmlns:a16="http://schemas.microsoft.com/office/drawing/2014/main" id="{0325168A-9D39-4344-89E9-C0459694584D}"/>
                  </a:ext>
                </a:extLst>
              </p:cNvPr>
              <p:cNvCxnSpPr>
                <a:cxnSpLocks/>
                <a:stCxn id="41" idx="0"/>
              </p:cNvCxnSpPr>
              <p:nvPr/>
            </p:nvCxnSpPr>
            <p:spPr>
              <a:xfrm flipV="1">
                <a:off x="2868074" y="1692024"/>
                <a:ext cx="997909" cy="676608"/>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8911F18-5595-4C3C-9919-C7C9D6C14F74}"/>
                  </a:ext>
                </a:extLst>
              </p:cNvPr>
              <p:cNvSpPr txBox="1"/>
              <p:nvPr/>
            </p:nvSpPr>
            <p:spPr>
              <a:xfrm>
                <a:off x="2463155" y="2552308"/>
                <a:ext cx="809837" cy="369332"/>
              </a:xfrm>
              <a:prstGeom prst="rect">
                <a:avLst/>
              </a:prstGeom>
              <a:noFill/>
            </p:spPr>
            <p:txBody>
              <a:bodyPr wrap="none" rtlCol="0">
                <a:spAutoFit/>
              </a:bodyPr>
              <a:lstStyle/>
              <a:p>
                <a:r>
                  <a:rPr lang="en-US" altLang="zh-CN" b="1" dirty="0">
                    <a:solidFill>
                      <a:schemeClr val="bg1"/>
                    </a:solidFill>
                    <a:latin typeface="微软雅黑 Light" panose="020B0502040204020203" pitchFamily="34" charset="-122"/>
                    <a:ea typeface="微软雅黑 Light" panose="020B0502040204020203" pitchFamily="34" charset="-122"/>
                  </a:rPr>
                  <a:t>public</a:t>
                </a:r>
                <a:endParaRPr lang="zh-CN" altLang="en-US"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3" name="组合 42">
              <a:extLst>
                <a:ext uri="{FF2B5EF4-FFF2-40B4-BE49-F238E27FC236}">
                  <a16:creationId xmlns:a16="http://schemas.microsoft.com/office/drawing/2014/main" id="{AD158D3A-085B-4A16-BA6D-1B0EF3E77F2D}"/>
                </a:ext>
              </a:extLst>
            </p:cNvPr>
            <p:cNvGrpSpPr/>
            <p:nvPr/>
          </p:nvGrpSpPr>
          <p:grpSpPr>
            <a:xfrm>
              <a:off x="3805822" y="3664687"/>
              <a:ext cx="1382676" cy="1766904"/>
              <a:chOff x="4307279" y="1677143"/>
              <a:chExt cx="1382676" cy="1766904"/>
            </a:xfrm>
          </p:grpSpPr>
          <p:grpSp>
            <p:nvGrpSpPr>
              <p:cNvPr id="44" name="组合 43">
                <a:extLst>
                  <a:ext uri="{FF2B5EF4-FFF2-40B4-BE49-F238E27FC236}">
                    <a16:creationId xmlns:a16="http://schemas.microsoft.com/office/drawing/2014/main" id="{960DCE8F-70BA-4028-9AD2-8FC66D9E954F}"/>
                  </a:ext>
                </a:extLst>
              </p:cNvPr>
              <p:cNvGrpSpPr/>
              <p:nvPr/>
            </p:nvGrpSpPr>
            <p:grpSpPr>
              <a:xfrm>
                <a:off x="4307279" y="2368632"/>
                <a:ext cx="1382676" cy="1075415"/>
                <a:chOff x="4805595" y="2368632"/>
                <a:chExt cx="1382676" cy="1075415"/>
              </a:xfrm>
            </p:grpSpPr>
            <p:sp>
              <p:nvSpPr>
                <p:cNvPr id="47" name="矩形 46">
                  <a:extLst>
                    <a:ext uri="{FF2B5EF4-FFF2-40B4-BE49-F238E27FC236}">
                      <a16:creationId xmlns:a16="http://schemas.microsoft.com/office/drawing/2014/main" id="{663EC7A3-5582-46B7-99A5-74DA6C55BE3F}"/>
                    </a:ext>
                  </a:extLst>
                </p:cNvPr>
                <p:cNvSpPr/>
                <p:nvPr/>
              </p:nvSpPr>
              <p:spPr>
                <a:xfrm>
                  <a:off x="4805595" y="2368632"/>
                  <a:ext cx="1382676" cy="1075415"/>
                </a:xfrm>
                <a:prstGeom prst="rect">
                  <a:avLst/>
                </a:pr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文本框 47">
                  <a:extLst>
                    <a:ext uri="{FF2B5EF4-FFF2-40B4-BE49-F238E27FC236}">
                      <a16:creationId xmlns:a16="http://schemas.microsoft.com/office/drawing/2014/main" id="{8312634A-DCD4-40D6-9C6F-48B4E7E78EC3}"/>
                    </a:ext>
                  </a:extLst>
                </p:cNvPr>
                <p:cNvSpPr txBox="1"/>
                <p:nvPr/>
              </p:nvSpPr>
              <p:spPr>
                <a:xfrm>
                  <a:off x="4985492" y="3015016"/>
                  <a:ext cx="1107996" cy="369332"/>
                </a:xfrm>
                <a:prstGeom prst="rect">
                  <a:avLst/>
                </a:prstGeom>
                <a:noFill/>
              </p:spPr>
              <p:txBody>
                <a:bodyPr wrap="none" rtlCol="0">
                  <a:spAutoFit/>
                </a:bodyPr>
                <a:lstStyle/>
                <a:p>
                  <a:r>
                    <a:rPr lang="zh-CN" altLang="en-US" b="1" dirty="0">
                      <a:solidFill>
                        <a:schemeClr val="bg1"/>
                      </a:solidFill>
                      <a:latin typeface="微软雅黑 Light" panose="020B0502040204020203" pitchFamily="34" charset="-122"/>
                      <a:ea typeface="微软雅黑 Light" panose="020B0502040204020203" pitchFamily="34" charset="-122"/>
                    </a:rPr>
                    <a:t>私有继承</a:t>
                  </a:r>
                </a:p>
              </p:txBody>
            </p:sp>
          </p:grpSp>
          <p:cxnSp>
            <p:nvCxnSpPr>
              <p:cNvPr id="45" name="直接连接符 44">
                <a:extLst>
                  <a:ext uri="{FF2B5EF4-FFF2-40B4-BE49-F238E27FC236}">
                    <a16:creationId xmlns:a16="http://schemas.microsoft.com/office/drawing/2014/main" id="{4264C910-4F12-4FDA-843E-33062E1D7248}"/>
                  </a:ext>
                </a:extLst>
              </p:cNvPr>
              <p:cNvCxnSpPr>
                <a:cxnSpLocks/>
              </p:cNvCxnSpPr>
              <p:nvPr/>
            </p:nvCxnSpPr>
            <p:spPr>
              <a:xfrm flipH="1" flipV="1">
                <a:off x="4968987" y="1677143"/>
                <a:ext cx="21405" cy="714671"/>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4E03EC71-BE29-426A-9ED3-AEE763514363}"/>
                  </a:ext>
                </a:extLst>
              </p:cNvPr>
              <p:cNvSpPr txBox="1"/>
              <p:nvPr/>
            </p:nvSpPr>
            <p:spPr>
              <a:xfrm>
                <a:off x="4526591" y="2552308"/>
                <a:ext cx="894797" cy="369332"/>
              </a:xfrm>
              <a:prstGeom prst="rect">
                <a:avLst/>
              </a:prstGeom>
              <a:noFill/>
            </p:spPr>
            <p:txBody>
              <a:bodyPr wrap="none" rtlCol="0">
                <a:spAutoFit/>
              </a:bodyPr>
              <a:lstStyle/>
              <a:p>
                <a:r>
                  <a:rPr lang="en-US" altLang="zh-CN" b="1" dirty="0">
                    <a:solidFill>
                      <a:schemeClr val="bg1"/>
                    </a:solidFill>
                    <a:latin typeface="微软雅黑 Light" panose="020B0502040204020203" pitchFamily="34" charset="-122"/>
                    <a:ea typeface="微软雅黑 Light" panose="020B0502040204020203" pitchFamily="34" charset="-122"/>
                  </a:rPr>
                  <a:t>private</a:t>
                </a:r>
                <a:endParaRPr lang="zh-CN" altLang="en-US"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9" name="组合 48">
              <a:extLst>
                <a:ext uri="{FF2B5EF4-FFF2-40B4-BE49-F238E27FC236}">
                  <a16:creationId xmlns:a16="http://schemas.microsoft.com/office/drawing/2014/main" id="{C0BD51DC-15C5-4969-A46F-26C6AA0C0311}"/>
                </a:ext>
              </a:extLst>
            </p:cNvPr>
            <p:cNvGrpSpPr/>
            <p:nvPr/>
          </p:nvGrpSpPr>
          <p:grpSpPr>
            <a:xfrm>
              <a:off x="5529142" y="3679567"/>
              <a:ext cx="1984868" cy="1752024"/>
              <a:chOff x="6030599" y="1692023"/>
              <a:chExt cx="1984868" cy="1752024"/>
            </a:xfrm>
          </p:grpSpPr>
          <p:grpSp>
            <p:nvGrpSpPr>
              <p:cNvPr id="50" name="组合 49">
                <a:extLst>
                  <a:ext uri="{FF2B5EF4-FFF2-40B4-BE49-F238E27FC236}">
                    <a16:creationId xmlns:a16="http://schemas.microsoft.com/office/drawing/2014/main" id="{14DF2C34-C881-4DAB-9800-9713774C0130}"/>
                  </a:ext>
                </a:extLst>
              </p:cNvPr>
              <p:cNvGrpSpPr/>
              <p:nvPr/>
            </p:nvGrpSpPr>
            <p:grpSpPr>
              <a:xfrm>
                <a:off x="6632791" y="2368632"/>
                <a:ext cx="1382676" cy="1075415"/>
                <a:chOff x="6632791" y="2368632"/>
                <a:chExt cx="1382676" cy="1075415"/>
              </a:xfrm>
            </p:grpSpPr>
            <p:sp>
              <p:nvSpPr>
                <p:cNvPr id="53" name="矩形 52">
                  <a:extLst>
                    <a:ext uri="{FF2B5EF4-FFF2-40B4-BE49-F238E27FC236}">
                      <a16:creationId xmlns:a16="http://schemas.microsoft.com/office/drawing/2014/main" id="{FE5039AF-C3E4-4914-A81A-AB763B402A7B}"/>
                    </a:ext>
                  </a:extLst>
                </p:cNvPr>
                <p:cNvSpPr/>
                <p:nvPr/>
              </p:nvSpPr>
              <p:spPr>
                <a:xfrm>
                  <a:off x="6632791" y="2368632"/>
                  <a:ext cx="1382676" cy="1075415"/>
                </a:xfrm>
                <a:prstGeom prst="rect">
                  <a:avLst/>
                </a:pr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F669234F-66F1-465F-98E4-7DA7F22D5AE1}"/>
                    </a:ext>
                  </a:extLst>
                </p:cNvPr>
                <p:cNvSpPr txBox="1"/>
                <p:nvPr/>
              </p:nvSpPr>
              <p:spPr>
                <a:xfrm>
                  <a:off x="6747486" y="3033033"/>
                  <a:ext cx="1107996" cy="369332"/>
                </a:xfrm>
                <a:prstGeom prst="rect">
                  <a:avLst/>
                </a:prstGeom>
                <a:noFill/>
              </p:spPr>
              <p:txBody>
                <a:bodyPr wrap="none" rtlCol="0">
                  <a:spAutoFit/>
                </a:bodyPr>
                <a:lstStyle/>
                <a:p>
                  <a:r>
                    <a:rPr lang="zh-CN" altLang="en-US" b="1" dirty="0">
                      <a:solidFill>
                        <a:schemeClr val="bg1"/>
                      </a:solidFill>
                      <a:latin typeface="微软雅黑 Light" panose="020B0502040204020203" pitchFamily="34" charset="-122"/>
                      <a:ea typeface="微软雅黑 Light" panose="020B0502040204020203" pitchFamily="34" charset="-122"/>
                    </a:rPr>
                    <a:t>保护继承</a:t>
                  </a:r>
                </a:p>
              </p:txBody>
            </p:sp>
          </p:grpSp>
          <p:cxnSp>
            <p:nvCxnSpPr>
              <p:cNvPr id="51" name="直接连接符 50">
                <a:extLst>
                  <a:ext uri="{FF2B5EF4-FFF2-40B4-BE49-F238E27FC236}">
                    <a16:creationId xmlns:a16="http://schemas.microsoft.com/office/drawing/2014/main" id="{2F7B6E7A-6656-4DCE-AF8E-CAC58E7E3AE1}"/>
                  </a:ext>
                </a:extLst>
              </p:cNvPr>
              <p:cNvCxnSpPr>
                <a:cxnSpLocks/>
                <a:endCxn id="53" idx="0"/>
              </p:cNvCxnSpPr>
              <p:nvPr/>
            </p:nvCxnSpPr>
            <p:spPr>
              <a:xfrm>
                <a:off x="6030599" y="1692023"/>
                <a:ext cx="1293530" cy="676609"/>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8AA0E0B5-FFD7-4388-B5CD-652AF5A8856B}"/>
                  </a:ext>
                </a:extLst>
              </p:cNvPr>
              <p:cNvSpPr txBox="1"/>
              <p:nvPr/>
            </p:nvSpPr>
            <p:spPr>
              <a:xfrm>
                <a:off x="6771138" y="2514644"/>
                <a:ext cx="1191224" cy="369332"/>
              </a:xfrm>
              <a:prstGeom prst="rect">
                <a:avLst/>
              </a:prstGeom>
              <a:noFill/>
            </p:spPr>
            <p:txBody>
              <a:bodyPr wrap="none" rtlCol="0">
                <a:spAutoFit/>
              </a:bodyPr>
              <a:lstStyle/>
              <a:p>
                <a:r>
                  <a:rPr lang="en-US" altLang="zh-CN" b="1" dirty="0">
                    <a:solidFill>
                      <a:schemeClr val="bg1"/>
                    </a:solidFill>
                    <a:latin typeface="微软雅黑 Light" panose="020B0502040204020203" pitchFamily="34" charset="-122"/>
                    <a:ea typeface="微软雅黑 Light" panose="020B0502040204020203" pitchFamily="34" charset="-122"/>
                  </a:rPr>
                  <a:t>protected</a:t>
                </a:r>
                <a:endParaRPr lang="zh-CN" altLang="en-US" b="1" dirty="0">
                  <a:solidFill>
                    <a:schemeClr val="bg1"/>
                  </a:solidFill>
                  <a:latin typeface="微软雅黑 Light" panose="020B0502040204020203" pitchFamily="34" charset="-122"/>
                  <a:ea typeface="微软雅黑 Light" panose="020B0502040204020203" pitchFamily="34" charset="-122"/>
                </a:endParaRPr>
              </a:p>
            </p:txBody>
          </p:sp>
        </p:grpSp>
      </p:grpSp>
      <p:grpSp>
        <p:nvGrpSpPr>
          <p:cNvPr id="55" name="组合 54">
            <a:extLst>
              <a:ext uri="{FF2B5EF4-FFF2-40B4-BE49-F238E27FC236}">
                <a16:creationId xmlns:a16="http://schemas.microsoft.com/office/drawing/2014/main" id="{B8C62936-1B3B-4956-966A-525EC8F2BC86}"/>
              </a:ext>
            </a:extLst>
          </p:cNvPr>
          <p:cNvGrpSpPr/>
          <p:nvPr/>
        </p:nvGrpSpPr>
        <p:grpSpPr>
          <a:xfrm>
            <a:off x="1834215" y="4378702"/>
            <a:ext cx="5838731" cy="1943489"/>
            <a:chOff x="1751461" y="762794"/>
            <a:chExt cx="5838731" cy="1943489"/>
          </a:xfrm>
        </p:grpSpPr>
        <p:sp>
          <p:nvSpPr>
            <p:cNvPr id="56" name="文本框 55">
              <a:extLst>
                <a:ext uri="{FF2B5EF4-FFF2-40B4-BE49-F238E27FC236}">
                  <a16:creationId xmlns:a16="http://schemas.microsoft.com/office/drawing/2014/main" id="{BCCA1DCA-A936-4877-A3D4-03D5CCD52EE3}"/>
                </a:ext>
              </a:extLst>
            </p:cNvPr>
            <p:cNvSpPr txBox="1"/>
            <p:nvPr/>
          </p:nvSpPr>
          <p:spPr>
            <a:xfrm>
              <a:off x="3418063" y="762794"/>
              <a:ext cx="2492990" cy="369332"/>
            </a:xfrm>
            <a:prstGeom prst="rect">
              <a:avLst/>
            </a:prstGeom>
            <a:solidFill>
              <a:schemeClr val="accent1"/>
            </a:solidFill>
          </p:spPr>
          <p:txBody>
            <a:bodyPr wrap="none" rtlCol="0">
              <a:spAutoFit/>
            </a:bodyPr>
            <a:lstStyle/>
            <a:p>
              <a:r>
                <a:rPr lang="zh-CN" altLang="en-US" b="1" dirty="0">
                  <a:solidFill>
                    <a:schemeClr val="bg1"/>
                  </a:solidFill>
                  <a:latin typeface="微软雅黑 Light" panose="020B0502040204020203" pitchFamily="34" charset="-122"/>
                  <a:ea typeface="微软雅黑 Light" panose="020B0502040204020203" pitchFamily="34" charset="-122"/>
                </a:rPr>
                <a:t>三种类成员访问限定符</a:t>
              </a:r>
            </a:p>
          </p:txBody>
        </p:sp>
        <p:grpSp>
          <p:nvGrpSpPr>
            <p:cNvPr id="57" name="组合 56">
              <a:extLst>
                <a:ext uri="{FF2B5EF4-FFF2-40B4-BE49-F238E27FC236}">
                  <a16:creationId xmlns:a16="http://schemas.microsoft.com/office/drawing/2014/main" id="{4F7E9307-C350-4314-BDC7-2DCE346011B8}"/>
                </a:ext>
              </a:extLst>
            </p:cNvPr>
            <p:cNvGrpSpPr/>
            <p:nvPr/>
          </p:nvGrpSpPr>
          <p:grpSpPr>
            <a:xfrm>
              <a:off x="1751461" y="954260"/>
              <a:ext cx="1689247" cy="1752023"/>
              <a:chOff x="2176736" y="1692024"/>
              <a:chExt cx="1689247" cy="1752023"/>
            </a:xfrm>
          </p:grpSpPr>
          <p:grpSp>
            <p:nvGrpSpPr>
              <p:cNvPr id="70" name="组合 69">
                <a:extLst>
                  <a:ext uri="{FF2B5EF4-FFF2-40B4-BE49-F238E27FC236}">
                    <a16:creationId xmlns:a16="http://schemas.microsoft.com/office/drawing/2014/main" id="{824CB703-A52D-40E5-B253-FCF4B601E7B4}"/>
                  </a:ext>
                </a:extLst>
              </p:cNvPr>
              <p:cNvGrpSpPr/>
              <p:nvPr/>
            </p:nvGrpSpPr>
            <p:grpSpPr>
              <a:xfrm>
                <a:off x="2176736" y="2368632"/>
                <a:ext cx="1382676" cy="1075415"/>
                <a:chOff x="2978402" y="2368632"/>
                <a:chExt cx="1382676" cy="1075415"/>
              </a:xfrm>
            </p:grpSpPr>
            <p:sp>
              <p:nvSpPr>
                <p:cNvPr id="73" name="矩形 72">
                  <a:extLst>
                    <a:ext uri="{FF2B5EF4-FFF2-40B4-BE49-F238E27FC236}">
                      <a16:creationId xmlns:a16="http://schemas.microsoft.com/office/drawing/2014/main" id="{B92D4B60-10BB-41E1-8B39-0B0EFDE078CB}"/>
                    </a:ext>
                  </a:extLst>
                </p:cNvPr>
                <p:cNvSpPr/>
                <p:nvPr/>
              </p:nvSpPr>
              <p:spPr>
                <a:xfrm>
                  <a:off x="2978402" y="2368632"/>
                  <a:ext cx="1382676" cy="1075415"/>
                </a:xfrm>
                <a:prstGeom prst="rect">
                  <a:avLst/>
                </a:pr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0A5CCC70-540F-4082-A9E6-91235E6CC247}"/>
                    </a:ext>
                  </a:extLst>
                </p:cNvPr>
                <p:cNvSpPr txBox="1"/>
                <p:nvPr/>
              </p:nvSpPr>
              <p:spPr>
                <a:xfrm>
                  <a:off x="3100230" y="3046607"/>
                  <a:ext cx="1107996" cy="369332"/>
                </a:xfrm>
                <a:prstGeom prst="rect">
                  <a:avLst/>
                </a:prstGeom>
                <a:noFill/>
              </p:spPr>
              <p:txBody>
                <a:bodyPr wrap="none" rtlCol="0">
                  <a:spAutoFit/>
                </a:bodyPr>
                <a:lstStyle/>
                <a:p>
                  <a:r>
                    <a:rPr lang="zh-CN" altLang="en-US" b="1" dirty="0">
                      <a:solidFill>
                        <a:schemeClr val="bg1"/>
                      </a:solidFill>
                      <a:latin typeface="微软雅黑 Light" panose="020B0502040204020203" pitchFamily="34" charset="-122"/>
                      <a:ea typeface="微软雅黑 Light" panose="020B0502040204020203" pitchFamily="34" charset="-122"/>
                    </a:rPr>
                    <a:t>公用成员</a:t>
                  </a:r>
                </a:p>
              </p:txBody>
            </p:sp>
          </p:grpSp>
          <p:cxnSp>
            <p:nvCxnSpPr>
              <p:cNvPr id="71" name="直接连接符 70">
                <a:extLst>
                  <a:ext uri="{FF2B5EF4-FFF2-40B4-BE49-F238E27FC236}">
                    <a16:creationId xmlns:a16="http://schemas.microsoft.com/office/drawing/2014/main" id="{A0091E1F-C155-4BA3-BEA4-81479C2C8284}"/>
                  </a:ext>
                </a:extLst>
              </p:cNvPr>
              <p:cNvCxnSpPr>
                <a:cxnSpLocks/>
                <a:stCxn id="73" idx="0"/>
              </p:cNvCxnSpPr>
              <p:nvPr/>
            </p:nvCxnSpPr>
            <p:spPr>
              <a:xfrm flipV="1">
                <a:off x="2868074" y="1692024"/>
                <a:ext cx="997909" cy="676608"/>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4C5A0C0F-1A5F-40C7-A82B-0ACA68734C15}"/>
                  </a:ext>
                </a:extLst>
              </p:cNvPr>
              <p:cNvSpPr txBox="1"/>
              <p:nvPr/>
            </p:nvSpPr>
            <p:spPr>
              <a:xfrm>
                <a:off x="2463155" y="2552308"/>
                <a:ext cx="809837" cy="369332"/>
              </a:xfrm>
              <a:prstGeom prst="rect">
                <a:avLst/>
              </a:prstGeom>
              <a:noFill/>
            </p:spPr>
            <p:txBody>
              <a:bodyPr wrap="none" rtlCol="0">
                <a:spAutoFit/>
              </a:bodyPr>
              <a:lstStyle/>
              <a:p>
                <a:r>
                  <a:rPr lang="en-US" altLang="zh-CN" b="1" dirty="0">
                    <a:solidFill>
                      <a:schemeClr val="bg1"/>
                    </a:solidFill>
                    <a:latin typeface="微软雅黑 Light" panose="020B0502040204020203" pitchFamily="34" charset="-122"/>
                    <a:ea typeface="微软雅黑 Light" panose="020B0502040204020203" pitchFamily="34" charset="-122"/>
                  </a:rPr>
                  <a:t>public</a:t>
                </a:r>
                <a:endParaRPr lang="zh-CN" altLang="en-US"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8" name="组合 57">
              <a:extLst>
                <a:ext uri="{FF2B5EF4-FFF2-40B4-BE49-F238E27FC236}">
                  <a16:creationId xmlns:a16="http://schemas.microsoft.com/office/drawing/2014/main" id="{C5CE4FAE-698E-4808-9C8F-15AE38172C67}"/>
                </a:ext>
              </a:extLst>
            </p:cNvPr>
            <p:cNvGrpSpPr/>
            <p:nvPr/>
          </p:nvGrpSpPr>
          <p:grpSpPr>
            <a:xfrm>
              <a:off x="3882004" y="939379"/>
              <a:ext cx="1382676" cy="1766904"/>
              <a:chOff x="4307279" y="1677143"/>
              <a:chExt cx="1382676" cy="1766904"/>
            </a:xfrm>
          </p:grpSpPr>
          <p:grpSp>
            <p:nvGrpSpPr>
              <p:cNvPr id="65" name="组合 64">
                <a:extLst>
                  <a:ext uri="{FF2B5EF4-FFF2-40B4-BE49-F238E27FC236}">
                    <a16:creationId xmlns:a16="http://schemas.microsoft.com/office/drawing/2014/main" id="{5D863B42-35B1-4E4C-8E61-A8A5E3BA7FAA}"/>
                  </a:ext>
                </a:extLst>
              </p:cNvPr>
              <p:cNvGrpSpPr/>
              <p:nvPr/>
            </p:nvGrpSpPr>
            <p:grpSpPr>
              <a:xfrm>
                <a:off x="4307279" y="2368632"/>
                <a:ext cx="1382676" cy="1075415"/>
                <a:chOff x="4805595" y="2368632"/>
                <a:chExt cx="1382676" cy="1075415"/>
              </a:xfrm>
            </p:grpSpPr>
            <p:sp>
              <p:nvSpPr>
                <p:cNvPr id="68" name="矩形 67">
                  <a:extLst>
                    <a:ext uri="{FF2B5EF4-FFF2-40B4-BE49-F238E27FC236}">
                      <a16:creationId xmlns:a16="http://schemas.microsoft.com/office/drawing/2014/main" id="{E9460EF3-FF2F-404A-BA59-B88BB561CAC7}"/>
                    </a:ext>
                  </a:extLst>
                </p:cNvPr>
                <p:cNvSpPr/>
                <p:nvPr/>
              </p:nvSpPr>
              <p:spPr>
                <a:xfrm>
                  <a:off x="4805595" y="2368632"/>
                  <a:ext cx="1382676" cy="1075415"/>
                </a:xfrm>
                <a:prstGeom prst="rect">
                  <a:avLst/>
                </a:pr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文本框 68">
                  <a:extLst>
                    <a:ext uri="{FF2B5EF4-FFF2-40B4-BE49-F238E27FC236}">
                      <a16:creationId xmlns:a16="http://schemas.microsoft.com/office/drawing/2014/main" id="{2CFD1E5B-5999-4165-B048-0C8E1971BF65}"/>
                    </a:ext>
                  </a:extLst>
                </p:cNvPr>
                <p:cNvSpPr txBox="1"/>
                <p:nvPr/>
              </p:nvSpPr>
              <p:spPr>
                <a:xfrm>
                  <a:off x="4985492" y="3015016"/>
                  <a:ext cx="1107996" cy="369332"/>
                </a:xfrm>
                <a:prstGeom prst="rect">
                  <a:avLst/>
                </a:prstGeom>
                <a:noFill/>
              </p:spPr>
              <p:txBody>
                <a:bodyPr wrap="none" rtlCol="0">
                  <a:spAutoFit/>
                </a:bodyPr>
                <a:lstStyle/>
                <a:p>
                  <a:r>
                    <a:rPr lang="zh-CN" altLang="en-US" b="1" dirty="0">
                      <a:solidFill>
                        <a:schemeClr val="bg1"/>
                      </a:solidFill>
                      <a:latin typeface="微软雅黑 Light" panose="020B0502040204020203" pitchFamily="34" charset="-122"/>
                      <a:ea typeface="微软雅黑 Light" panose="020B0502040204020203" pitchFamily="34" charset="-122"/>
                    </a:rPr>
                    <a:t>私有成员</a:t>
                  </a:r>
                </a:p>
              </p:txBody>
            </p:sp>
          </p:grpSp>
          <p:cxnSp>
            <p:nvCxnSpPr>
              <p:cNvPr id="66" name="直接连接符 65">
                <a:extLst>
                  <a:ext uri="{FF2B5EF4-FFF2-40B4-BE49-F238E27FC236}">
                    <a16:creationId xmlns:a16="http://schemas.microsoft.com/office/drawing/2014/main" id="{A7DF3FFD-1B99-4B8E-961B-BA361990052A}"/>
                  </a:ext>
                </a:extLst>
              </p:cNvPr>
              <p:cNvCxnSpPr>
                <a:cxnSpLocks/>
              </p:cNvCxnSpPr>
              <p:nvPr/>
            </p:nvCxnSpPr>
            <p:spPr>
              <a:xfrm flipH="1" flipV="1">
                <a:off x="4968987" y="1677143"/>
                <a:ext cx="21405" cy="714671"/>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08BFE221-48FA-4B86-90EF-B54033515600}"/>
                  </a:ext>
                </a:extLst>
              </p:cNvPr>
              <p:cNvSpPr txBox="1"/>
              <p:nvPr/>
            </p:nvSpPr>
            <p:spPr>
              <a:xfrm>
                <a:off x="4526591" y="2552308"/>
                <a:ext cx="894797" cy="369332"/>
              </a:xfrm>
              <a:prstGeom prst="rect">
                <a:avLst/>
              </a:prstGeom>
              <a:noFill/>
            </p:spPr>
            <p:txBody>
              <a:bodyPr wrap="none" rtlCol="0">
                <a:spAutoFit/>
              </a:bodyPr>
              <a:lstStyle/>
              <a:p>
                <a:r>
                  <a:rPr lang="en-US" altLang="zh-CN" b="1" dirty="0">
                    <a:solidFill>
                      <a:schemeClr val="bg1"/>
                    </a:solidFill>
                    <a:latin typeface="微软雅黑 Light" panose="020B0502040204020203" pitchFamily="34" charset="-122"/>
                    <a:ea typeface="微软雅黑 Light" panose="020B0502040204020203" pitchFamily="34" charset="-122"/>
                  </a:rPr>
                  <a:t>private</a:t>
                </a:r>
                <a:endParaRPr lang="zh-CN" altLang="en-US"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9" name="组合 58">
              <a:extLst>
                <a:ext uri="{FF2B5EF4-FFF2-40B4-BE49-F238E27FC236}">
                  <a16:creationId xmlns:a16="http://schemas.microsoft.com/office/drawing/2014/main" id="{4C93C91A-5E62-4918-BBE4-37B3C15E4775}"/>
                </a:ext>
              </a:extLst>
            </p:cNvPr>
            <p:cNvGrpSpPr/>
            <p:nvPr/>
          </p:nvGrpSpPr>
          <p:grpSpPr>
            <a:xfrm>
              <a:off x="5605324" y="954259"/>
              <a:ext cx="1984868" cy="1752024"/>
              <a:chOff x="6030599" y="1692023"/>
              <a:chExt cx="1984868" cy="1752024"/>
            </a:xfrm>
          </p:grpSpPr>
          <p:grpSp>
            <p:nvGrpSpPr>
              <p:cNvPr id="60" name="组合 59">
                <a:extLst>
                  <a:ext uri="{FF2B5EF4-FFF2-40B4-BE49-F238E27FC236}">
                    <a16:creationId xmlns:a16="http://schemas.microsoft.com/office/drawing/2014/main" id="{0B475ACE-5BC1-4806-9007-9A4DF5D1C92C}"/>
                  </a:ext>
                </a:extLst>
              </p:cNvPr>
              <p:cNvGrpSpPr/>
              <p:nvPr/>
            </p:nvGrpSpPr>
            <p:grpSpPr>
              <a:xfrm>
                <a:off x="6632791" y="2368632"/>
                <a:ext cx="1382676" cy="1075415"/>
                <a:chOff x="6632791" y="2368632"/>
                <a:chExt cx="1382676" cy="1075415"/>
              </a:xfrm>
            </p:grpSpPr>
            <p:sp>
              <p:nvSpPr>
                <p:cNvPr id="63" name="矩形 62">
                  <a:extLst>
                    <a:ext uri="{FF2B5EF4-FFF2-40B4-BE49-F238E27FC236}">
                      <a16:creationId xmlns:a16="http://schemas.microsoft.com/office/drawing/2014/main" id="{DB06CBAA-3556-4F68-A040-1F290B4F00B0}"/>
                    </a:ext>
                  </a:extLst>
                </p:cNvPr>
                <p:cNvSpPr/>
                <p:nvPr/>
              </p:nvSpPr>
              <p:spPr>
                <a:xfrm>
                  <a:off x="6632791" y="2368632"/>
                  <a:ext cx="1382676" cy="1075415"/>
                </a:xfrm>
                <a:prstGeom prst="rect">
                  <a:avLst/>
                </a:pr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a:extLst>
                    <a:ext uri="{FF2B5EF4-FFF2-40B4-BE49-F238E27FC236}">
                      <a16:creationId xmlns:a16="http://schemas.microsoft.com/office/drawing/2014/main" id="{6DD183AF-302B-40CA-BB32-5FA92E103D82}"/>
                    </a:ext>
                  </a:extLst>
                </p:cNvPr>
                <p:cNvSpPr txBox="1"/>
                <p:nvPr/>
              </p:nvSpPr>
              <p:spPr>
                <a:xfrm>
                  <a:off x="6657197" y="3046607"/>
                  <a:ext cx="1338828" cy="369332"/>
                </a:xfrm>
                <a:prstGeom prst="rect">
                  <a:avLst/>
                </a:prstGeom>
                <a:noFill/>
              </p:spPr>
              <p:txBody>
                <a:bodyPr wrap="none" rtlCol="0">
                  <a:spAutoFit/>
                </a:bodyPr>
                <a:lstStyle/>
                <a:p>
                  <a:r>
                    <a:rPr lang="zh-CN" altLang="en-US" b="1" dirty="0">
                      <a:solidFill>
                        <a:schemeClr val="bg1"/>
                      </a:solidFill>
                      <a:latin typeface="微软雅黑 Light" panose="020B0502040204020203" pitchFamily="34" charset="-122"/>
                      <a:ea typeface="微软雅黑 Light" panose="020B0502040204020203" pitchFamily="34" charset="-122"/>
                    </a:rPr>
                    <a:t>受保护成员</a:t>
                  </a:r>
                </a:p>
              </p:txBody>
            </p:sp>
          </p:grpSp>
          <p:cxnSp>
            <p:nvCxnSpPr>
              <p:cNvPr id="61" name="直接连接符 60">
                <a:extLst>
                  <a:ext uri="{FF2B5EF4-FFF2-40B4-BE49-F238E27FC236}">
                    <a16:creationId xmlns:a16="http://schemas.microsoft.com/office/drawing/2014/main" id="{42B6EB2E-8EDA-47BF-A647-CE199E33B52C}"/>
                  </a:ext>
                </a:extLst>
              </p:cNvPr>
              <p:cNvCxnSpPr>
                <a:cxnSpLocks/>
                <a:endCxn id="63" idx="0"/>
              </p:cNvCxnSpPr>
              <p:nvPr/>
            </p:nvCxnSpPr>
            <p:spPr>
              <a:xfrm>
                <a:off x="6030599" y="1692023"/>
                <a:ext cx="1293530" cy="676609"/>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CDB1CAB4-FAD0-420A-9746-4D3FC7871AA1}"/>
                  </a:ext>
                </a:extLst>
              </p:cNvPr>
              <p:cNvSpPr txBox="1"/>
              <p:nvPr/>
            </p:nvSpPr>
            <p:spPr>
              <a:xfrm>
                <a:off x="6771138" y="2514644"/>
                <a:ext cx="1191224" cy="369332"/>
              </a:xfrm>
              <a:prstGeom prst="rect">
                <a:avLst/>
              </a:prstGeom>
              <a:noFill/>
            </p:spPr>
            <p:txBody>
              <a:bodyPr wrap="none" rtlCol="0">
                <a:spAutoFit/>
              </a:bodyPr>
              <a:lstStyle/>
              <a:p>
                <a:r>
                  <a:rPr lang="en-US" altLang="zh-CN" b="1" dirty="0">
                    <a:solidFill>
                      <a:schemeClr val="bg1"/>
                    </a:solidFill>
                    <a:latin typeface="微软雅黑 Light" panose="020B0502040204020203" pitchFamily="34" charset="-122"/>
                    <a:ea typeface="微软雅黑 Light" panose="020B0502040204020203" pitchFamily="34" charset="-122"/>
                  </a:rPr>
                  <a:t>protected</a:t>
                </a:r>
                <a:endParaRPr lang="zh-CN" altLang="en-US" b="1" dirty="0">
                  <a:solidFill>
                    <a:schemeClr val="bg1"/>
                  </a:solidFill>
                  <a:latin typeface="微软雅黑 Light" panose="020B0502040204020203" pitchFamily="34" charset="-122"/>
                  <a:ea typeface="微软雅黑 Light" panose="020B0502040204020203" pitchFamily="34" charset="-122"/>
                </a:endParaRPr>
              </a:p>
            </p:txBody>
          </p:sp>
        </p:grpSp>
      </p:grpSp>
      <p:sp>
        <p:nvSpPr>
          <p:cNvPr id="5" name="标题 4">
            <a:extLst>
              <a:ext uri="{FF2B5EF4-FFF2-40B4-BE49-F238E27FC236}">
                <a16:creationId xmlns:a16="http://schemas.microsoft.com/office/drawing/2014/main" id="{369B545E-8ACB-4BB7-A171-8CD72272D0C8}"/>
              </a:ext>
            </a:extLst>
          </p:cNvPr>
          <p:cNvSpPr>
            <a:spLocks noGrp="1"/>
          </p:cNvSpPr>
          <p:nvPr>
            <p:ph type="title"/>
          </p:nvPr>
        </p:nvSpPr>
        <p:spPr/>
        <p:txBody>
          <a:bodyPr/>
          <a:lstStyle/>
          <a:p>
            <a:r>
              <a:rPr lang="zh-CN" altLang="en-US" dirty="0"/>
              <a:t>继承方式</a:t>
            </a:r>
          </a:p>
        </p:txBody>
      </p:sp>
      <p:cxnSp>
        <p:nvCxnSpPr>
          <p:cNvPr id="12" name="直接连接符 11">
            <a:extLst>
              <a:ext uri="{FF2B5EF4-FFF2-40B4-BE49-F238E27FC236}">
                <a16:creationId xmlns:a16="http://schemas.microsoft.com/office/drawing/2014/main" id="{8827D792-CA5B-4CAC-8129-5D56FB80982D}"/>
              </a:ext>
            </a:extLst>
          </p:cNvPr>
          <p:cNvCxnSpPr/>
          <p:nvPr/>
        </p:nvCxnSpPr>
        <p:spPr>
          <a:xfrm>
            <a:off x="1043608" y="4005791"/>
            <a:ext cx="712879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924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D8313BDA-ED04-40C1-9D01-62C56FD4FEC5}"/>
              </a:ext>
            </a:extLst>
          </p:cNvPr>
          <p:cNvCxnSpPr/>
          <p:nvPr/>
        </p:nvCxnSpPr>
        <p:spPr>
          <a:xfrm>
            <a:off x="630221" y="1340768"/>
            <a:ext cx="2352745" cy="826717"/>
          </a:xfrm>
          <a:prstGeom prst="line">
            <a:avLst/>
          </a:prstGeom>
          <a:ln w="2857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4D43D780-1DC9-4A56-805E-914CDD0A654F}"/>
              </a:ext>
            </a:extLst>
          </p:cNvPr>
          <p:cNvSpPr txBox="1"/>
          <p:nvPr/>
        </p:nvSpPr>
        <p:spPr>
          <a:xfrm>
            <a:off x="1775761" y="1395802"/>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继承方式</a:t>
            </a:r>
          </a:p>
        </p:txBody>
      </p:sp>
      <p:sp>
        <p:nvSpPr>
          <p:cNvPr id="13" name="文本框 12">
            <a:extLst>
              <a:ext uri="{FF2B5EF4-FFF2-40B4-BE49-F238E27FC236}">
                <a16:creationId xmlns:a16="http://schemas.microsoft.com/office/drawing/2014/main" id="{E0668FCD-02DF-45C3-BD55-00CB654DC388}"/>
              </a:ext>
            </a:extLst>
          </p:cNvPr>
          <p:cNvSpPr txBox="1"/>
          <p:nvPr/>
        </p:nvSpPr>
        <p:spPr>
          <a:xfrm>
            <a:off x="630221" y="1820167"/>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基类中成员属性</a:t>
            </a:r>
          </a:p>
        </p:txBody>
      </p:sp>
      <p:sp>
        <p:nvSpPr>
          <p:cNvPr id="2" name="标题 1">
            <a:extLst>
              <a:ext uri="{FF2B5EF4-FFF2-40B4-BE49-F238E27FC236}">
                <a16:creationId xmlns:a16="http://schemas.microsoft.com/office/drawing/2014/main" id="{95188C3A-F530-4F1A-A558-DA1BB5673F46}"/>
              </a:ext>
            </a:extLst>
          </p:cNvPr>
          <p:cNvSpPr>
            <a:spLocks noGrp="1"/>
          </p:cNvSpPr>
          <p:nvPr>
            <p:ph type="title"/>
          </p:nvPr>
        </p:nvSpPr>
        <p:spPr/>
        <p:txBody>
          <a:bodyPr/>
          <a:lstStyle/>
          <a:p>
            <a:r>
              <a:rPr lang="zh-CN" altLang="en-US" b="1" dirty="0">
                <a:latin typeface="微软雅黑 Light" panose="020B0502040204020203" pitchFamily="34" charset="-122"/>
                <a:ea typeface="微软雅黑 Light" panose="020B0502040204020203" pitchFamily="34" charset="-122"/>
              </a:rPr>
              <a:t>公有继承方式下，基类成员在派生类的访问属性</a:t>
            </a:r>
            <a:endParaRPr lang="zh-CN" altLang="en-US" dirty="0"/>
          </a:p>
        </p:txBody>
      </p:sp>
      <p:sp>
        <p:nvSpPr>
          <p:cNvPr id="5" name="矩形 4">
            <a:extLst>
              <a:ext uri="{FF2B5EF4-FFF2-40B4-BE49-F238E27FC236}">
                <a16:creationId xmlns:a16="http://schemas.microsoft.com/office/drawing/2014/main" id="{15F7CBC9-D8B9-49BA-A918-7DFCB3FBE013}"/>
              </a:ext>
            </a:extLst>
          </p:cNvPr>
          <p:cNvSpPr/>
          <p:nvPr/>
        </p:nvSpPr>
        <p:spPr>
          <a:xfrm>
            <a:off x="53752" y="5278488"/>
            <a:ext cx="9036496" cy="870431"/>
          </a:xfrm>
          <a:prstGeom prst="rect">
            <a:avLst/>
          </a:prstGeom>
        </p:spPr>
        <p:txBody>
          <a:bodyPr wrap="square">
            <a:spAutoFit/>
          </a:bodyPr>
          <a:lstStyle/>
          <a:p>
            <a:pPr lvl="1">
              <a:lnSpc>
                <a:spcPct val="120000"/>
              </a:lnSpc>
              <a:buFont typeface="Wingdings" panose="05000000000000000000" pitchFamily="2" charset="2"/>
              <a:buChar char="l"/>
            </a:pPr>
            <a:r>
              <a:rPr lang="en-US" altLang="zh-CN" sz="2200" dirty="0">
                <a:solidFill>
                  <a:srgbClr val="FF0000"/>
                </a:solidFill>
                <a:latin typeface="微软雅黑" panose="020B0503020204020204" pitchFamily="34" charset="-122"/>
                <a:ea typeface="微软雅黑" panose="020B0503020204020204" pitchFamily="34" charset="-122"/>
              </a:rPr>
              <a:t> public</a:t>
            </a:r>
            <a:r>
              <a:rPr lang="zh-CN" altLang="en-US" sz="2200" dirty="0">
                <a:solidFill>
                  <a:srgbClr val="FF0000"/>
                </a:solidFill>
                <a:latin typeface="微软雅黑" panose="020B0503020204020204" pitchFamily="34" charset="-122"/>
                <a:ea typeface="微软雅黑" panose="020B0503020204020204" pitchFamily="34" charset="-122"/>
              </a:rPr>
              <a:t>继承</a:t>
            </a:r>
            <a:endParaRPr lang="en-US" altLang="zh-CN" sz="2200" dirty="0">
              <a:solidFill>
                <a:srgbClr val="FF0000"/>
              </a:solidFill>
              <a:latin typeface="微软雅黑" panose="020B0503020204020204" pitchFamily="34" charset="-122"/>
              <a:ea typeface="微软雅黑" panose="020B0503020204020204" pitchFamily="34" charset="-122"/>
            </a:endParaRPr>
          </a:p>
          <a:p>
            <a:pPr lvl="1">
              <a:lnSpc>
                <a:spcPct val="120000"/>
              </a:lnSpc>
            </a:pPr>
            <a:r>
              <a:rPr lang="zh-CN" altLang="en-US" sz="2200" dirty="0">
                <a:latin typeface="微软雅黑" panose="020B0503020204020204" pitchFamily="34" charset="-122"/>
                <a:ea typeface="微软雅黑" panose="020B0503020204020204" pitchFamily="34" charset="-122"/>
              </a:rPr>
              <a:t>       保持基类中各成员属性不变，并且基类中</a:t>
            </a:r>
            <a:r>
              <a:rPr lang="en-US" altLang="zh-CN" sz="2200" dirty="0">
                <a:latin typeface="微软雅黑" panose="020B0503020204020204" pitchFamily="34" charset="-122"/>
                <a:ea typeface="微软雅黑" panose="020B0503020204020204" pitchFamily="34" charset="-122"/>
              </a:rPr>
              <a:t>private</a:t>
            </a:r>
            <a:r>
              <a:rPr lang="zh-CN" altLang="en-US" sz="2200" dirty="0">
                <a:latin typeface="微软雅黑" panose="020B0503020204020204" pitchFamily="34" charset="-122"/>
                <a:ea typeface="微软雅黑" panose="020B0503020204020204" pitchFamily="34" charset="-122"/>
              </a:rPr>
              <a:t>成员被隐藏。</a:t>
            </a:r>
            <a:endParaRPr lang="en-US" altLang="zh-CN" sz="2200" dirty="0">
              <a:solidFill>
                <a:schemeClr val="tx2"/>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5D7C92E-51FF-4A8E-AA73-9A62E4854615}"/>
              </a:ext>
            </a:extLst>
          </p:cNvPr>
          <p:cNvPicPr>
            <a:picLocks noChangeAspect="1"/>
          </p:cNvPicPr>
          <p:nvPr/>
        </p:nvPicPr>
        <p:blipFill>
          <a:blip r:embed="rId2"/>
          <a:stretch>
            <a:fillRect/>
          </a:stretch>
        </p:blipFill>
        <p:spPr>
          <a:xfrm>
            <a:off x="437119" y="1395802"/>
            <a:ext cx="8229600" cy="3697357"/>
          </a:xfrm>
          <a:prstGeom prst="rect">
            <a:avLst/>
          </a:prstGeom>
        </p:spPr>
      </p:pic>
    </p:spTree>
    <p:extLst>
      <p:ext uri="{BB962C8B-B14F-4D97-AF65-F5344CB8AC3E}">
        <p14:creationId xmlns:p14="http://schemas.microsoft.com/office/powerpoint/2010/main" val="673779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CDE32-6EB3-52F5-73E3-AB5E9CB79582}"/>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16E94D48-C206-35F6-E405-157B0467432D}"/>
              </a:ext>
            </a:extLst>
          </p:cNvPr>
          <p:cNvCxnSpPr/>
          <p:nvPr/>
        </p:nvCxnSpPr>
        <p:spPr>
          <a:xfrm>
            <a:off x="630221" y="1340768"/>
            <a:ext cx="2352745" cy="826717"/>
          </a:xfrm>
          <a:prstGeom prst="line">
            <a:avLst/>
          </a:prstGeom>
          <a:ln w="2857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932A48C-A5B3-6BF9-B955-96422338A487}"/>
              </a:ext>
            </a:extLst>
          </p:cNvPr>
          <p:cNvSpPr txBox="1"/>
          <p:nvPr/>
        </p:nvSpPr>
        <p:spPr>
          <a:xfrm>
            <a:off x="1775761" y="1395802"/>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继承方式</a:t>
            </a:r>
          </a:p>
        </p:txBody>
      </p:sp>
      <p:sp>
        <p:nvSpPr>
          <p:cNvPr id="13" name="文本框 12">
            <a:extLst>
              <a:ext uri="{FF2B5EF4-FFF2-40B4-BE49-F238E27FC236}">
                <a16:creationId xmlns:a16="http://schemas.microsoft.com/office/drawing/2014/main" id="{BB0D7B55-82DA-DD70-6512-BC3C7158A922}"/>
              </a:ext>
            </a:extLst>
          </p:cNvPr>
          <p:cNvSpPr txBox="1"/>
          <p:nvPr/>
        </p:nvSpPr>
        <p:spPr>
          <a:xfrm>
            <a:off x="630221" y="1820167"/>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基类中成员属性</a:t>
            </a:r>
          </a:p>
        </p:txBody>
      </p:sp>
      <p:sp>
        <p:nvSpPr>
          <p:cNvPr id="2" name="标题 1">
            <a:extLst>
              <a:ext uri="{FF2B5EF4-FFF2-40B4-BE49-F238E27FC236}">
                <a16:creationId xmlns:a16="http://schemas.microsoft.com/office/drawing/2014/main" id="{CD676361-64DE-F561-E82D-826826645575}"/>
              </a:ext>
            </a:extLst>
          </p:cNvPr>
          <p:cNvSpPr>
            <a:spLocks noGrp="1"/>
          </p:cNvSpPr>
          <p:nvPr>
            <p:ph type="title"/>
          </p:nvPr>
        </p:nvSpPr>
        <p:spPr/>
        <p:txBody>
          <a:bodyPr/>
          <a:lstStyle/>
          <a:p>
            <a:r>
              <a:rPr lang="zh-CN" altLang="en-US" b="1" dirty="0">
                <a:latin typeface="微软雅黑 Light" panose="020B0502040204020203" pitchFamily="34" charset="-122"/>
                <a:ea typeface="微软雅黑 Light" panose="020B0502040204020203" pitchFamily="34" charset="-122"/>
              </a:rPr>
              <a:t>基类成员在派生类的访问属性</a:t>
            </a:r>
            <a:endParaRPr lang="zh-CN" altLang="en-US" dirty="0"/>
          </a:p>
        </p:txBody>
      </p:sp>
      <p:graphicFrame>
        <p:nvGraphicFramePr>
          <p:cNvPr id="3" name="表格 2">
            <a:extLst>
              <a:ext uri="{FF2B5EF4-FFF2-40B4-BE49-F238E27FC236}">
                <a16:creationId xmlns:a16="http://schemas.microsoft.com/office/drawing/2014/main" id="{D8A7FB85-990A-8FA5-BAAB-CFB7B239C90A}"/>
              </a:ext>
            </a:extLst>
          </p:cNvPr>
          <p:cNvGraphicFramePr>
            <a:graphicFrameLocks noGrp="1"/>
          </p:cNvGraphicFramePr>
          <p:nvPr>
            <p:extLst>
              <p:ext uri="{D42A27DB-BD31-4B8C-83A1-F6EECF244321}">
                <p14:modId xmlns:p14="http://schemas.microsoft.com/office/powerpoint/2010/main" val="1039483084"/>
              </p:ext>
            </p:extLst>
          </p:nvPr>
        </p:nvGraphicFramePr>
        <p:xfrm>
          <a:off x="755576" y="2004833"/>
          <a:ext cx="7338104" cy="2602633"/>
        </p:xfrm>
        <a:graphic>
          <a:graphicData uri="http://schemas.openxmlformats.org/drawingml/2006/table">
            <a:tbl>
              <a:tblPr firstRow="1" bandRow="1">
                <a:tableStyleId>{5C22544A-7EE6-4342-B048-85BDC9FD1C3A}</a:tableStyleId>
              </a:tblPr>
              <a:tblGrid>
                <a:gridCol w="2328563">
                  <a:extLst>
                    <a:ext uri="{9D8B030D-6E8A-4147-A177-3AD203B41FA5}">
                      <a16:colId xmlns:a16="http://schemas.microsoft.com/office/drawing/2014/main" val="1181533898"/>
                    </a:ext>
                  </a:extLst>
                </a:gridCol>
                <a:gridCol w="1669847">
                  <a:extLst>
                    <a:ext uri="{9D8B030D-6E8A-4147-A177-3AD203B41FA5}">
                      <a16:colId xmlns:a16="http://schemas.microsoft.com/office/drawing/2014/main" val="1505683869"/>
                    </a:ext>
                  </a:extLst>
                </a:gridCol>
                <a:gridCol w="1669847">
                  <a:extLst>
                    <a:ext uri="{9D8B030D-6E8A-4147-A177-3AD203B41FA5}">
                      <a16:colId xmlns:a16="http://schemas.microsoft.com/office/drawing/2014/main" val="457409596"/>
                    </a:ext>
                  </a:extLst>
                </a:gridCol>
                <a:gridCol w="1669847">
                  <a:extLst>
                    <a:ext uri="{9D8B030D-6E8A-4147-A177-3AD203B41FA5}">
                      <a16:colId xmlns:a16="http://schemas.microsoft.com/office/drawing/2014/main" val="3243761993"/>
                    </a:ext>
                  </a:extLst>
                </a:gridCol>
              </a:tblGrid>
              <a:tr h="851770">
                <a:tc>
                  <a:txBody>
                    <a:bodyPr/>
                    <a:lstStyle/>
                    <a:p>
                      <a:endParaRPr lang="zh-CN" altLang="en-US" dirty="0"/>
                    </a:p>
                  </a:txBody>
                  <a:tcPr/>
                </a:tc>
                <a:tc>
                  <a:txBody>
                    <a:bodyPr/>
                    <a:lstStyle/>
                    <a:p>
                      <a:pPr algn="ctr"/>
                      <a:r>
                        <a:rPr lang="en-US" altLang="zh-CN" sz="2400" dirty="0"/>
                        <a:t>public</a:t>
                      </a:r>
                      <a:endParaRPr lang="zh-CN" altLang="en-US" sz="2400" dirty="0"/>
                    </a:p>
                  </a:txBody>
                  <a:tcPr anchor="ctr"/>
                </a:tc>
                <a:tc>
                  <a:txBody>
                    <a:bodyPr/>
                    <a:lstStyle/>
                    <a:p>
                      <a:pPr algn="ctr"/>
                      <a:r>
                        <a:rPr lang="en-US" altLang="zh-CN" sz="2400" dirty="0"/>
                        <a:t>private</a:t>
                      </a:r>
                      <a:endParaRPr lang="zh-CN" altLang="en-US" sz="2400" dirty="0"/>
                    </a:p>
                  </a:txBody>
                  <a:tcPr anchor="ctr"/>
                </a:tc>
                <a:tc>
                  <a:txBody>
                    <a:bodyPr/>
                    <a:lstStyle/>
                    <a:p>
                      <a:pPr algn="ctr"/>
                      <a:r>
                        <a:rPr lang="en-US" altLang="zh-CN" sz="2400" dirty="0"/>
                        <a:t>protected</a:t>
                      </a:r>
                      <a:endParaRPr lang="zh-CN" altLang="en-US" sz="2400" dirty="0"/>
                    </a:p>
                  </a:txBody>
                  <a:tcPr anchor="ctr"/>
                </a:tc>
                <a:extLst>
                  <a:ext uri="{0D108BD9-81ED-4DB2-BD59-A6C34878D82A}">
                    <a16:rowId xmlns:a16="http://schemas.microsoft.com/office/drawing/2014/main" val="2911583611"/>
                  </a:ext>
                </a:extLst>
              </a:tr>
              <a:tr h="583621">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altLang="zh-CN" sz="2400" b="1" dirty="0"/>
                        <a:t>public</a:t>
                      </a:r>
                      <a:endParaRPr lang="zh-CN" altLang="en-US" sz="2400" b="1" dirty="0"/>
                    </a:p>
                  </a:txBody>
                  <a:tcPr anchor="ctr"/>
                </a:tc>
                <a:tc>
                  <a:txBody>
                    <a:bodyPr/>
                    <a:lstStyle/>
                    <a:p>
                      <a:pPr algn="ctr"/>
                      <a:r>
                        <a:rPr lang="en-US" altLang="zh-CN" sz="2400" b="1" dirty="0">
                          <a:solidFill>
                            <a:srgbClr val="FF0000"/>
                          </a:solidFill>
                        </a:rPr>
                        <a:t>public</a:t>
                      </a:r>
                      <a:endParaRPr lang="zh-CN" altLang="en-US" sz="2400" b="1" dirty="0">
                        <a:solidFill>
                          <a:srgbClr val="FF0000"/>
                        </a:solidFill>
                      </a:endParaRP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altLang="zh-CN" sz="2400" b="1" dirty="0">
                          <a:solidFill>
                            <a:srgbClr val="FF0000"/>
                          </a:solidFill>
                        </a:rPr>
                        <a:t>private</a:t>
                      </a:r>
                      <a:endParaRPr lang="zh-CN" altLang="en-US" sz="2400" b="1" dirty="0">
                        <a:solidFill>
                          <a:srgbClr val="FF0000"/>
                        </a:solidFill>
                      </a:endParaRPr>
                    </a:p>
                  </a:txBody>
                  <a:tcPr anchor="ctr"/>
                </a:tc>
                <a:tc>
                  <a:txBody>
                    <a:bodyPr/>
                    <a:lstStyle/>
                    <a:p>
                      <a:pPr algn="ctr"/>
                      <a:r>
                        <a:rPr lang="en-US" altLang="zh-CN" sz="2400" b="1" dirty="0">
                          <a:solidFill>
                            <a:srgbClr val="FF0000"/>
                          </a:solidFill>
                        </a:rPr>
                        <a:t>protected</a:t>
                      </a:r>
                      <a:endParaRPr lang="zh-CN" altLang="en-US" sz="2400" b="1" dirty="0">
                        <a:solidFill>
                          <a:srgbClr val="FF0000"/>
                        </a:solidFill>
                      </a:endParaRPr>
                    </a:p>
                  </a:txBody>
                  <a:tcPr anchor="ctr"/>
                </a:tc>
                <a:extLst>
                  <a:ext uri="{0D108BD9-81ED-4DB2-BD59-A6C34878D82A}">
                    <a16:rowId xmlns:a16="http://schemas.microsoft.com/office/drawing/2014/main" val="173436861"/>
                  </a:ext>
                </a:extLst>
              </a:tr>
              <a:tr h="583621">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altLang="zh-CN" sz="2400" b="1" dirty="0"/>
                        <a:t>private</a:t>
                      </a:r>
                      <a:endParaRPr lang="zh-CN" altLang="en-US" sz="2400" b="1" kern="1200" dirty="0">
                        <a:solidFill>
                          <a:schemeClr val="dk1"/>
                        </a:solidFill>
                        <a:latin typeface="+mn-lt"/>
                        <a:ea typeface="+mn-ea"/>
                        <a:cs typeface="+mn-cs"/>
                      </a:endParaRPr>
                    </a:p>
                  </a:txBody>
                  <a:tcPr/>
                </a:tc>
                <a:tc>
                  <a:txBody>
                    <a:bodyPr/>
                    <a:lstStyle/>
                    <a:p>
                      <a:pPr algn="ctr"/>
                      <a:r>
                        <a:rPr lang="zh-CN" altLang="en-US" sz="2400" b="1" dirty="0">
                          <a:solidFill>
                            <a:srgbClr val="FF0000"/>
                          </a:solidFill>
                        </a:rPr>
                        <a:t>不可访问</a:t>
                      </a: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Calibri"/>
                          <a:ea typeface="宋体" panose="02010600030101010101" pitchFamily="2" charset="-122"/>
                          <a:cs typeface="+mn-cs"/>
                        </a:rPr>
                        <a:t>不可访问</a:t>
                      </a:r>
                      <a:endParaRPr kumimoji="0" lang="zh-CN" altLang="en-US"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不可访问</a:t>
                      </a:r>
                    </a:p>
                  </a:txBody>
                  <a:tcPr anchor="ctr"/>
                </a:tc>
                <a:extLst>
                  <a:ext uri="{0D108BD9-81ED-4DB2-BD59-A6C34878D82A}">
                    <a16:rowId xmlns:a16="http://schemas.microsoft.com/office/drawing/2014/main" val="2316709435"/>
                  </a:ext>
                </a:extLst>
              </a:tr>
              <a:tr h="583621">
                <a:tc>
                  <a:txBody>
                    <a:bodyPr/>
                    <a:lstStyle/>
                    <a:p>
                      <a:pPr algn="ctr"/>
                      <a:r>
                        <a:rPr lang="en-US" altLang="zh-CN" sz="2400" b="1" kern="1200" dirty="0">
                          <a:solidFill>
                            <a:schemeClr val="dk1"/>
                          </a:solidFill>
                          <a:latin typeface="+mn-lt"/>
                          <a:ea typeface="+mn-ea"/>
                          <a:cs typeface="+mn-cs"/>
                        </a:rPr>
                        <a:t>protected</a:t>
                      </a:r>
                      <a:endParaRPr lang="zh-CN" altLang="en-US" sz="2400" b="1" kern="1200" dirty="0">
                        <a:solidFill>
                          <a:schemeClr val="dk1"/>
                        </a:solidFill>
                        <a:latin typeface="+mn-lt"/>
                        <a:ea typeface="+mn-ea"/>
                        <a:cs typeface="+mn-cs"/>
                      </a:endParaRPr>
                    </a:p>
                  </a:txBody>
                  <a:tcPr/>
                </a:tc>
                <a:tc>
                  <a:txBody>
                    <a:bodyPr/>
                    <a:lstStyle/>
                    <a:p>
                      <a:pPr algn="ctr"/>
                      <a:r>
                        <a:rPr lang="en-US" altLang="zh-CN" sz="2400" b="1" dirty="0">
                          <a:solidFill>
                            <a:srgbClr val="FF0000"/>
                          </a:solidFill>
                        </a:rPr>
                        <a:t>protected</a:t>
                      </a:r>
                      <a:endParaRPr lang="zh-CN" altLang="en-US" sz="2400" b="1" dirty="0">
                        <a:solidFill>
                          <a:srgbClr val="FF0000"/>
                        </a:solidFill>
                      </a:endParaRPr>
                    </a:p>
                  </a:txBody>
                  <a:tcPr anchor="ct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en-US" altLang="zh-CN" sz="2400" b="1" dirty="0">
                          <a:solidFill>
                            <a:srgbClr val="FF0000"/>
                          </a:solidFill>
                        </a:rPr>
                        <a:t>private</a:t>
                      </a:r>
                      <a:endParaRPr lang="zh-CN" altLang="en-US" sz="2400" b="1" dirty="0">
                        <a:solidFill>
                          <a:srgbClr val="FF0000"/>
                        </a:solidFill>
                      </a:endParaRPr>
                    </a:p>
                  </a:txBody>
                  <a:tcPr anchor="ctr"/>
                </a:tc>
                <a:tc>
                  <a:txBody>
                    <a:bodyPr/>
                    <a:lstStyle/>
                    <a:p>
                      <a:pPr algn="ctr"/>
                      <a:r>
                        <a:rPr lang="en-US" altLang="zh-CN" sz="2400" b="1" dirty="0">
                          <a:solidFill>
                            <a:srgbClr val="FF0000"/>
                          </a:solidFill>
                        </a:rPr>
                        <a:t>protected</a:t>
                      </a:r>
                      <a:endParaRPr lang="zh-CN" altLang="en-US" sz="2400" b="1" dirty="0">
                        <a:solidFill>
                          <a:srgbClr val="FF0000"/>
                        </a:solidFill>
                      </a:endParaRPr>
                    </a:p>
                  </a:txBody>
                  <a:tcPr anchor="ctr"/>
                </a:tc>
                <a:extLst>
                  <a:ext uri="{0D108BD9-81ED-4DB2-BD59-A6C34878D82A}">
                    <a16:rowId xmlns:a16="http://schemas.microsoft.com/office/drawing/2014/main" val="4252646214"/>
                  </a:ext>
                </a:extLst>
              </a:tr>
            </a:tbl>
          </a:graphicData>
        </a:graphic>
      </p:graphicFrame>
      <p:cxnSp>
        <p:nvCxnSpPr>
          <p:cNvPr id="6" name="直接连接符 5">
            <a:extLst>
              <a:ext uri="{FF2B5EF4-FFF2-40B4-BE49-F238E27FC236}">
                <a16:creationId xmlns:a16="http://schemas.microsoft.com/office/drawing/2014/main" id="{3D1A0051-4C8F-CD86-FE5C-E2E2CE139AD8}"/>
              </a:ext>
            </a:extLst>
          </p:cNvPr>
          <p:cNvCxnSpPr/>
          <p:nvPr/>
        </p:nvCxnSpPr>
        <p:spPr>
          <a:xfrm>
            <a:off x="826833" y="2053662"/>
            <a:ext cx="2352745" cy="826717"/>
          </a:xfrm>
          <a:prstGeom prst="line">
            <a:avLst/>
          </a:prstGeom>
          <a:ln w="28575">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530E50B-50CD-1D6A-7048-A08BE1BB3E45}"/>
              </a:ext>
            </a:extLst>
          </p:cNvPr>
          <p:cNvSpPr txBox="1"/>
          <p:nvPr/>
        </p:nvSpPr>
        <p:spPr>
          <a:xfrm>
            <a:off x="2071582" y="2097688"/>
            <a:ext cx="1107996" cy="369332"/>
          </a:xfrm>
          <a:prstGeom prst="rect">
            <a:avLst/>
          </a:prstGeom>
          <a:noFill/>
        </p:spPr>
        <p:txBody>
          <a:bodyPr wrap="none" rtlCol="0">
            <a:spAutoFit/>
          </a:bodyPr>
          <a:lstStyle/>
          <a:p>
            <a:r>
              <a:rPr lang="zh-CN" altLang="en-US" dirty="0">
                <a:solidFill>
                  <a:schemeClr val="bg1"/>
                </a:solidFill>
              </a:rPr>
              <a:t>继承方式</a:t>
            </a:r>
          </a:p>
        </p:txBody>
      </p:sp>
      <p:sp>
        <p:nvSpPr>
          <p:cNvPr id="8" name="文本框 7">
            <a:extLst>
              <a:ext uri="{FF2B5EF4-FFF2-40B4-BE49-F238E27FC236}">
                <a16:creationId xmlns:a16="http://schemas.microsoft.com/office/drawing/2014/main" id="{EF695564-4583-3781-531D-DE93C4C0CAE9}"/>
              </a:ext>
            </a:extLst>
          </p:cNvPr>
          <p:cNvSpPr txBox="1"/>
          <p:nvPr/>
        </p:nvSpPr>
        <p:spPr>
          <a:xfrm>
            <a:off x="762457" y="2517493"/>
            <a:ext cx="1800493" cy="369332"/>
          </a:xfrm>
          <a:prstGeom prst="rect">
            <a:avLst/>
          </a:prstGeom>
          <a:noFill/>
        </p:spPr>
        <p:txBody>
          <a:bodyPr wrap="none" rtlCol="0">
            <a:spAutoFit/>
          </a:bodyPr>
          <a:lstStyle/>
          <a:p>
            <a:r>
              <a:rPr lang="zh-CN" altLang="en-US" dirty="0">
                <a:solidFill>
                  <a:schemeClr val="bg1"/>
                </a:solidFill>
              </a:rPr>
              <a:t>基类中访问属性</a:t>
            </a:r>
          </a:p>
        </p:txBody>
      </p:sp>
    </p:spTree>
    <p:extLst>
      <p:ext uri="{BB962C8B-B14F-4D97-AF65-F5344CB8AC3E}">
        <p14:creationId xmlns:p14="http://schemas.microsoft.com/office/powerpoint/2010/main" val="2880076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a:off x="254000" y="85725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009592" y="1113689"/>
            <a:ext cx="1415772"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多层派生</a:t>
            </a:r>
            <a:endParaRPr lang="en-US" altLang="zh-CN" sz="24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509343" y="1102668"/>
            <a:ext cx="256577" cy="345704"/>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2">
            <a:extLst>
              <a:ext uri="{FF2B5EF4-FFF2-40B4-BE49-F238E27FC236}">
                <a16:creationId xmlns:a16="http://schemas.microsoft.com/office/drawing/2014/main" id="{8C12DE12-281D-4AA6-801F-2EE5F1EB399B}"/>
              </a:ext>
            </a:extLst>
          </p:cNvPr>
          <p:cNvSpPr txBox="1">
            <a:spLocks noChangeArrowheads="1"/>
          </p:cNvSpPr>
          <p:nvPr/>
        </p:nvSpPr>
        <p:spPr>
          <a:xfrm>
            <a:off x="2425364" y="2302486"/>
            <a:ext cx="6305269" cy="2922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indent="-6350" fontAlgn="auto">
              <a:buClr>
                <a:srgbClr val="A53010"/>
              </a:buClr>
              <a:defRPr/>
            </a:pPr>
            <a:endParaRPr lang="zh-CN" altLang="en-US" dirty="0">
              <a:solidFill>
                <a:sysClr val="windowText" lastClr="000000">
                  <a:lumMod val="65000"/>
                  <a:lumOff val="35000"/>
                </a:sysClr>
              </a:solidFill>
              <a:latin typeface="Century Gothic" panose="020B0502020202020204"/>
              <a:ea typeface="幼圆" panose="02010509060101010101" pitchFamily="49" charset="-122"/>
            </a:endParaRPr>
          </a:p>
          <a:p>
            <a:pPr indent="-6350" fontAlgn="auto">
              <a:buClr>
                <a:srgbClr val="A53010"/>
              </a:buClr>
              <a:defRPr/>
            </a:pP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Person</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为基类，类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Student</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是类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Person</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的派生类，</a:t>
            </a:r>
            <a:endParaRPr lang="en-US" altLang="zh-CN" sz="2400" dirty="0">
              <a:solidFill>
                <a:sysClr val="windowText" lastClr="000000">
                  <a:lumMod val="65000"/>
                  <a:lumOff val="35000"/>
                </a:sysClr>
              </a:solidFill>
              <a:latin typeface="Century Gothic" panose="020B0502020202020204"/>
              <a:ea typeface="幼圆" panose="02010509060101010101" pitchFamily="49" charset="-122"/>
            </a:endParaRPr>
          </a:p>
          <a:p>
            <a:pPr indent="-6350" fontAlgn="auto">
              <a:buClr>
                <a:srgbClr val="A53010"/>
              </a:buClr>
              <a:defRPr/>
            </a:pP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Graduate</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是类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Student</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的派生类，则类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Graduate</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也是类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Person</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的派生类。</a:t>
            </a:r>
            <a:endParaRPr lang="en-US" altLang="zh-CN" sz="2400" dirty="0">
              <a:solidFill>
                <a:sysClr val="windowText" lastClr="000000">
                  <a:lumMod val="65000"/>
                  <a:lumOff val="35000"/>
                </a:sysClr>
              </a:solidFill>
              <a:latin typeface="Century Gothic" panose="020B0502020202020204"/>
              <a:ea typeface="幼圆" panose="02010509060101010101" pitchFamily="49" charset="-122"/>
            </a:endParaRPr>
          </a:p>
          <a:p>
            <a:pPr indent="-6350" fontAlgn="auto">
              <a:buClr>
                <a:srgbClr val="A53010"/>
              </a:buClr>
              <a:defRPr/>
            </a:pP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Student</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称为类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Person</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的直接派生类，类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Graduate</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称为类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Person</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的间接派生类。</a:t>
            </a:r>
            <a:endParaRPr lang="en-US" altLang="zh-CN" sz="2400" dirty="0">
              <a:solidFill>
                <a:sysClr val="windowText" lastClr="000000">
                  <a:lumMod val="65000"/>
                  <a:lumOff val="35000"/>
                </a:sysClr>
              </a:solidFill>
              <a:latin typeface="Century Gothic" panose="020B0502020202020204"/>
              <a:ea typeface="幼圆" panose="02010509060101010101" pitchFamily="49" charset="-122"/>
            </a:endParaRPr>
          </a:p>
          <a:p>
            <a:pPr indent="-6350" fontAlgn="auto">
              <a:buClr>
                <a:srgbClr val="A53010"/>
              </a:buClr>
              <a:defRPr/>
            </a:pP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Person</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是类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Student</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的直接基类，是类</a:t>
            </a:r>
            <a:r>
              <a:rPr lang="en-US" altLang="zh-CN" sz="2400" dirty="0">
                <a:solidFill>
                  <a:sysClr val="windowText" lastClr="000000">
                    <a:lumMod val="65000"/>
                    <a:lumOff val="35000"/>
                  </a:sysClr>
                </a:solidFill>
                <a:latin typeface="Century Gothic" panose="020B0502020202020204"/>
                <a:ea typeface="幼圆" panose="02010509060101010101" pitchFamily="49" charset="-122"/>
              </a:rPr>
              <a:t>Graduate</a:t>
            </a:r>
            <a:r>
              <a:rPr lang="zh-CN" altLang="en-US" sz="2400" dirty="0">
                <a:solidFill>
                  <a:sysClr val="windowText" lastClr="000000">
                    <a:lumMod val="65000"/>
                    <a:lumOff val="35000"/>
                  </a:sysClr>
                </a:solidFill>
                <a:latin typeface="Century Gothic" panose="020B0502020202020204"/>
                <a:ea typeface="幼圆" panose="02010509060101010101" pitchFamily="49" charset="-122"/>
              </a:rPr>
              <a:t>的间接基类。</a:t>
            </a:r>
          </a:p>
        </p:txBody>
      </p:sp>
      <p:sp>
        <p:nvSpPr>
          <p:cNvPr id="11" name="矩形 10">
            <a:extLst>
              <a:ext uri="{FF2B5EF4-FFF2-40B4-BE49-F238E27FC236}">
                <a16:creationId xmlns:a16="http://schemas.microsoft.com/office/drawing/2014/main" id="{0B006871-79D3-4894-9B74-1123D1DFE3A8}"/>
              </a:ext>
            </a:extLst>
          </p:cNvPr>
          <p:cNvSpPr/>
          <p:nvPr/>
        </p:nvSpPr>
        <p:spPr>
          <a:xfrm>
            <a:off x="509343" y="2302486"/>
            <a:ext cx="1444487"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Person</a:t>
            </a:r>
            <a:endParaRPr lang="zh-CN" altLang="en-US" sz="2400" kern="0" dirty="0">
              <a:solidFill>
                <a:prstClr val="black"/>
              </a:solidFill>
              <a:latin typeface="Century Gothic" panose="020B0502020202020204"/>
              <a:ea typeface="幼圆" panose="02010509060101010101" pitchFamily="49" charset="-122"/>
            </a:endParaRPr>
          </a:p>
        </p:txBody>
      </p:sp>
      <p:sp>
        <p:nvSpPr>
          <p:cNvPr id="12" name="矩形 11">
            <a:extLst>
              <a:ext uri="{FF2B5EF4-FFF2-40B4-BE49-F238E27FC236}">
                <a16:creationId xmlns:a16="http://schemas.microsoft.com/office/drawing/2014/main" id="{99BF6DA0-8407-40FB-84C7-8F87F491F3ED}"/>
              </a:ext>
            </a:extLst>
          </p:cNvPr>
          <p:cNvSpPr/>
          <p:nvPr/>
        </p:nvSpPr>
        <p:spPr>
          <a:xfrm>
            <a:off x="509342" y="3641576"/>
            <a:ext cx="1444487"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Student</a:t>
            </a:r>
            <a:endParaRPr lang="zh-CN" altLang="en-US" sz="2400" kern="0" dirty="0">
              <a:solidFill>
                <a:prstClr val="black"/>
              </a:solidFill>
              <a:latin typeface="Century Gothic" panose="020B0502020202020204"/>
              <a:ea typeface="幼圆" panose="02010509060101010101" pitchFamily="49" charset="-122"/>
            </a:endParaRPr>
          </a:p>
        </p:txBody>
      </p:sp>
      <p:sp>
        <p:nvSpPr>
          <p:cNvPr id="13" name="矩形 12">
            <a:extLst>
              <a:ext uri="{FF2B5EF4-FFF2-40B4-BE49-F238E27FC236}">
                <a16:creationId xmlns:a16="http://schemas.microsoft.com/office/drawing/2014/main" id="{8C66BB61-95DF-4CE5-83D0-A6532B25C8FC}"/>
              </a:ext>
            </a:extLst>
          </p:cNvPr>
          <p:cNvSpPr/>
          <p:nvPr/>
        </p:nvSpPr>
        <p:spPr>
          <a:xfrm>
            <a:off x="395536" y="4934285"/>
            <a:ext cx="1656184" cy="685800"/>
          </a:xfrm>
          <a:prstGeom prst="rect">
            <a:avLst/>
          </a:prstGeom>
          <a:solidFill>
            <a:sysClr val="window" lastClr="FFFFFF"/>
          </a:solidFill>
          <a:ln w="15875" cap="rnd" cmpd="sng" algn="ctr">
            <a:solidFill>
              <a:srgbClr val="6AAC91"/>
            </a:solidFill>
            <a:prstDash val="solid"/>
          </a:ln>
          <a:effectLst/>
        </p:spPr>
        <p:txBody>
          <a:bodyPr rtlCol="0" anchor="ctr"/>
          <a:lstStyle/>
          <a:p>
            <a:pPr algn="ctr" defTabSz="457200" eaLnBrk="1" fontAlgn="auto" hangingPunct="1">
              <a:spcBef>
                <a:spcPts val="0"/>
              </a:spcBef>
              <a:spcAft>
                <a:spcPts val="0"/>
              </a:spcAft>
              <a:defRPr/>
            </a:pPr>
            <a:r>
              <a:rPr lang="en-US" altLang="zh-CN" sz="2400" kern="0" dirty="0">
                <a:solidFill>
                  <a:prstClr val="black"/>
                </a:solidFill>
                <a:latin typeface="Century Gothic" panose="020B0502020202020204"/>
                <a:ea typeface="幼圆" panose="02010509060101010101" pitchFamily="49" charset="-122"/>
              </a:rPr>
              <a:t>Graduate</a:t>
            </a:r>
            <a:endParaRPr lang="zh-CN" altLang="en-US" sz="2400" kern="0" dirty="0">
              <a:solidFill>
                <a:prstClr val="black"/>
              </a:solidFill>
              <a:latin typeface="Century Gothic" panose="020B0502020202020204"/>
              <a:ea typeface="幼圆" panose="02010509060101010101" pitchFamily="49" charset="-122"/>
            </a:endParaRPr>
          </a:p>
        </p:txBody>
      </p:sp>
      <p:cxnSp>
        <p:nvCxnSpPr>
          <p:cNvPr id="14" name="直接连接符 13">
            <a:extLst>
              <a:ext uri="{FF2B5EF4-FFF2-40B4-BE49-F238E27FC236}">
                <a16:creationId xmlns:a16="http://schemas.microsoft.com/office/drawing/2014/main" id="{9F150ACC-837F-496E-97BC-D32A0E895E70}"/>
              </a:ext>
            </a:extLst>
          </p:cNvPr>
          <p:cNvCxnSpPr>
            <a:stCxn id="11" idx="2"/>
            <a:endCxn id="12" idx="0"/>
          </p:cNvCxnSpPr>
          <p:nvPr/>
        </p:nvCxnSpPr>
        <p:spPr>
          <a:xfrm flipH="1">
            <a:off x="1231586" y="2988286"/>
            <a:ext cx="1" cy="653290"/>
          </a:xfrm>
          <a:prstGeom prst="line">
            <a:avLst/>
          </a:prstGeom>
          <a:noFill/>
          <a:ln w="9525" cap="rnd" cmpd="sng" algn="ctr">
            <a:solidFill>
              <a:srgbClr val="A53010">
                <a:shade val="90000"/>
              </a:srgbClr>
            </a:solidFill>
            <a:prstDash val="solid"/>
          </a:ln>
          <a:effectLst/>
        </p:spPr>
      </p:cxnSp>
      <p:cxnSp>
        <p:nvCxnSpPr>
          <p:cNvPr id="15" name="直接连接符 14">
            <a:extLst>
              <a:ext uri="{FF2B5EF4-FFF2-40B4-BE49-F238E27FC236}">
                <a16:creationId xmlns:a16="http://schemas.microsoft.com/office/drawing/2014/main" id="{DEA8D137-4A53-41B9-B9DE-372125631A47}"/>
              </a:ext>
            </a:extLst>
          </p:cNvPr>
          <p:cNvCxnSpPr>
            <a:cxnSpLocks/>
            <a:stCxn id="12" idx="2"/>
            <a:endCxn id="13" idx="0"/>
          </p:cNvCxnSpPr>
          <p:nvPr/>
        </p:nvCxnSpPr>
        <p:spPr>
          <a:xfrm flipH="1">
            <a:off x="1223628" y="4327376"/>
            <a:ext cx="7958" cy="606909"/>
          </a:xfrm>
          <a:prstGeom prst="line">
            <a:avLst/>
          </a:prstGeom>
          <a:noFill/>
          <a:ln w="9525" cap="rnd" cmpd="sng" algn="ctr">
            <a:solidFill>
              <a:srgbClr val="A53010">
                <a:shade val="90000"/>
              </a:srgbClr>
            </a:solidFill>
            <a:prstDash val="solid"/>
          </a:ln>
          <a:effectLst/>
        </p:spPr>
      </p:cxnSp>
    </p:spTree>
    <p:extLst>
      <p:ext uri="{BB962C8B-B14F-4D97-AF65-F5344CB8AC3E}">
        <p14:creationId xmlns:p14="http://schemas.microsoft.com/office/powerpoint/2010/main" val="42812825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83DE07-D65D-4965-98E5-68A7657CC058}"/>
              </a:ext>
            </a:extLst>
          </p:cNvPr>
          <p:cNvSpPr/>
          <p:nvPr/>
        </p:nvSpPr>
        <p:spPr>
          <a:xfrm>
            <a:off x="766119" y="2043501"/>
            <a:ext cx="7148384" cy="2800767"/>
          </a:xfrm>
          <a:prstGeom prst="rect">
            <a:avLst/>
          </a:prstGeom>
        </p:spPr>
        <p:txBody>
          <a:bodyPr wrap="square">
            <a:spAutoFit/>
          </a:bodyPr>
          <a:lstStyle/>
          <a:p>
            <a:pPr indent="-6350"/>
            <a:r>
              <a:rPr lang="zh-CN" altLang="en-US" sz="4000" dirty="0"/>
              <a:t>多层派生</a:t>
            </a:r>
            <a:endParaRPr lang="en-US" altLang="zh-CN" sz="4000" dirty="0"/>
          </a:p>
          <a:p>
            <a:pPr indent="-6350"/>
            <a:endParaRPr lang="zh-CN" altLang="en-US" sz="4000" dirty="0"/>
          </a:p>
          <a:p>
            <a:pPr indent="-6350"/>
            <a:r>
              <a:rPr lang="zh-CN" altLang="en-US" sz="3200" dirty="0"/>
              <a:t>一个类不仅可以派生出一个派生类，派生类还可以继续派生，形成派生的层次结构。</a:t>
            </a:r>
            <a:endParaRPr lang="en-US" altLang="zh-CN" sz="3200" dirty="0"/>
          </a:p>
        </p:txBody>
      </p:sp>
    </p:spTree>
    <p:extLst>
      <p:ext uri="{BB962C8B-B14F-4D97-AF65-F5344CB8AC3E}">
        <p14:creationId xmlns:p14="http://schemas.microsoft.com/office/powerpoint/2010/main" val="119956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C4D4F190-A085-461C-B586-ED0C35C5CEA1}"/>
              </a:ext>
            </a:extLst>
          </p:cNvPr>
          <p:cNvSpPr>
            <a:spLocks noGrp="1"/>
          </p:cNvSpPr>
          <p:nvPr>
            <p:ph type="title"/>
          </p:nvPr>
        </p:nvSpPr>
        <p:spPr/>
        <p:txBody>
          <a:bodyPr/>
          <a:lstStyle/>
          <a:p>
            <a:r>
              <a:rPr lang="en-US" altLang="zh-CN" sz="3200"/>
              <a:t>Outlines</a:t>
            </a:r>
            <a:endParaRPr lang="zh-CN" altLang="en-US" sz="3200"/>
          </a:p>
        </p:txBody>
      </p:sp>
      <p:sp>
        <p:nvSpPr>
          <p:cNvPr id="8195" name="内容占位符 2">
            <a:extLst>
              <a:ext uri="{FF2B5EF4-FFF2-40B4-BE49-F238E27FC236}">
                <a16:creationId xmlns:a16="http://schemas.microsoft.com/office/drawing/2014/main" id="{440E2B53-1636-4F00-9CCC-DC7B9FA8678D}"/>
              </a:ext>
            </a:extLst>
          </p:cNvPr>
          <p:cNvSpPr>
            <a:spLocks noGrp="1"/>
          </p:cNvSpPr>
          <p:nvPr>
            <p:ph idx="1"/>
          </p:nvPr>
        </p:nvSpPr>
        <p:spPr/>
        <p:txBody>
          <a:bodyPr/>
          <a:lstStyle/>
          <a:p>
            <a:pPr>
              <a:lnSpc>
                <a:spcPct val="20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继承简介</a:t>
            </a:r>
            <a:r>
              <a:rPr lang="en-US" altLang="zh-CN" sz="2400" dirty="0">
                <a:latin typeface="微软雅黑" panose="020B0503020204020204" pitchFamily="34" charset="-122"/>
                <a:ea typeface="微软雅黑" panose="020B0503020204020204" pitchFamily="34" charset="-122"/>
              </a:rPr>
              <a:t>Inheritance</a:t>
            </a:r>
          </a:p>
          <a:p>
            <a:pPr>
              <a:lnSpc>
                <a:spcPct val="20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基类和派生类</a:t>
            </a:r>
            <a:endParaRPr lang="en-US" altLang="zh-CN" sz="24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单继承</a:t>
            </a:r>
            <a:endParaRPr lang="en-US" altLang="zh-CN" sz="24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Case Study</a:t>
            </a:r>
          </a:p>
          <a:p>
            <a:pPr>
              <a:lnSpc>
                <a:spcPct val="20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小结</a:t>
            </a:r>
          </a:p>
        </p:txBody>
      </p:sp>
      <p:pic>
        <p:nvPicPr>
          <p:cNvPr id="8196" name="Picture 2">
            <a:extLst>
              <a:ext uri="{FF2B5EF4-FFF2-40B4-BE49-F238E27FC236}">
                <a16:creationId xmlns:a16="http://schemas.microsoft.com/office/drawing/2014/main" id="{6AB8BC84-A01D-4F69-8474-0F0D8815949C}"/>
              </a:ext>
            </a:extLst>
          </p:cNvPr>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659563" y="2852738"/>
            <a:ext cx="2133600" cy="335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a:off x="254000" y="85725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009592" y="1113689"/>
            <a:ext cx="1415772"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课堂习题</a:t>
            </a:r>
            <a:endParaRPr lang="en-US" altLang="zh-CN" sz="24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509343" y="1102668"/>
            <a:ext cx="256577" cy="345704"/>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2" name="直接连接符 21"/>
          <p:cNvCxnSpPr/>
          <p:nvPr/>
        </p:nvCxnSpPr>
        <p:spPr>
          <a:xfrm>
            <a:off x="3233427" y="2270076"/>
            <a:ext cx="0" cy="2588987"/>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41727" y="2270076"/>
            <a:ext cx="0" cy="2588987"/>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24" name="Rectangle 2">
            <a:extLst>
              <a:ext uri="{FF2B5EF4-FFF2-40B4-BE49-F238E27FC236}">
                <a16:creationId xmlns:a16="http://schemas.microsoft.com/office/drawing/2014/main" id="{3024CF58-7A9A-4443-8F44-34340A09767D}"/>
              </a:ext>
            </a:extLst>
          </p:cNvPr>
          <p:cNvSpPr txBox="1">
            <a:spLocks noChangeArrowheads="1"/>
          </p:cNvSpPr>
          <p:nvPr/>
        </p:nvSpPr>
        <p:spPr>
          <a:xfrm>
            <a:off x="3471318" y="1998938"/>
            <a:ext cx="2721188" cy="347465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indent="-6350">
              <a:spcBef>
                <a:spcPct val="0"/>
              </a:spcBef>
            </a:pPr>
            <a:r>
              <a:rPr lang="en-US" altLang="zh-CN" sz="2400" dirty="0"/>
              <a:t>class B: </a:t>
            </a:r>
            <a:r>
              <a:rPr lang="en-US" altLang="zh-CN" sz="2400" dirty="0">
                <a:solidFill>
                  <a:srgbClr val="00B050"/>
                </a:solidFill>
              </a:rPr>
              <a:t>public</a:t>
            </a:r>
            <a:r>
              <a:rPr lang="en-US" altLang="zh-CN" sz="2400" dirty="0"/>
              <a:t> A             </a:t>
            </a:r>
          </a:p>
          <a:p>
            <a:pPr indent="-6350">
              <a:spcBef>
                <a:spcPct val="0"/>
              </a:spcBef>
            </a:pPr>
            <a:r>
              <a:rPr lang="en-US" altLang="zh-CN" sz="2400" dirty="0"/>
              <a:t> //public</a:t>
            </a:r>
            <a:r>
              <a:rPr lang="zh-CN" altLang="en-US" sz="2400" dirty="0"/>
              <a:t>方式</a:t>
            </a:r>
          </a:p>
          <a:p>
            <a:pPr indent="-6350">
              <a:spcBef>
                <a:spcPct val="0"/>
              </a:spcBef>
            </a:pPr>
            <a:r>
              <a:rPr lang="zh-CN" altLang="en-US" sz="2400" dirty="0"/>
              <a:t>{</a:t>
            </a:r>
            <a:r>
              <a:rPr lang="en-US" altLang="zh-CN" sz="2400" dirty="0">
                <a:solidFill>
                  <a:srgbClr val="FF0000"/>
                </a:solidFill>
              </a:rPr>
              <a:t>public:</a:t>
            </a:r>
          </a:p>
          <a:p>
            <a:pPr indent="-6350">
              <a:spcBef>
                <a:spcPct val="0"/>
              </a:spcBef>
            </a:pPr>
            <a:r>
              <a:rPr lang="en-US" altLang="zh-CN" sz="2400" dirty="0"/>
              <a:t>void f3( );</a:t>
            </a:r>
          </a:p>
          <a:p>
            <a:pPr indent="-6350">
              <a:spcBef>
                <a:spcPct val="0"/>
              </a:spcBef>
            </a:pPr>
            <a:r>
              <a:rPr lang="en-US" altLang="zh-CN" sz="2400" dirty="0"/>
              <a:t> </a:t>
            </a:r>
            <a:r>
              <a:rPr lang="en-US" altLang="zh-CN" sz="2400" dirty="0">
                <a:solidFill>
                  <a:srgbClr val="FF0000"/>
                </a:solidFill>
              </a:rPr>
              <a:t>protected:</a:t>
            </a:r>
          </a:p>
          <a:p>
            <a:pPr indent="-6350">
              <a:spcBef>
                <a:spcPct val="0"/>
              </a:spcBef>
            </a:pPr>
            <a:r>
              <a:rPr lang="en-US" altLang="zh-CN" sz="2400" dirty="0"/>
              <a:t>void f4( );</a:t>
            </a:r>
          </a:p>
          <a:p>
            <a:pPr indent="-6350">
              <a:spcBef>
                <a:spcPct val="0"/>
              </a:spcBef>
            </a:pPr>
            <a:r>
              <a:rPr lang="en-US" altLang="zh-CN" sz="2400" dirty="0"/>
              <a:t> </a:t>
            </a:r>
            <a:r>
              <a:rPr lang="en-US" altLang="zh-CN" sz="2400" dirty="0">
                <a:solidFill>
                  <a:srgbClr val="FF0000"/>
                </a:solidFill>
              </a:rPr>
              <a:t>private:</a:t>
            </a:r>
          </a:p>
          <a:p>
            <a:pPr indent="-6350">
              <a:spcBef>
                <a:spcPct val="0"/>
              </a:spcBef>
            </a:pPr>
            <a:r>
              <a:rPr lang="en-US" altLang="zh-CN" sz="2400" dirty="0"/>
              <a:t>  int m;</a:t>
            </a:r>
          </a:p>
          <a:p>
            <a:pPr indent="-6350">
              <a:spcBef>
                <a:spcPct val="0"/>
              </a:spcBef>
            </a:pPr>
            <a:r>
              <a:rPr lang="en-US" altLang="zh-CN" sz="2400" dirty="0"/>
              <a:t>};</a:t>
            </a:r>
          </a:p>
        </p:txBody>
      </p:sp>
      <p:sp>
        <p:nvSpPr>
          <p:cNvPr id="29" name="Rectangle 2">
            <a:extLst>
              <a:ext uri="{FF2B5EF4-FFF2-40B4-BE49-F238E27FC236}">
                <a16:creationId xmlns:a16="http://schemas.microsoft.com/office/drawing/2014/main" id="{9B281551-7F97-43EE-90FD-D4F67A51D70E}"/>
              </a:ext>
            </a:extLst>
          </p:cNvPr>
          <p:cNvSpPr txBox="1">
            <a:spLocks noChangeArrowheads="1"/>
          </p:cNvSpPr>
          <p:nvPr/>
        </p:nvSpPr>
        <p:spPr>
          <a:xfrm>
            <a:off x="738979" y="1998938"/>
            <a:ext cx="2721188" cy="347465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class A                        </a:t>
            </a:r>
          </a:p>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 //</a:t>
            </a:r>
            <a:r>
              <a:rPr lang="zh-CN" altLang="en-US"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基类</a:t>
            </a:r>
          </a:p>
          <a:p>
            <a:pPr indent="-6350">
              <a:spcBef>
                <a:spcPct val="0"/>
              </a:spcBef>
              <a:buClr>
                <a:srgbClr val="A53010"/>
              </a:buClr>
            </a:pPr>
            <a:r>
              <a:rPr lang="zh-CN" altLang="en-US"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a:t>
            </a:r>
            <a:r>
              <a:rPr lang="en-US" altLang="zh-CN" sz="2400" dirty="0">
                <a:solidFill>
                  <a:srgbClr val="FF0000"/>
                </a:solidFill>
                <a:latin typeface="Calibri" panose="020F0502020204030204" pitchFamily="34" charset="0"/>
                <a:ea typeface="幼圆" panose="02010509060101010101" pitchFamily="49" charset="-122"/>
                <a:cs typeface="Calibri" panose="020F0502020204030204" pitchFamily="34" charset="0"/>
              </a:rPr>
              <a:t>public:</a:t>
            </a:r>
          </a:p>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  int </a:t>
            </a:r>
            <a:r>
              <a:rPr lang="en-US" altLang="zh-CN" sz="2400" dirty="0" err="1">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i</a:t>
            </a: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a:t>
            </a:r>
          </a:p>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 </a:t>
            </a:r>
            <a:r>
              <a:rPr lang="en-US" altLang="zh-CN" sz="2400" dirty="0">
                <a:solidFill>
                  <a:srgbClr val="FF0000"/>
                </a:solidFill>
                <a:latin typeface="Calibri" panose="020F0502020204030204" pitchFamily="34" charset="0"/>
                <a:ea typeface="幼圆" panose="02010509060101010101" pitchFamily="49" charset="-122"/>
                <a:cs typeface="Calibri" panose="020F0502020204030204" pitchFamily="34" charset="0"/>
              </a:rPr>
              <a:t>protected:</a:t>
            </a:r>
          </a:p>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  void f2( );</a:t>
            </a:r>
          </a:p>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  int j;</a:t>
            </a:r>
          </a:p>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 </a:t>
            </a:r>
            <a:r>
              <a:rPr lang="en-US" altLang="zh-CN" sz="2400" dirty="0">
                <a:solidFill>
                  <a:srgbClr val="FF0000"/>
                </a:solidFill>
                <a:latin typeface="Calibri" panose="020F0502020204030204" pitchFamily="34" charset="0"/>
                <a:ea typeface="幼圆" panose="02010509060101010101" pitchFamily="49" charset="-122"/>
                <a:cs typeface="Calibri" panose="020F0502020204030204" pitchFamily="34" charset="0"/>
              </a:rPr>
              <a:t>private:</a:t>
            </a:r>
          </a:p>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  int k;</a:t>
            </a:r>
          </a:p>
          <a:p>
            <a:pPr indent="-6350">
              <a:spcBef>
                <a:spcPct val="0"/>
              </a:spcBef>
              <a:buClr>
                <a:srgbClr val="A53010"/>
              </a:buClr>
            </a:pPr>
            <a:r>
              <a:rPr lang="en-US" altLang="zh-CN" sz="2400" dirty="0">
                <a:solidFill>
                  <a:prstClr val="black">
                    <a:lumMod val="65000"/>
                    <a:lumOff val="35000"/>
                  </a:prstClr>
                </a:solidFill>
                <a:latin typeface="Calibri" panose="020F0502020204030204" pitchFamily="34" charset="0"/>
                <a:ea typeface="幼圆" panose="02010509060101010101" pitchFamily="49" charset="-122"/>
                <a:cs typeface="Calibri" panose="020F0502020204030204" pitchFamily="34" charset="0"/>
              </a:rPr>
              <a:t>};</a:t>
            </a:r>
          </a:p>
          <a:p>
            <a:pPr indent="-6350">
              <a:spcBef>
                <a:spcPct val="0"/>
              </a:spcBef>
            </a:pPr>
            <a:endParaRPr lang="en-US" altLang="zh-CN" sz="2400" dirty="0"/>
          </a:p>
        </p:txBody>
      </p:sp>
      <p:sp>
        <p:nvSpPr>
          <p:cNvPr id="36" name="Rectangle 2">
            <a:extLst>
              <a:ext uri="{FF2B5EF4-FFF2-40B4-BE49-F238E27FC236}">
                <a16:creationId xmlns:a16="http://schemas.microsoft.com/office/drawing/2014/main" id="{65E13792-FC43-416E-BCDD-0795D130CD4E}"/>
              </a:ext>
            </a:extLst>
          </p:cNvPr>
          <p:cNvSpPr txBox="1">
            <a:spLocks noChangeArrowheads="1"/>
          </p:cNvSpPr>
          <p:nvPr/>
        </p:nvSpPr>
        <p:spPr>
          <a:xfrm>
            <a:off x="6567334" y="1998938"/>
            <a:ext cx="2721188" cy="347465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indent="-6350">
              <a:spcBef>
                <a:spcPct val="0"/>
              </a:spcBef>
            </a:pPr>
            <a:r>
              <a:rPr lang="en-US" altLang="zh-CN" sz="2400" dirty="0"/>
              <a:t>class C: </a:t>
            </a:r>
            <a:r>
              <a:rPr lang="en-US" altLang="zh-CN" sz="2400" dirty="0">
                <a:solidFill>
                  <a:srgbClr val="00B050"/>
                </a:solidFill>
              </a:rPr>
              <a:t>protected</a:t>
            </a:r>
            <a:r>
              <a:rPr lang="en-US" altLang="zh-CN" sz="2400" dirty="0"/>
              <a:t> B           </a:t>
            </a:r>
          </a:p>
          <a:p>
            <a:pPr indent="-6350">
              <a:spcBef>
                <a:spcPct val="0"/>
              </a:spcBef>
            </a:pPr>
            <a:r>
              <a:rPr lang="en-US" altLang="zh-CN" sz="2400" dirty="0"/>
              <a:t>//protected</a:t>
            </a:r>
            <a:r>
              <a:rPr lang="zh-CN" altLang="en-US" sz="2400" dirty="0"/>
              <a:t>方式</a:t>
            </a:r>
          </a:p>
          <a:p>
            <a:pPr indent="-6350">
              <a:spcBef>
                <a:spcPct val="0"/>
              </a:spcBef>
            </a:pPr>
            <a:r>
              <a:rPr lang="zh-CN" altLang="en-US" sz="2400" dirty="0"/>
              <a:t>{</a:t>
            </a:r>
            <a:r>
              <a:rPr lang="en-US" altLang="zh-CN" sz="2400" dirty="0">
                <a:solidFill>
                  <a:srgbClr val="FF0000"/>
                </a:solidFill>
              </a:rPr>
              <a:t>public:</a:t>
            </a:r>
          </a:p>
          <a:p>
            <a:pPr indent="-6350">
              <a:spcBef>
                <a:spcPct val="0"/>
              </a:spcBef>
            </a:pPr>
            <a:r>
              <a:rPr lang="en-US" altLang="zh-CN" sz="2400" dirty="0"/>
              <a:t>void f5( );</a:t>
            </a:r>
          </a:p>
          <a:p>
            <a:pPr indent="-6350">
              <a:spcBef>
                <a:spcPct val="0"/>
              </a:spcBef>
            </a:pPr>
            <a:r>
              <a:rPr lang="en-US" altLang="zh-CN" sz="2400" dirty="0"/>
              <a:t> </a:t>
            </a:r>
            <a:r>
              <a:rPr lang="en-US" altLang="zh-CN" sz="2400" dirty="0">
                <a:solidFill>
                  <a:srgbClr val="FF0000"/>
                </a:solidFill>
              </a:rPr>
              <a:t>private:</a:t>
            </a:r>
          </a:p>
          <a:p>
            <a:pPr indent="-6350">
              <a:spcBef>
                <a:spcPct val="0"/>
              </a:spcBef>
            </a:pPr>
            <a:r>
              <a:rPr lang="en-US" altLang="zh-CN" sz="2400" dirty="0"/>
              <a:t>  int n;</a:t>
            </a:r>
          </a:p>
          <a:p>
            <a:pPr indent="-6350">
              <a:spcBef>
                <a:spcPct val="0"/>
              </a:spcBef>
            </a:pPr>
            <a:r>
              <a:rPr lang="en-US" altLang="zh-CN" sz="2400" dirty="0"/>
              <a:t>};</a:t>
            </a:r>
          </a:p>
        </p:txBody>
      </p:sp>
    </p:spTree>
    <p:extLst>
      <p:ext uri="{BB962C8B-B14F-4D97-AF65-F5344CB8AC3E}">
        <p14:creationId xmlns:p14="http://schemas.microsoft.com/office/powerpoint/2010/main" val="35438839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a:off x="254000" y="85725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009593" y="1113689"/>
            <a:ext cx="2710807"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多级派生访问属性</a:t>
            </a:r>
            <a:endParaRPr lang="en-US" altLang="zh-CN" sz="24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509343" y="1102668"/>
            <a:ext cx="256577" cy="345704"/>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6" name="表格 15">
            <a:extLst>
              <a:ext uri="{FF2B5EF4-FFF2-40B4-BE49-F238E27FC236}">
                <a16:creationId xmlns:a16="http://schemas.microsoft.com/office/drawing/2014/main" id="{D3EEA419-9005-445F-B98E-2EBA756E9FFE}"/>
              </a:ext>
            </a:extLst>
          </p:cNvPr>
          <p:cNvGraphicFramePr>
            <a:graphicFrameLocks noGrp="1"/>
          </p:cNvGraphicFramePr>
          <p:nvPr/>
        </p:nvGraphicFramePr>
        <p:xfrm>
          <a:off x="263048" y="2409427"/>
          <a:ext cx="8558983" cy="2800882"/>
        </p:xfrm>
        <a:graphic>
          <a:graphicData uri="http://schemas.openxmlformats.org/drawingml/2006/table">
            <a:tbl>
              <a:tblPr firstRow="1" bandRow="1">
                <a:tableStyleId>{5C22544A-7EE6-4342-B048-85BDC9FD1C3A}</a:tableStyleId>
              </a:tblPr>
              <a:tblGrid>
                <a:gridCol w="945543">
                  <a:extLst>
                    <a:ext uri="{9D8B030D-6E8A-4147-A177-3AD203B41FA5}">
                      <a16:colId xmlns:a16="http://schemas.microsoft.com/office/drawing/2014/main" val="2406846536"/>
                    </a:ext>
                  </a:extLst>
                </a:gridCol>
                <a:gridCol w="759016">
                  <a:extLst>
                    <a:ext uri="{9D8B030D-6E8A-4147-A177-3AD203B41FA5}">
                      <a16:colId xmlns:a16="http://schemas.microsoft.com/office/drawing/2014/main" val="89599307"/>
                    </a:ext>
                  </a:extLst>
                </a:gridCol>
                <a:gridCol w="856803">
                  <a:extLst>
                    <a:ext uri="{9D8B030D-6E8A-4147-A177-3AD203B41FA5}">
                      <a16:colId xmlns:a16="http://schemas.microsoft.com/office/drawing/2014/main" val="1738383052"/>
                    </a:ext>
                  </a:extLst>
                </a:gridCol>
                <a:gridCol w="856803">
                  <a:extLst>
                    <a:ext uri="{9D8B030D-6E8A-4147-A177-3AD203B41FA5}">
                      <a16:colId xmlns:a16="http://schemas.microsoft.com/office/drawing/2014/main" val="667290833"/>
                    </a:ext>
                  </a:extLst>
                </a:gridCol>
                <a:gridCol w="856803">
                  <a:extLst>
                    <a:ext uri="{9D8B030D-6E8A-4147-A177-3AD203B41FA5}">
                      <a16:colId xmlns:a16="http://schemas.microsoft.com/office/drawing/2014/main" val="928910046"/>
                    </a:ext>
                  </a:extLst>
                </a:gridCol>
                <a:gridCol w="856803">
                  <a:extLst>
                    <a:ext uri="{9D8B030D-6E8A-4147-A177-3AD203B41FA5}">
                      <a16:colId xmlns:a16="http://schemas.microsoft.com/office/drawing/2014/main" val="1649762032"/>
                    </a:ext>
                  </a:extLst>
                </a:gridCol>
                <a:gridCol w="856803">
                  <a:extLst>
                    <a:ext uri="{9D8B030D-6E8A-4147-A177-3AD203B41FA5}">
                      <a16:colId xmlns:a16="http://schemas.microsoft.com/office/drawing/2014/main" val="210838993"/>
                    </a:ext>
                  </a:extLst>
                </a:gridCol>
                <a:gridCol w="856803">
                  <a:extLst>
                    <a:ext uri="{9D8B030D-6E8A-4147-A177-3AD203B41FA5}">
                      <a16:colId xmlns:a16="http://schemas.microsoft.com/office/drawing/2014/main" val="2123070485"/>
                    </a:ext>
                  </a:extLst>
                </a:gridCol>
                <a:gridCol w="856803">
                  <a:extLst>
                    <a:ext uri="{9D8B030D-6E8A-4147-A177-3AD203B41FA5}">
                      <a16:colId xmlns:a16="http://schemas.microsoft.com/office/drawing/2014/main" val="3996484865"/>
                    </a:ext>
                  </a:extLst>
                </a:gridCol>
                <a:gridCol w="856803">
                  <a:extLst>
                    <a:ext uri="{9D8B030D-6E8A-4147-A177-3AD203B41FA5}">
                      <a16:colId xmlns:a16="http://schemas.microsoft.com/office/drawing/2014/main" val="1770790257"/>
                    </a:ext>
                  </a:extLst>
                </a:gridCol>
              </a:tblGrid>
              <a:tr h="513729">
                <a:tc>
                  <a:txBody>
                    <a:bodyPr/>
                    <a:lstStyle/>
                    <a:p>
                      <a:endParaRPr lang="zh-CN" altLang="en-US" dirty="0"/>
                    </a:p>
                  </a:txBody>
                  <a:tcPr/>
                </a:tc>
                <a:tc>
                  <a:txBody>
                    <a:bodyPr/>
                    <a:lstStyle/>
                    <a:p>
                      <a:pPr algn="ctr"/>
                      <a:r>
                        <a:rPr lang="en-US" altLang="zh-CN" dirty="0" err="1"/>
                        <a:t>i</a:t>
                      </a:r>
                      <a:endParaRPr lang="zh-CN" altLang="en-US" dirty="0"/>
                    </a:p>
                  </a:txBody>
                  <a:tcPr/>
                </a:tc>
                <a:tc>
                  <a:txBody>
                    <a:bodyPr/>
                    <a:lstStyle/>
                    <a:p>
                      <a:pPr algn="ctr"/>
                      <a:r>
                        <a:rPr lang="en-US" altLang="zh-CN" dirty="0"/>
                        <a:t>f2</a:t>
                      </a:r>
                      <a:endParaRPr lang="zh-CN" altLang="en-US" dirty="0"/>
                    </a:p>
                  </a:txBody>
                  <a:tcPr/>
                </a:tc>
                <a:tc>
                  <a:txBody>
                    <a:bodyPr/>
                    <a:lstStyle/>
                    <a:p>
                      <a:pPr algn="ctr"/>
                      <a:r>
                        <a:rPr lang="en-US" altLang="zh-CN" dirty="0"/>
                        <a:t>j</a:t>
                      </a:r>
                      <a:endParaRPr lang="zh-CN" altLang="en-US" dirty="0"/>
                    </a:p>
                  </a:txBody>
                  <a:tcPr/>
                </a:tc>
                <a:tc>
                  <a:txBody>
                    <a:bodyPr/>
                    <a:lstStyle/>
                    <a:p>
                      <a:pPr algn="ctr"/>
                      <a:r>
                        <a:rPr lang="en-US" altLang="zh-CN" dirty="0"/>
                        <a:t>k</a:t>
                      </a:r>
                      <a:endParaRPr lang="zh-CN" altLang="en-US" dirty="0"/>
                    </a:p>
                  </a:txBody>
                  <a:tcPr/>
                </a:tc>
                <a:tc>
                  <a:txBody>
                    <a:bodyPr/>
                    <a:lstStyle/>
                    <a:p>
                      <a:pPr algn="ctr"/>
                      <a:r>
                        <a:rPr lang="en-US" altLang="zh-CN" dirty="0"/>
                        <a:t>f3</a:t>
                      </a:r>
                      <a:endParaRPr lang="zh-CN" altLang="en-US" dirty="0"/>
                    </a:p>
                  </a:txBody>
                  <a:tcPr/>
                </a:tc>
                <a:tc>
                  <a:txBody>
                    <a:bodyPr/>
                    <a:lstStyle/>
                    <a:p>
                      <a:pPr algn="ctr"/>
                      <a:r>
                        <a:rPr lang="en-US" altLang="zh-CN" dirty="0"/>
                        <a:t>f4</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f5</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2611712915"/>
                  </a:ext>
                </a:extLst>
              </a:tr>
              <a:tr h="513729">
                <a:tc>
                  <a:txBody>
                    <a:bodyPr/>
                    <a:lstStyle/>
                    <a:p>
                      <a:pPr algn="ctr"/>
                      <a:r>
                        <a:rPr lang="zh-CN" altLang="en-US" b="1" dirty="0"/>
                        <a:t>基类</a:t>
                      </a:r>
                      <a:r>
                        <a:rPr lang="en-US" altLang="zh-CN" b="1" dirty="0"/>
                        <a:t>A</a:t>
                      </a:r>
                      <a:endParaRPr lang="zh-CN" altLang="en-US" b="1" dirty="0"/>
                    </a:p>
                  </a:txBody>
                  <a:tcPr anchor="ctr"/>
                </a:tc>
                <a:tc>
                  <a:txBody>
                    <a:bodyPr/>
                    <a:lstStyle/>
                    <a:p>
                      <a:pPr algn="ctr"/>
                      <a:r>
                        <a:rPr lang="zh-CN" altLang="en-US" b="1" dirty="0"/>
                        <a:t>公用</a:t>
                      </a:r>
                    </a:p>
                  </a:txBody>
                  <a:tcPr anchor="ctr"/>
                </a:tc>
                <a:tc>
                  <a:txBody>
                    <a:bodyPr/>
                    <a:lstStyle/>
                    <a:p>
                      <a:pPr algn="ctr"/>
                      <a:r>
                        <a:rPr lang="zh-CN" altLang="en-US" b="1" dirty="0"/>
                        <a:t>保护</a:t>
                      </a:r>
                    </a:p>
                  </a:txBody>
                  <a:tcPr anchor="ctr"/>
                </a:tc>
                <a:tc>
                  <a:txBody>
                    <a:bodyPr/>
                    <a:lstStyle/>
                    <a:p>
                      <a:pPr algn="ctr"/>
                      <a:r>
                        <a:rPr lang="zh-CN" altLang="en-US" b="1" dirty="0"/>
                        <a:t>保护</a:t>
                      </a:r>
                    </a:p>
                  </a:txBody>
                  <a:tcPr anchor="ctr"/>
                </a:tc>
                <a:tc>
                  <a:txBody>
                    <a:bodyPr/>
                    <a:lstStyle/>
                    <a:p>
                      <a:pPr algn="ctr"/>
                      <a:r>
                        <a:rPr lang="zh-CN" altLang="en-US" b="1" dirty="0"/>
                        <a:t>私有</a:t>
                      </a:r>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a:p>
                  </a:txBody>
                  <a:tcPr anchor="ctr"/>
                </a:tc>
                <a:extLst>
                  <a:ext uri="{0D108BD9-81ED-4DB2-BD59-A6C34878D82A}">
                    <a16:rowId xmlns:a16="http://schemas.microsoft.com/office/drawing/2014/main" val="4064187716"/>
                  </a:ext>
                </a:extLst>
              </a:tr>
              <a:tr h="886712">
                <a:tc>
                  <a:txBody>
                    <a:bodyPr/>
                    <a:lstStyle/>
                    <a:p>
                      <a:pPr algn="ctr"/>
                      <a:r>
                        <a:rPr lang="zh-CN" altLang="en-US" b="1" dirty="0"/>
                        <a:t>公用派生类</a:t>
                      </a:r>
                      <a:r>
                        <a:rPr lang="en-US" altLang="zh-CN" b="1" dirty="0"/>
                        <a:t>B</a:t>
                      </a:r>
                      <a:endParaRPr lang="zh-CN" altLang="en-US" b="1" dirty="0"/>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公用</a:t>
                      </a:r>
                    </a:p>
                  </a:txBody>
                  <a:tcPr anchor="ctr"/>
                </a:tc>
                <a:tc>
                  <a:txBody>
                    <a:bodyPr/>
                    <a:lstStyle/>
                    <a:p>
                      <a:pPr algn="ctr"/>
                      <a:r>
                        <a:rPr lang="zh-CN" altLang="en-US" b="1" dirty="0"/>
                        <a:t>保护</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b="1" dirty="0"/>
                        <a:t>私有</a:t>
                      </a:r>
                    </a:p>
                  </a:txBody>
                  <a:tcPr anchor="ctr"/>
                </a:tc>
                <a:tc>
                  <a:txBody>
                    <a:bodyPr/>
                    <a:lstStyle/>
                    <a:p>
                      <a:pPr algn="ctr"/>
                      <a:endParaRPr lang="zh-CN" altLang="en-US" b="1"/>
                    </a:p>
                  </a:txBody>
                  <a:tcPr anchor="ctr"/>
                </a:tc>
                <a:tc>
                  <a:txBody>
                    <a:bodyPr/>
                    <a:lstStyle/>
                    <a:p>
                      <a:pPr algn="ctr"/>
                      <a:endParaRPr lang="zh-CN" altLang="en-US" b="1"/>
                    </a:p>
                  </a:txBody>
                  <a:tcPr anchor="ctr"/>
                </a:tc>
                <a:extLst>
                  <a:ext uri="{0D108BD9-81ED-4DB2-BD59-A6C34878D82A}">
                    <a16:rowId xmlns:a16="http://schemas.microsoft.com/office/drawing/2014/main" val="2559045958"/>
                  </a:ext>
                </a:extLst>
              </a:tr>
              <a:tr h="886712">
                <a:tc>
                  <a:txBody>
                    <a:bodyPr/>
                    <a:lstStyle/>
                    <a:p>
                      <a:pPr algn="ctr"/>
                      <a:r>
                        <a:rPr lang="zh-CN" altLang="en-US" b="1" dirty="0"/>
                        <a:t>保护派生类</a:t>
                      </a:r>
                      <a:r>
                        <a:rPr lang="en-US" altLang="zh-CN" b="1" dirty="0"/>
                        <a:t>C</a:t>
                      </a:r>
                      <a:endParaRPr lang="zh-CN" altLang="en-US" b="1" dirty="0"/>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a:t>
                      </a:r>
                    </a:p>
                  </a:txBody>
                  <a:tcPr anchor="ctr"/>
                </a:tc>
                <a:tc>
                  <a:txBody>
                    <a:bodyPr/>
                    <a:lstStyle/>
                    <a:p>
                      <a:pPr algn="ctr"/>
                      <a:r>
                        <a:rPr lang="zh-CN" altLang="en-US" b="1" dirty="0"/>
                        <a:t>公用</a:t>
                      </a:r>
                    </a:p>
                  </a:txBody>
                  <a:tcPr anchor="ctr"/>
                </a:tc>
                <a:tc>
                  <a:txBody>
                    <a:bodyPr/>
                    <a:lstStyle/>
                    <a:p>
                      <a:pPr algn="ctr"/>
                      <a:r>
                        <a:rPr lang="zh-CN" altLang="en-US" b="1" dirty="0"/>
                        <a:t>私有</a:t>
                      </a:r>
                    </a:p>
                  </a:txBody>
                  <a:tcPr anchor="ctr"/>
                </a:tc>
                <a:extLst>
                  <a:ext uri="{0D108BD9-81ED-4DB2-BD59-A6C34878D82A}">
                    <a16:rowId xmlns:a16="http://schemas.microsoft.com/office/drawing/2014/main" val="4187861490"/>
                  </a:ext>
                </a:extLst>
              </a:tr>
            </a:tbl>
          </a:graphicData>
        </a:graphic>
      </p:graphicFrame>
    </p:spTree>
    <p:extLst>
      <p:ext uri="{BB962C8B-B14F-4D97-AF65-F5344CB8AC3E}">
        <p14:creationId xmlns:p14="http://schemas.microsoft.com/office/powerpoint/2010/main" val="257719249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240D7-08C3-033A-6901-1C75EDF0355A}"/>
            </a:ext>
          </a:extLst>
        </p:cNvPr>
        <p:cNvGrpSpPr/>
        <p:nvPr/>
      </p:nvGrpSpPr>
      <p:grpSpPr>
        <a:xfrm>
          <a:off x="0" y="0"/>
          <a:ext cx="0" cy="0"/>
          <a:chOff x="0" y="0"/>
          <a:chExt cx="0" cy="0"/>
        </a:xfrm>
      </p:grpSpPr>
      <p:sp>
        <p:nvSpPr>
          <p:cNvPr id="5" name="矩形 1">
            <a:extLst>
              <a:ext uri="{FF2B5EF4-FFF2-40B4-BE49-F238E27FC236}">
                <a16:creationId xmlns:a16="http://schemas.microsoft.com/office/drawing/2014/main" id="{7A63DD61-B69B-D236-4A47-C9FF91B9E7CB}"/>
              </a:ext>
            </a:extLst>
          </p:cNvPr>
          <p:cNvSpPr/>
          <p:nvPr/>
        </p:nvSpPr>
        <p:spPr>
          <a:xfrm>
            <a:off x="254000" y="85725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a:extLst>
              <a:ext uri="{FF2B5EF4-FFF2-40B4-BE49-F238E27FC236}">
                <a16:creationId xmlns:a16="http://schemas.microsoft.com/office/drawing/2014/main" id="{C7B4E401-6A7E-30E8-7AE4-7C129AF222D0}"/>
              </a:ext>
            </a:extLst>
          </p:cNvPr>
          <p:cNvSpPr txBox="1"/>
          <p:nvPr/>
        </p:nvSpPr>
        <p:spPr>
          <a:xfrm>
            <a:off x="1009593" y="1113689"/>
            <a:ext cx="2710807"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多级派生访问属性</a:t>
            </a:r>
            <a:endParaRPr lang="en-US" altLang="zh-CN" sz="2400" b="1" dirty="0">
              <a:latin typeface="微软雅黑 Light" panose="020B0502040204020203" pitchFamily="34" charset="-122"/>
              <a:ea typeface="微软雅黑 Light" panose="020B0502040204020203" pitchFamily="34" charset="-122"/>
            </a:endParaRPr>
          </a:p>
        </p:txBody>
      </p:sp>
      <p:sp>
        <p:nvSpPr>
          <p:cNvPr id="7" name="Freeform 1750">
            <a:extLst>
              <a:ext uri="{FF2B5EF4-FFF2-40B4-BE49-F238E27FC236}">
                <a16:creationId xmlns:a16="http://schemas.microsoft.com/office/drawing/2014/main" id="{84086DD8-6CBB-BFCA-D011-0CE293C09F04}"/>
              </a:ext>
            </a:extLst>
          </p:cNvPr>
          <p:cNvSpPr>
            <a:spLocks/>
          </p:cNvSpPr>
          <p:nvPr/>
        </p:nvSpPr>
        <p:spPr bwMode="auto">
          <a:xfrm>
            <a:off x="509343" y="1102668"/>
            <a:ext cx="256577" cy="345704"/>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6" name="表格 15">
            <a:extLst>
              <a:ext uri="{FF2B5EF4-FFF2-40B4-BE49-F238E27FC236}">
                <a16:creationId xmlns:a16="http://schemas.microsoft.com/office/drawing/2014/main" id="{396C0178-24B3-C544-EC9C-EC490EA1FBC8}"/>
              </a:ext>
            </a:extLst>
          </p:cNvPr>
          <p:cNvGraphicFramePr>
            <a:graphicFrameLocks noGrp="1"/>
          </p:cNvGraphicFramePr>
          <p:nvPr>
            <p:extLst>
              <p:ext uri="{D42A27DB-BD31-4B8C-83A1-F6EECF244321}">
                <p14:modId xmlns:p14="http://schemas.microsoft.com/office/powerpoint/2010/main" val="3424421721"/>
              </p:ext>
            </p:extLst>
          </p:nvPr>
        </p:nvGraphicFramePr>
        <p:xfrm>
          <a:off x="263048" y="2409427"/>
          <a:ext cx="8558983" cy="2800882"/>
        </p:xfrm>
        <a:graphic>
          <a:graphicData uri="http://schemas.openxmlformats.org/drawingml/2006/table">
            <a:tbl>
              <a:tblPr firstRow="1" bandRow="1">
                <a:tableStyleId>{5C22544A-7EE6-4342-B048-85BDC9FD1C3A}</a:tableStyleId>
              </a:tblPr>
              <a:tblGrid>
                <a:gridCol w="945543">
                  <a:extLst>
                    <a:ext uri="{9D8B030D-6E8A-4147-A177-3AD203B41FA5}">
                      <a16:colId xmlns:a16="http://schemas.microsoft.com/office/drawing/2014/main" val="2406846536"/>
                    </a:ext>
                  </a:extLst>
                </a:gridCol>
                <a:gridCol w="759016">
                  <a:extLst>
                    <a:ext uri="{9D8B030D-6E8A-4147-A177-3AD203B41FA5}">
                      <a16:colId xmlns:a16="http://schemas.microsoft.com/office/drawing/2014/main" val="89599307"/>
                    </a:ext>
                  </a:extLst>
                </a:gridCol>
                <a:gridCol w="856803">
                  <a:extLst>
                    <a:ext uri="{9D8B030D-6E8A-4147-A177-3AD203B41FA5}">
                      <a16:colId xmlns:a16="http://schemas.microsoft.com/office/drawing/2014/main" val="1738383052"/>
                    </a:ext>
                  </a:extLst>
                </a:gridCol>
                <a:gridCol w="856803">
                  <a:extLst>
                    <a:ext uri="{9D8B030D-6E8A-4147-A177-3AD203B41FA5}">
                      <a16:colId xmlns:a16="http://schemas.microsoft.com/office/drawing/2014/main" val="667290833"/>
                    </a:ext>
                  </a:extLst>
                </a:gridCol>
                <a:gridCol w="856803">
                  <a:extLst>
                    <a:ext uri="{9D8B030D-6E8A-4147-A177-3AD203B41FA5}">
                      <a16:colId xmlns:a16="http://schemas.microsoft.com/office/drawing/2014/main" val="928910046"/>
                    </a:ext>
                  </a:extLst>
                </a:gridCol>
                <a:gridCol w="856803">
                  <a:extLst>
                    <a:ext uri="{9D8B030D-6E8A-4147-A177-3AD203B41FA5}">
                      <a16:colId xmlns:a16="http://schemas.microsoft.com/office/drawing/2014/main" val="1649762032"/>
                    </a:ext>
                  </a:extLst>
                </a:gridCol>
                <a:gridCol w="856803">
                  <a:extLst>
                    <a:ext uri="{9D8B030D-6E8A-4147-A177-3AD203B41FA5}">
                      <a16:colId xmlns:a16="http://schemas.microsoft.com/office/drawing/2014/main" val="210838993"/>
                    </a:ext>
                  </a:extLst>
                </a:gridCol>
                <a:gridCol w="856803">
                  <a:extLst>
                    <a:ext uri="{9D8B030D-6E8A-4147-A177-3AD203B41FA5}">
                      <a16:colId xmlns:a16="http://schemas.microsoft.com/office/drawing/2014/main" val="2123070485"/>
                    </a:ext>
                  </a:extLst>
                </a:gridCol>
                <a:gridCol w="856803">
                  <a:extLst>
                    <a:ext uri="{9D8B030D-6E8A-4147-A177-3AD203B41FA5}">
                      <a16:colId xmlns:a16="http://schemas.microsoft.com/office/drawing/2014/main" val="3996484865"/>
                    </a:ext>
                  </a:extLst>
                </a:gridCol>
                <a:gridCol w="856803">
                  <a:extLst>
                    <a:ext uri="{9D8B030D-6E8A-4147-A177-3AD203B41FA5}">
                      <a16:colId xmlns:a16="http://schemas.microsoft.com/office/drawing/2014/main" val="1770790257"/>
                    </a:ext>
                  </a:extLst>
                </a:gridCol>
              </a:tblGrid>
              <a:tr h="513729">
                <a:tc>
                  <a:txBody>
                    <a:bodyPr/>
                    <a:lstStyle/>
                    <a:p>
                      <a:endParaRPr lang="zh-CN" altLang="en-US" dirty="0"/>
                    </a:p>
                  </a:txBody>
                  <a:tcPr/>
                </a:tc>
                <a:tc>
                  <a:txBody>
                    <a:bodyPr/>
                    <a:lstStyle/>
                    <a:p>
                      <a:pPr algn="ctr"/>
                      <a:r>
                        <a:rPr lang="en-US" altLang="zh-CN" dirty="0" err="1"/>
                        <a:t>i</a:t>
                      </a:r>
                      <a:endParaRPr lang="zh-CN" altLang="en-US" dirty="0"/>
                    </a:p>
                  </a:txBody>
                  <a:tcPr/>
                </a:tc>
                <a:tc>
                  <a:txBody>
                    <a:bodyPr/>
                    <a:lstStyle/>
                    <a:p>
                      <a:pPr algn="ctr"/>
                      <a:r>
                        <a:rPr lang="en-US" altLang="zh-CN" dirty="0"/>
                        <a:t>f2</a:t>
                      </a:r>
                      <a:endParaRPr lang="zh-CN" altLang="en-US" dirty="0"/>
                    </a:p>
                  </a:txBody>
                  <a:tcPr/>
                </a:tc>
                <a:tc>
                  <a:txBody>
                    <a:bodyPr/>
                    <a:lstStyle/>
                    <a:p>
                      <a:pPr algn="ctr"/>
                      <a:r>
                        <a:rPr lang="en-US" altLang="zh-CN" dirty="0"/>
                        <a:t>j</a:t>
                      </a:r>
                      <a:endParaRPr lang="zh-CN" altLang="en-US" dirty="0"/>
                    </a:p>
                  </a:txBody>
                  <a:tcPr/>
                </a:tc>
                <a:tc>
                  <a:txBody>
                    <a:bodyPr/>
                    <a:lstStyle/>
                    <a:p>
                      <a:pPr algn="ctr"/>
                      <a:r>
                        <a:rPr lang="en-US" altLang="zh-CN" dirty="0"/>
                        <a:t>k</a:t>
                      </a:r>
                      <a:endParaRPr lang="zh-CN" altLang="en-US" dirty="0"/>
                    </a:p>
                  </a:txBody>
                  <a:tcPr/>
                </a:tc>
                <a:tc>
                  <a:txBody>
                    <a:bodyPr/>
                    <a:lstStyle/>
                    <a:p>
                      <a:pPr algn="ctr"/>
                      <a:r>
                        <a:rPr lang="en-US" altLang="zh-CN" dirty="0"/>
                        <a:t>f3</a:t>
                      </a:r>
                      <a:endParaRPr lang="zh-CN" altLang="en-US" dirty="0"/>
                    </a:p>
                  </a:txBody>
                  <a:tcPr/>
                </a:tc>
                <a:tc>
                  <a:txBody>
                    <a:bodyPr/>
                    <a:lstStyle/>
                    <a:p>
                      <a:pPr algn="ctr"/>
                      <a:r>
                        <a:rPr lang="en-US" altLang="zh-CN" dirty="0"/>
                        <a:t>f4</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f5</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2611712915"/>
                  </a:ext>
                </a:extLst>
              </a:tr>
              <a:tr h="513729">
                <a:tc>
                  <a:txBody>
                    <a:bodyPr/>
                    <a:lstStyle/>
                    <a:p>
                      <a:pPr algn="ctr"/>
                      <a:r>
                        <a:rPr lang="zh-CN" altLang="en-US" b="1" dirty="0"/>
                        <a:t>基类</a:t>
                      </a:r>
                      <a:r>
                        <a:rPr lang="en-US" altLang="zh-CN" b="1" dirty="0"/>
                        <a:t>A</a:t>
                      </a:r>
                      <a:endParaRPr lang="zh-CN" altLang="en-US" b="1" dirty="0"/>
                    </a:p>
                  </a:txBody>
                  <a:tcPr anchor="ctr"/>
                </a:tc>
                <a:tc>
                  <a:txBody>
                    <a:bodyPr/>
                    <a:lstStyle/>
                    <a:p>
                      <a:pPr algn="ctr"/>
                      <a:r>
                        <a:rPr lang="zh-CN" altLang="en-US" b="1" dirty="0"/>
                        <a:t>公用</a:t>
                      </a:r>
                    </a:p>
                  </a:txBody>
                  <a:tcPr anchor="ctr"/>
                </a:tc>
                <a:tc>
                  <a:txBody>
                    <a:bodyPr/>
                    <a:lstStyle/>
                    <a:p>
                      <a:pPr algn="ctr"/>
                      <a:r>
                        <a:rPr lang="zh-CN" altLang="en-US" b="1" dirty="0"/>
                        <a:t>保护</a:t>
                      </a:r>
                    </a:p>
                  </a:txBody>
                  <a:tcPr anchor="ctr"/>
                </a:tc>
                <a:tc>
                  <a:txBody>
                    <a:bodyPr/>
                    <a:lstStyle/>
                    <a:p>
                      <a:pPr algn="ctr"/>
                      <a:r>
                        <a:rPr lang="zh-CN" altLang="en-US" b="1" dirty="0"/>
                        <a:t>保护</a:t>
                      </a:r>
                    </a:p>
                  </a:txBody>
                  <a:tcPr anchor="ctr"/>
                </a:tc>
                <a:tc>
                  <a:txBody>
                    <a:bodyPr/>
                    <a:lstStyle/>
                    <a:p>
                      <a:pPr algn="ctr"/>
                      <a:r>
                        <a:rPr lang="zh-CN" altLang="en-US" b="1" dirty="0"/>
                        <a:t>私有</a:t>
                      </a:r>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dirty="0"/>
                    </a:p>
                  </a:txBody>
                  <a:tcPr anchor="ctr"/>
                </a:tc>
                <a:tc>
                  <a:txBody>
                    <a:bodyPr/>
                    <a:lstStyle/>
                    <a:p>
                      <a:pPr algn="ctr"/>
                      <a:endParaRPr lang="zh-CN" altLang="en-US" b="1"/>
                    </a:p>
                  </a:txBody>
                  <a:tcPr anchor="ctr"/>
                </a:tc>
                <a:extLst>
                  <a:ext uri="{0D108BD9-81ED-4DB2-BD59-A6C34878D82A}">
                    <a16:rowId xmlns:a16="http://schemas.microsoft.com/office/drawing/2014/main" val="4064187716"/>
                  </a:ext>
                </a:extLst>
              </a:tr>
              <a:tr h="886712">
                <a:tc>
                  <a:txBody>
                    <a:bodyPr/>
                    <a:lstStyle/>
                    <a:p>
                      <a:pPr algn="ctr"/>
                      <a:r>
                        <a:rPr lang="zh-CN" altLang="en-US" b="1" dirty="0"/>
                        <a:t>公用派生类</a:t>
                      </a:r>
                      <a:r>
                        <a:rPr lang="en-US" altLang="zh-CN" b="1" dirty="0"/>
                        <a:t>B</a:t>
                      </a:r>
                      <a:endParaRPr lang="zh-CN" altLang="en-US" b="1" dirty="0"/>
                    </a:p>
                  </a:txBody>
                  <a:tcPr anchor="ctr"/>
                </a:tc>
                <a:tc>
                  <a:txBody>
                    <a:bodyPr/>
                    <a:lstStyle/>
                    <a:p>
                      <a:pPr algn="ctr"/>
                      <a:r>
                        <a:rPr lang="zh-CN" altLang="en-US" b="1" dirty="0"/>
                        <a:t>公用</a:t>
                      </a:r>
                    </a:p>
                  </a:txBody>
                  <a:tcPr anchor="ctr"/>
                </a:tc>
                <a:tc>
                  <a:txBody>
                    <a:bodyPr/>
                    <a:lstStyle/>
                    <a:p>
                      <a:pPr algn="ctr"/>
                      <a:r>
                        <a:rPr lang="zh-CN" altLang="en-US" b="1" dirty="0"/>
                        <a:t>保护</a:t>
                      </a:r>
                    </a:p>
                  </a:txBody>
                  <a:tcPr anchor="ctr"/>
                </a:tc>
                <a:tc>
                  <a:txBody>
                    <a:bodyPr/>
                    <a:lstStyle/>
                    <a:p>
                      <a:pPr algn="ctr"/>
                      <a:r>
                        <a:rPr lang="zh-CN" altLang="en-US" b="1" dirty="0"/>
                        <a:t>保护</a:t>
                      </a:r>
                    </a:p>
                  </a:txBody>
                  <a:tcPr anchor="ctr"/>
                </a:tc>
                <a:tc>
                  <a:txBody>
                    <a:bodyPr/>
                    <a:lstStyle/>
                    <a:p>
                      <a:pPr algn="ctr"/>
                      <a:r>
                        <a:rPr lang="zh-CN" altLang="en-US" b="1" dirty="0"/>
                        <a:t>不可访问</a:t>
                      </a:r>
                    </a:p>
                  </a:txBody>
                  <a:tcPr anchor="ctr"/>
                </a:tc>
                <a:tc>
                  <a:txBody>
                    <a:bodyPr/>
                    <a:lstStyle/>
                    <a:p>
                      <a:pPr algn="ctr"/>
                      <a:r>
                        <a:rPr lang="zh-CN" altLang="en-US" b="1" dirty="0"/>
                        <a:t>公用</a:t>
                      </a:r>
                    </a:p>
                  </a:txBody>
                  <a:tcPr anchor="ctr"/>
                </a:tc>
                <a:tc>
                  <a:txBody>
                    <a:bodyPr/>
                    <a:lstStyle/>
                    <a:p>
                      <a:pPr algn="ctr"/>
                      <a:r>
                        <a:rPr lang="zh-CN" altLang="en-US" b="1" dirty="0"/>
                        <a:t>保护</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b="1" dirty="0"/>
                        <a:t>私有</a:t>
                      </a:r>
                    </a:p>
                  </a:txBody>
                  <a:tcPr anchor="ctr"/>
                </a:tc>
                <a:tc>
                  <a:txBody>
                    <a:bodyPr/>
                    <a:lstStyle/>
                    <a:p>
                      <a:pPr algn="ctr"/>
                      <a:endParaRPr lang="zh-CN" altLang="en-US" b="1"/>
                    </a:p>
                  </a:txBody>
                  <a:tcPr anchor="ctr"/>
                </a:tc>
                <a:tc>
                  <a:txBody>
                    <a:bodyPr/>
                    <a:lstStyle/>
                    <a:p>
                      <a:pPr algn="ctr"/>
                      <a:endParaRPr lang="zh-CN" altLang="en-US" b="1"/>
                    </a:p>
                  </a:txBody>
                  <a:tcPr anchor="ctr"/>
                </a:tc>
                <a:extLst>
                  <a:ext uri="{0D108BD9-81ED-4DB2-BD59-A6C34878D82A}">
                    <a16:rowId xmlns:a16="http://schemas.microsoft.com/office/drawing/2014/main" val="2559045958"/>
                  </a:ext>
                </a:extLst>
              </a:tr>
              <a:tr h="886712">
                <a:tc>
                  <a:txBody>
                    <a:bodyPr/>
                    <a:lstStyle/>
                    <a:p>
                      <a:pPr algn="ctr"/>
                      <a:r>
                        <a:rPr lang="zh-CN" altLang="en-US" b="1" dirty="0"/>
                        <a:t>保护派生类</a:t>
                      </a:r>
                      <a:r>
                        <a:rPr lang="en-US" altLang="zh-CN" b="1" dirty="0"/>
                        <a:t>C</a:t>
                      </a:r>
                      <a:endParaRPr lang="zh-CN" altLang="en-US" b="1" dirty="0"/>
                    </a:p>
                  </a:txBody>
                  <a:tcPr anchor="ctr"/>
                </a:tc>
                <a:tc>
                  <a:txBody>
                    <a:bodyPr/>
                    <a:lstStyle/>
                    <a:p>
                      <a:pPr algn="ctr"/>
                      <a:r>
                        <a:rPr lang="zh-CN" altLang="en-US" b="1" dirty="0"/>
                        <a:t>保护</a:t>
                      </a:r>
                    </a:p>
                  </a:txBody>
                  <a:tcPr anchor="ctr"/>
                </a:tc>
                <a:tc>
                  <a:txBody>
                    <a:bodyPr/>
                    <a:lstStyle/>
                    <a:p>
                      <a:pPr algn="ctr"/>
                      <a:r>
                        <a:rPr lang="zh-CN" altLang="en-US" b="1" dirty="0"/>
                        <a:t>保护</a:t>
                      </a:r>
                    </a:p>
                  </a:txBody>
                  <a:tcPr anchor="ctr"/>
                </a:tc>
                <a:tc>
                  <a:txBody>
                    <a:bodyPr/>
                    <a:lstStyle/>
                    <a:p>
                      <a:pPr algn="ctr"/>
                      <a:r>
                        <a:rPr lang="zh-CN" altLang="en-US" b="1" dirty="0"/>
                        <a:t>保护</a:t>
                      </a:r>
                    </a:p>
                  </a:txBody>
                  <a:tcPr anchor="ctr"/>
                </a:tc>
                <a:tc>
                  <a:txBody>
                    <a:bodyPr/>
                    <a:lstStyle/>
                    <a:p>
                      <a:pPr algn="ctr"/>
                      <a:r>
                        <a:rPr lang="zh-CN" altLang="en-US" b="1" dirty="0"/>
                        <a:t>不可访问</a:t>
                      </a:r>
                    </a:p>
                  </a:txBody>
                  <a:tcPr anchor="ctr"/>
                </a:tc>
                <a:tc>
                  <a:txBody>
                    <a:bodyPr/>
                    <a:lstStyle/>
                    <a:p>
                      <a:pPr algn="ctr"/>
                      <a:r>
                        <a:rPr lang="zh-CN" altLang="en-US" b="1" dirty="0"/>
                        <a:t>保护</a:t>
                      </a:r>
                    </a:p>
                  </a:txBody>
                  <a:tcPr anchor="ctr"/>
                </a:tc>
                <a:tc>
                  <a:txBody>
                    <a:bodyPr/>
                    <a:lstStyle/>
                    <a:p>
                      <a:pPr algn="ctr"/>
                      <a:r>
                        <a:rPr lang="zh-CN" altLang="en-US" b="1" dirty="0"/>
                        <a:t>保护</a:t>
                      </a:r>
                    </a:p>
                  </a:txBody>
                  <a:tcPr anchor="ctr"/>
                </a:tc>
                <a:tc>
                  <a:txBody>
                    <a:bodyPr/>
                    <a:lstStyle/>
                    <a:p>
                      <a:pPr algn="ctr"/>
                      <a:r>
                        <a:rPr lang="zh-CN" altLang="en-US" b="1" dirty="0"/>
                        <a:t>不可访问</a:t>
                      </a:r>
                    </a:p>
                  </a:txBody>
                  <a:tcPr anchor="ctr"/>
                </a:tc>
                <a:tc>
                  <a:txBody>
                    <a:bodyPr/>
                    <a:lstStyle/>
                    <a:p>
                      <a:pPr algn="ctr"/>
                      <a:r>
                        <a:rPr lang="zh-CN" altLang="en-US" b="1" dirty="0"/>
                        <a:t>公用</a:t>
                      </a:r>
                    </a:p>
                  </a:txBody>
                  <a:tcPr anchor="ctr"/>
                </a:tc>
                <a:tc>
                  <a:txBody>
                    <a:bodyPr/>
                    <a:lstStyle/>
                    <a:p>
                      <a:pPr algn="ctr"/>
                      <a:r>
                        <a:rPr lang="zh-CN" altLang="en-US" b="1" dirty="0"/>
                        <a:t>私有</a:t>
                      </a:r>
                    </a:p>
                  </a:txBody>
                  <a:tcPr anchor="ctr"/>
                </a:tc>
                <a:extLst>
                  <a:ext uri="{0D108BD9-81ED-4DB2-BD59-A6C34878D82A}">
                    <a16:rowId xmlns:a16="http://schemas.microsoft.com/office/drawing/2014/main" val="4187861490"/>
                  </a:ext>
                </a:extLst>
              </a:tr>
            </a:tbl>
          </a:graphicData>
        </a:graphic>
      </p:graphicFrame>
    </p:spTree>
    <p:extLst>
      <p:ext uri="{BB962C8B-B14F-4D97-AF65-F5344CB8AC3E}">
        <p14:creationId xmlns:p14="http://schemas.microsoft.com/office/powerpoint/2010/main" val="333969725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CBA9B75-63CA-4BAB-811F-754D5FE673C9}"/>
              </a:ext>
            </a:extLst>
          </p:cNvPr>
          <p:cNvSpPr>
            <a:spLocks noGrp="1"/>
          </p:cNvSpPr>
          <p:nvPr>
            <p:ph type="title"/>
          </p:nvPr>
        </p:nvSpPr>
        <p:spPr/>
        <p:txBody>
          <a:bodyPr/>
          <a:lstStyle/>
          <a:p>
            <a:r>
              <a:rPr lang="en-US" altLang="zh-CN" sz="3200"/>
              <a:t>Case Study</a:t>
            </a:r>
            <a:endParaRPr lang="zh-CN" altLang="en-US" sz="3200"/>
          </a:p>
        </p:txBody>
      </p:sp>
      <p:sp>
        <p:nvSpPr>
          <p:cNvPr id="27651" name="内容占位符 2">
            <a:extLst>
              <a:ext uri="{FF2B5EF4-FFF2-40B4-BE49-F238E27FC236}">
                <a16:creationId xmlns:a16="http://schemas.microsoft.com/office/drawing/2014/main" id="{1C0DE6D9-A2B0-4FA9-88D6-67AAD8A71093}"/>
              </a:ext>
            </a:extLst>
          </p:cNvPr>
          <p:cNvSpPr>
            <a:spLocks noGrp="1"/>
          </p:cNvSpPr>
          <p:nvPr>
            <p:ph idx="1"/>
          </p:nvPr>
        </p:nvSpPr>
        <p:spPr>
          <a:xfrm>
            <a:off x="457200" y="1341438"/>
            <a:ext cx="8229600" cy="1727200"/>
          </a:xfrm>
        </p:spPr>
        <p:txBody>
          <a:bodyPr/>
          <a:lstStyle/>
          <a:p>
            <a:pPr>
              <a:lnSpc>
                <a:spcPct val="120000"/>
              </a:lnSpc>
              <a:buFont typeface="Wingdings" panose="05000000000000000000" pitchFamily="2" charset="2"/>
              <a:buChar char="l"/>
            </a:pPr>
            <a:r>
              <a:rPr lang="zh-CN" altLang="en-US" sz="2400" dirty="0"/>
              <a:t>构造一个类层次结构，用来对影片进行分类管理。</a:t>
            </a:r>
            <a:endParaRPr lang="en-US" altLang="zh-CN" sz="2400" dirty="0"/>
          </a:p>
          <a:p>
            <a:pPr>
              <a:lnSpc>
                <a:spcPct val="120000"/>
              </a:lnSpc>
              <a:buFont typeface="Wingdings" panose="05000000000000000000" pitchFamily="2" charset="2"/>
              <a:buChar char="l"/>
            </a:pPr>
            <a:r>
              <a:rPr lang="zh-CN" altLang="en-US" sz="2400" dirty="0"/>
              <a:t>所有的影片都具有标题、导演、时间和等级等共同属性。</a:t>
            </a:r>
            <a:endParaRPr lang="en-US" altLang="zh-CN" sz="2400" dirty="0"/>
          </a:p>
          <a:p>
            <a:pPr>
              <a:lnSpc>
                <a:spcPct val="120000"/>
              </a:lnSpc>
              <a:buFont typeface="Wingdings" panose="05000000000000000000" pitchFamily="2" charset="2"/>
              <a:buChar char="l"/>
            </a:pPr>
            <a:r>
              <a:rPr lang="zh-CN" altLang="en-US" sz="2400" dirty="0"/>
              <a:t>影片包括一些特殊的影片，如外国电影、影片剪辑等</a:t>
            </a: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p:txBody>
      </p:sp>
      <p:pic>
        <p:nvPicPr>
          <p:cNvPr id="1026" name="Picture 2" descr="查看源图像">
            <a:extLst>
              <a:ext uri="{FF2B5EF4-FFF2-40B4-BE49-F238E27FC236}">
                <a16:creationId xmlns:a16="http://schemas.microsoft.com/office/drawing/2014/main" id="{07BF7CF1-B143-4248-A075-6574A5E69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101511"/>
            <a:ext cx="2376264" cy="33307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6BE04FD1-1834-4C16-9B90-8F7F52F6A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3868" y="3125527"/>
            <a:ext cx="2376264" cy="33307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黑客帝国4》新海报曝光 尼奥又来秀“神功”了">
            <a:extLst>
              <a:ext uri="{FF2B5EF4-FFF2-40B4-BE49-F238E27FC236}">
                <a16:creationId xmlns:a16="http://schemas.microsoft.com/office/drawing/2014/main" id="{BB65D52C-C1A1-4DC3-929F-B41368BD00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6536" y="3068638"/>
            <a:ext cx="2271243" cy="336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7872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CBA9B75-63CA-4BAB-811F-754D5FE673C9}"/>
              </a:ext>
            </a:extLst>
          </p:cNvPr>
          <p:cNvSpPr>
            <a:spLocks noGrp="1"/>
          </p:cNvSpPr>
          <p:nvPr>
            <p:ph type="title"/>
          </p:nvPr>
        </p:nvSpPr>
        <p:spPr/>
        <p:txBody>
          <a:bodyPr/>
          <a:lstStyle/>
          <a:p>
            <a:r>
              <a:rPr lang="en-US" altLang="zh-CN" sz="3200"/>
              <a:t>Case Study</a:t>
            </a:r>
            <a:endParaRPr lang="zh-CN" altLang="en-US" sz="3200"/>
          </a:p>
        </p:txBody>
      </p:sp>
      <p:sp>
        <p:nvSpPr>
          <p:cNvPr id="27651" name="内容占位符 2">
            <a:extLst>
              <a:ext uri="{FF2B5EF4-FFF2-40B4-BE49-F238E27FC236}">
                <a16:creationId xmlns:a16="http://schemas.microsoft.com/office/drawing/2014/main" id="{1C0DE6D9-A2B0-4FA9-88D6-67AAD8A71093}"/>
              </a:ext>
            </a:extLst>
          </p:cNvPr>
          <p:cNvSpPr>
            <a:spLocks noGrp="1"/>
          </p:cNvSpPr>
          <p:nvPr>
            <p:ph idx="1"/>
          </p:nvPr>
        </p:nvSpPr>
        <p:spPr>
          <a:xfrm>
            <a:off x="457200" y="1341438"/>
            <a:ext cx="8229600" cy="1727200"/>
          </a:xfrm>
        </p:spPr>
        <p:txBody>
          <a:bodyPr/>
          <a:lstStyle/>
          <a:p>
            <a:pPr>
              <a:lnSpc>
                <a:spcPct val="120000"/>
              </a:lnSpc>
              <a:buFont typeface="Wingdings" panose="05000000000000000000" pitchFamily="2" charset="2"/>
              <a:buChar char="l"/>
            </a:pPr>
            <a:r>
              <a:rPr lang="zh-CN" altLang="en-US" sz="2400" dirty="0"/>
              <a:t>正确使用继承设计类的层次结构</a:t>
            </a:r>
            <a:endParaRPr lang="en-US" altLang="zh-CN" sz="2400" dirty="0"/>
          </a:p>
          <a:p>
            <a:pPr>
              <a:lnSpc>
                <a:spcPct val="120000"/>
              </a:lnSpc>
              <a:buFont typeface="Wingdings" panose="05000000000000000000" pitchFamily="2" charset="2"/>
              <a:buChar char="l"/>
            </a:pPr>
            <a:r>
              <a:rPr lang="zh-CN" altLang="en-US" sz="2400" dirty="0"/>
              <a:t>派生类的构造函数</a:t>
            </a:r>
            <a:endParaRPr lang="en-US" altLang="zh-CN" sz="2400" dirty="0"/>
          </a:p>
          <a:p>
            <a:pPr>
              <a:lnSpc>
                <a:spcPct val="120000"/>
              </a:lnSpc>
              <a:buFont typeface="Wingdings" panose="05000000000000000000" pitchFamily="2" charset="2"/>
              <a:buChar char="l"/>
            </a:pPr>
            <a:r>
              <a:rPr lang="zh-CN" altLang="en-US" sz="2400" dirty="0"/>
              <a:t>派生类使用基类成员</a:t>
            </a: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a:p>
            <a:pPr>
              <a:lnSpc>
                <a:spcPct val="120000"/>
              </a:lnSpc>
              <a:buFont typeface="Wingdings" panose="05000000000000000000" pitchFamily="2" charset="2"/>
              <a:buChar char="l"/>
            </a:pPr>
            <a:endParaRPr lang="en-US" altLang="zh-CN" sz="2400" dirty="0"/>
          </a:p>
        </p:txBody>
      </p:sp>
      <p:graphicFrame>
        <p:nvGraphicFramePr>
          <p:cNvPr id="2" name="表格 1">
            <a:extLst>
              <a:ext uri="{FF2B5EF4-FFF2-40B4-BE49-F238E27FC236}">
                <a16:creationId xmlns:a16="http://schemas.microsoft.com/office/drawing/2014/main" id="{EF677839-7173-455C-913A-2DE25E8A4AEA}"/>
              </a:ext>
            </a:extLst>
          </p:cNvPr>
          <p:cNvGraphicFramePr>
            <a:graphicFrameLocks noGrp="1"/>
          </p:cNvGraphicFramePr>
          <p:nvPr>
            <p:extLst>
              <p:ext uri="{D42A27DB-BD31-4B8C-83A1-F6EECF244321}">
                <p14:modId xmlns:p14="http://schemas.microsoft.com/office/powerpoint/2010/main" val="1423772493"/>
              </p:ext>
            </p:extLst>
          </p:nvPr>
        </p:nvGraphicFramePr>
        <p:xfrm>
          <a:off x="1555420" y="3308449"/>
          <a:ext cx="6033160" cy="3193951"/>
        </p:xfrm>
        <a:graphic>
          <a:graphicData uri="http://schemas.openxmlformats.org/drawingml/2006/table">
            <a:tbl>
              <a:tblPr firstRow="1" bandRow="1">
                <a:tableStyleId>{ED083AE6-46FA-4A59-8FB0-9F97EB10719F}</a:tableStyleId>
              </a:tblPr>
              <a:tblGrid>
                <a:gridCol w="1683673">
                  <a:extLst>
                    <a:ext uri="{9D8B030D-6E8A-4147-A177-3AD203B41FA5}">
                      <a16:colId xmlns:a16="http://schemas.microsoft.com/office/drawing/2014/main" val="20000"/>
                    </a:ext>
                  </a:extLst>
                </a:gridCol>
                <a:gridCol w="4349487">
                  <a:extLst>
                    <a:ext uri="{9D8B030D-6E8A-4147-A177-3AD203B41FA5}">
                      <a16:colId xmlns:a16="http://schemas.microsoft.com/office/drawing/2014/main" val="20001"/>
                    </a:ext>
                  </a:extLst>
                </a:gridCol>
              </a:tblGrid>
              <a:tr h="1365151">
                <a:tc>
                  <a:txBody>
                    <a:bodyPr/>
                    <a:lstStyle/>
                    <a:p>
                      <a:pPr algn="ctr">
                        <a:lnSpc>
                          <a:spcPct val="150000"/>
                        </a:lnSpc>
                      </a:pPr>
                      <a:r>
                        <a:rPr lang="en-US" altLang="zh-CN" sz="1900" dirty="0"/>
                        <a:t>Film</a:t>
                      </a:r>
                      <a:endParaRPr lang="zh-CN" altLang="en-US" sz="1900" dirty="0"/>
                    </a:p>
                  </a:txBody>
                  <a:tcPr marT="48409" marB="48409" anchor="ctr"/>
                </a:tc>
                <a:tc>
                  <a:txBody>
                    <a:bodyPr/>
                    <a:lstStyle/>
                    <a:p>
                      <a:pPr algn="ctr">
                        <a:lnSpc>
                          <a:spcPct val="150000"/>
                        </a:lnSpc>
                      </a:pPr>
                      <a:r>
                        <a:rPr lang="en-US" altLang="zh-CN" sz="1900" dirty="0"/>
                        <a:t>Title</a:t>
                      </a:r>
                      <a:r>
                        <a:rPr lang="zh-CN" altLang="en-US" sz="1900" dirty="0"/>
                        <a:t>、</a:t>
                      </a:r>
                      <a:r>
                        <a:rPr lang="en-US" altLang="zh-CN" sz="1900" dirty="0"/>
                        <a:t>Director</a:t>
                      </a:r>
                      <a:r>
                        <a:rPr lang="zh-CN" altLang="en-US" sz="1900" dirty="0"/>
                        <a:t>、</a:t>
                      </a:r>
                      <a:r>
                        <a:rPr lang="en-US" altLang="zh-CN" sz="1900" dirty="0"/>
                        <a:t>Time</a:t>
                      </a:r>
                      <a:r>
                        <a:rPr lang="zh-CN" altLang="en-US" sz="1900" dirty="0"/>
                        <a:t>、</a:t>
                      </a:r>
                      <a:r>
                        <a:rPr lang="en-US" altLang="zh-CN" sz="1900" dirty="0"/>
                        <a:t>Quality</a:t>
                      </a:r>
                    </a:p>
                    <a:p>
                      <a:pPr algn="ctr">
                        <a:lnSpc>
                          <a:spcPct val="150000"/>
                        </a:lnSpc>
                      </a:pPr>
                      <a:r>
                        <a:rPr lang="en-US" altLang="zh-CN" sz="1900" dirty="0"/>
                        <a:t>void output( )</a:t>
                      </a:r>
                    </a:p>
                  </a:txBody>
                  <a:tcPr marT="48409" marB="48409" anchor="ctr"/>
                </a:tc>
                <a:extLst>
                  <a:ext uri="{0D108BD9-81ED-4DB2-BD59-A6C34878D82A}">
                    <a16:rowId xmlns:a16="http://schemas.microsoft.com/office/drawing/2014/main" val="10000"/>
                  </a:ext>
                </a:extLst>
              </a:tr>
              <a:tr h="914400">
                <a:tc>
                  <a:txBody>
                    <a:bodyPr/>
                    <a:lstStyle/>
                    <a:p>
                      <a:pPr algn="ctr">
                        <a:lnSpc>
                          <a:spcPct val="150000"/>
                        </a:lnSpc>
                      </a:pPr>
                      <a:r>
                        <a:rPr lang="en-US" altLang="zh-CN" sz="1900" dirty="0" err="1"/>
                        <a:t>DirectorCut</a:t>
                      </a:r>
                      <a:endParaRPr lang="zh-CN" altLang="en-US" sz="1900" dirty="0"/>
                    </a:p>
                  </a:txBody>
                  <a:tcPr marT="48409" marB="48409" anchor="ctr"/>
                </a:tc>
                <a:tc>
                  <a:txBody>
                    <a:bodyPr/>
                    <a:lstStyle/>
                    <a:p>
                      <a:pPr algn="ctr">
                        <a:lnSpc>
                          <a:spcPct val="150000"/>
                        </a:lnSpc>
                      </a:pPr>
                      <a:r>
                        <a:rPr lang="en-US" altLang="zh-CN" sz="1900" dirty="0">
                          <a:effectLst/>
                        </a:rPr>
                        <a:t>Change</a:t>
                      </a:r>
                    </a:p>
                    <a:p>
                      <a:pPr algn="ctr">
                        <a:lnSpc>
                          <a:spcPct val="150000"/>
                        </a:lnSpc>
                      </a:pPr>
                      <a:r>
                        <a:rPr lang="en-US" altLang="zh-CN" sz="1900" dirty="0"/>
                        <a:t>void output( )</a:t>
                      </a:r>
                    </a:p>
                  </a:txBody>
                  <a:tcPr marT="48409" marB="48409" anchor="ctr"/>
                </a:tc>
                <a:extLst>
                  <a:ext uri="{0D108BD9-81ED-4DB2-BD59-A6C34878D82A}">
                    <a16:rowId xmlns:a16="http://schemas.microsoft.com/office/drawing/2014/main" val="10001"/>
                  </a:ext>
                </a:extLst>
              </a:tr>
              <a:tr h="914400">
                <a:tc>
                  <a:txBody>
                    <a:bodyPr/>
                    <a:lstStyle/>
                    <a:p>
                      <a:pPr marL="0" algn="ctr" defTabSz="914400" rtl="0" eaLnBrk="1" latinLnBrk="0" hangingPunct="1">
                        <a:lnSpc>
                          <a:spcPct val="150000"/>
                        </a:lnSpc>
                      </a:pPr>
                      <a:r>
                        <a:rPr lang="en-US" altLang="zh-CN" sz="1900" kern="1200" dirty="0" err="1">
                          <a:solidFill>
                            <a:schemeClr val="tx1"/>
                          </a:solidFill>
                          <a:effectLst/>
                          <a:latin typeface="+mn-lt"/>
                          <a:ea typeface="+mn-ea"/>
                          <a:cs typeface="+mn-cs"/>
                        </a:rPr>
                        <a:t>ForeignFilm</a:t>
                      </a:r>
                      <a:endParaRPr lang="zh-CN" altLang="en-US" sz="1900" kern="1200" dirty="0">
                        <a:solidFill>
                          <a:schemeClr val="tx1"/>
                        </a:solidFill>
                        <a:effectLst/>
                        <a:latin typeface="+mn-lt"/>
                        <a:ea typeface="+mn-ea"/>
                        <a:cs typeface="+mn-cs"/>
                      </a:endParaRPr>
                    </a:p>
                  </a:txBody>
                  <a:tcPr marT="48409" marB="48409" anchor="ctr">
                    <a:solidFill>
                      <a:schemeClr val="accent4">
                        <a:lumMod val="20000"/>
                        <a:lumOff val="80000"/>
                      </a:schemeClr>
                    </a:solidFill>
                  </a:tcPr>
                </a:tc>
                <a:tc>
                  <a:txBody>
                    <a:bodyPr/>
                    <a:lstStyle/>
                    <a:p>
                      <a:pPr marL="0" algn="ctr" defTabSz="914400" rtl="0" eaLnBrk="1" latinLnBrk="0" hangingPunct="1">
                        <a:lnSpc>
                          <a:spcPct val="150000"/>
                        </a:lnSpc>
                      </a:pPr>
                      <a:r>
                        <a:rPr lang="en-US" altLang="zh-CN" sz="1900" kern="1200" dirty="0">
                          <a:solidFill>
                            <a:schemeClr val="tx1"/>
                          </a:solidFill>
                          <a:effectLst/>
                          <a:latin typeface="+mn-lt"/>
                          <a:ea typeface="+mn-ea"/>
                          <a:cs typeface="+mn-cs"/>
                        </a:rPr>
                        <a:t>Language</a:t>
                      </a:r>
                    </a:p>
                    <a:p>
                      <a:pPr algn="ctr">
                        <a:lnSpc>
                          <a:spcPct val="150000"/>
                        </a:lnSpc>
                      </a:pPr>
                      <a:r>
                        <a:rPr lang="en-US" altLang="zh-CN" sz="1900" dirty="0"/>
                        <a:t>void output( )</a:t>
                      </a:r>
                    </a:p>
                  </a:txBody>
                  <a:tcPr marT="48409" marB="48409" anchor="ctr">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3CBD58B-1F23-4557-9A6B-ADAAF6B6735E}"/>
              </a:ext>
            </a:extLst>
          </p:cNvPr>
          <p:cNvSpPr>
            <a:spLocks noGrp="1"/>
          </p:cNvSpPr>
          <p:nvPr>
            <p:ph type="title"/>
          </p:nvPr>
        </p:nvSpPr>
        <p:spPr/>
        <p:txBody>
          <a:bodyPr/>
          <a:lstStyle/>
          <a:p>
            <a:r>
              <a:rPr lang="zh-CN" altLang="en-US" dirty="0"/>
              <a:t>基类 </a:t>
            </a:r>
            <a:r>
              <a:rPr lang="en-US" altLang="zh-CN" dirty="0"/>
              <a:t>—— Film</a:t>
            </a:r>
            <a:endParaRPr lang="zh-CN" altLang="en-US" dirty="0"/>
          </a:p>
        </p:txBody>
      </p:sp>
      <p:sp>
        <p:nvSpPr>
          <p:cNvPr id="2" name="内容占位符 1">
            <a:extLst>
              <a:ext uri="{FF2B5EF4-FFF2-40B4-BE49-F238E27FC236}">
                <a16:creationId xmlns:a16="http://schemas.microsoft.com/office/drawing/2014/main" id="{BBACCC02-E6F8-CC9E-2A09-5E7D9AF02ED8}"/>
              </a:ext>
            </a:extLst>
          </p:cNvPr>
          <p:cNvSpPr>
            <a:spLocks noGrp="1"/>
          </p:cNvSpPr>
          <p:nvPr>
            <p:ph idx="1"/>
          </p:nvPr>
        </p:nvSpPr>
        <p:spPr>
          <a:xfrm>
            <a:off x="323528" y="1628800"/>
            <a:ext cx="4176464" cy="4784725"/>
          </a:xfrm>
        </p:spPr>
        <p:txBody>
          <a:bodyPr/>
          <a:lstStyle/>
          <a:p>
            <a:r>
              <a:rPr lang="en-US" altLang="zh-CN" dirty="0"/>
              <a:t>#include &lt;iostream&gt;</a:t>
            </a:r>
          </a:p>
          <a:p>
            <a:r>
              <a:rPr lang="en-US" altLang="zh-CN" dirty="0"/>
              <a:t>#include &lt;string&gt;</a:t>
            </a:r>
          </a:p>
          <a:p>
            <a:r>
              <a:rPr lang="en-US" altLang="zh-CN" dirty="0"/>
              <a:t>using namespace std;</a:t>
            </a:r>
          </a:p>
          <a:p>
            <a:endParaRPr lang="en-US" altLang="zh-CN" dirty="0"/>
          </a:p>
          <a:p>
            <a:r>
              <a:rPr lang="en-US" altLang="zh-CN" dirty="0"/>
              <a:t>//Film</a:t>
            </a:r>
            <a:r>
              <a:rPr lang="zh-CN" altLang="en-US" dirty="0"/>
              <a:t>类的声明</a:t>
            </a:r>
          </a:p>
          <a:p>
            <a:r>
              <a:rPr lang="en-US" altLang="zh-CN" dirty="0"/>
              <a:t>class Film{</a:t>
            </a:r>
          </a:p>
          <a:p>
            <a:r>
              <a:rPr lang="en-US" altLang="zh-CN" dirty="0"/>
              <a:t>private:</a:t>
            </a:r>
          </a:p>
          <a:p>
            <a:r>
              <a:rPr lang="en-US" altLang="zh-CN" dirty="0"/>
              <a:t>    string title;  //</a:t>
            </a:r>
            <a:r>
              <a:rPr lang="zh-CN" altLang="en-US" dirty="0"/>
              <a:t>电影标题</a:t>
            </a:r>
          </a:p>
          <a:p>
            <a:r>
              <a:rPr lang="zh-CN" altLang="en-US" dirty="0"/>
              <a:t>    </a:t>
            </a:r>
            <a:r>
              <a:rPr lang="en-US" altLang="zh-CN" dirty="0"/>
              <a:t>string director; //</a:t>
            </a:r>
            <a:r>
              <a:rPr lang="zh-CN" altLang="en-US" dirty="0"/>
              <a:t>电影导演</a:t>
            </a:r>
          </a:p>
          <a:p>
            <a:r>
              <a:rPr lang="zh-CN" altLang="en-US" dirty="0"/>
              <a:t>    </a:t>
            </a:r>
            <a:r>
              <a:rPr lang="en-US" altLang="zh-CN" dirty="0"/>
              <a:t>int </a:t>
            </a:r>
            <a:r>
              <a:rPr lang="en-US" altLang="zh-CN" dirty="0" err="1"/>
              <a:t>len</a:t>
            </a:r>
            <a:r>
              <a:rPr lang="en-US" altLang="zh-CN" dirty="0"/>
              <a:t>;  //</a:t>
            </a:r>
            <a:r>
              <a:rPr lang="zh-CN" altLang="en-US" dirty="0"/>
              <a:t>电影时长</a:t>
            </a:r>
          </a:p>
          <a:p>
            <a:r>
              <a:rPr lang="zh-CN" altLang="en-US" dirty="0"/>
              <a:t>    </a:t>
            </a:r>
            <a:r>
              <a:rPr lang="en-US" altLang="zh-CN" dirty="0"/>
              <a:t>int quality;//</a:t>
            </a:r>
            <a:r>
              <a:rPr lang="zh-CN" altLang="en-US" dirty="0"/>
              <a:t>电影评分等级</a:t>
            </a:r>
          </a:p>
          <a:p>
            <a:r>
              <a:rPr lang="en-US" altLang="zh-CN" dirty="0"/>
              <a:t>public:</a:t>
            </a:r>
          </a:p>
          <a:p>
            <a:r>
              <a:rPr lang="en-US" altLang="zh-CN" dirty="0"/>
              <a:t>    Film(</a:t>
            </a:r>
            <a:r>
              <a:rPr lang="en-US" altLang="zh-CN" dirty="0" err="1"/>
              <a:t>string,string,int,int</a:t>
            </a:r>
            <a:r>
              <a:rPr lang="en-US" altLang="zh-CN" dirty="0"/>
              <a:t>);  //</a:t>
            </a:r>
            <a:r>
              <a:rPr lang="zh-CN" altLang="en-US" dirty="0"/>
              <a:t>构造函数，参数列表和数据成员保持一致</a:t>
            </a:r>
          </a:p>
          <a:p>
            <a:r>
              <a:rPr lang="zh-CN" altLang="en-US" dirty="0"/>
              <a:t>    </a:t>
            </a:r>
            <a:r>
              <a:rPr lang="en-US" altLang="zh-CN" dirty="0"/>
              <a:t>void output();</a:t>
            </a:r>
          </a:p>
          <a:p>
            <a:r>
              <a:rPr lang="en-US" altLang="zh-CN" dirty="0"/>
              <a:t>};</a:t>
            </a:r>
            <a:endParaRPr lang="zh-CN" altLang="en-US" dirty="0"/>
          </a:p>
        </p:txBody>
      </p:sp>
      <p:sp>
        <p:nvSpPr>
          <p:cNvPr id="8" name="文本框 7">
            <a:extLst>
              <a:ext uri="{FF2B5EF4-FFF2-40B4-BE49-F238E27FC236}">
                <a16:creationId xmlns:a16="http://schemas.microsoft.com/office/drawing/2014/main" id="{34320E71-720F-0EA4-B299-2D8C36721ECF}"/>
              </a:ext>
            </a:extLst>
          </p:cNvPr>
          <p:cNvSpPr txBox="1"/>
          <p:nvPr/>
        </p:nvSpPr>
        <p:spPr>
          <a:xfrm>
            <a:off x="4572000" y="1340768"/>
            <a:ext cx="4572000" cy="5016758"/>
          </a:xfrm>
          <a:prstGeom prst="rect">
            <a:avLst/>
          </a:prstGeom>
          <a:noFill/>
        </p:spPr>
        <p:txBody>
          <a:bodyPr wrap="square">
            <a:spAutoFit/>
          </a:bodyPr>
          <a:lstStyle/>
          <a:p>
            <a:r>
              <a:rPr lang="en-US" altLang="zh-CN" sz="1600" dirty="0"/>
              <a:t>Film::Film(string </a:t>
            </a:r>
            <a:r>
              <a:rPr lang="en-US" altLang="zh-CN" sz="1600" dirty="0" err="1"/>
              <a:t>t,string</a:t>
            </a:r>
            <a:r>
              <a:rPr lang="en-US" altLang="zh-CN" sz="1600" dirty="0"/>
              <a:t> </a:t>
            </a:r>
            <a:r>
              <a:rPr lang="en-US" altLang="zh-CN" sz="1600" dirty="0" err="1"/>
              <a:t>d,int</a:t>
            </a:r>
            <a:r>
              <a:rPr lang="en-US" altLang="zh-CN" sz="1600" dirty="0"/>
              <a:t> </a:t>
            </a:r>
            <a:r>
              <a:rPr lang="en-US" altLang="zh-CN" sz="1600" dirty="0" err="1"/>
              <a:t>tl,int</a:t>
            </a:r>
            <a:r>
              <a:rPr lang="en-US" altLang="zh-CN" sz="1600" dirty="0"/>
              <a:t> q)  //</a:t>
            </a:r>
            <a:r>
              <a:rPr lang="zh-CN" altLang="en-US" sz="1600" dirty="0"/>
              <a:t>类外定义成员函数，要加类名和域作用符</a:t>
            </a:r>
          </a:p>
          <a:p>
            <a:r>
              <a:rPr lang="en-US" altLang="zh-CN" sz="1600" dirty="0"/>
              <a:t>{</a:t>
            </a:r>
          </a:p>
          <a:p>
            <a:r>
              <a:rPr lang="en-US" altLang="zh-CN" sz="1600" dirty="0"/>
              <a:t>    title = t;</a:t>
            </a:r>
          </a:p>
          <a:p>
            <a:r>
              <a:rPr lang="en-US" altLang="zh-CN" sz="1600" dirty="0"/>
              <a:t>    director = d;</a:t>
            </a:r>
          </a:p>
          <a:p>
            <a:r>
              <a:rPr lang="en-US" altLang="zh-CN" sz="1600" dirty="0"/>
              <a:t>    </a:t>
            </a:r>
            <a:r>
              <a:rPr lang="en-US" altLang="zh-CN" sz="1600" dirty="0" err="1"/>
              <a:t>len</a:t>
            </a:r>
            <a:r>
              <a:rPr lang="en-US" altLang="zh-CN" sz="1600" dirty="0"/>
              <a:t> = </a:t>
            </a:r>
            <a:r>
              <a:rPr lang="en-US" altLang="zh-CN" sz="1600" dirty="0" err="1"/>
              <a:t>tl</a:t>
            </a:r>
            <a:r>
              <a:rPr lang="en-US" altLang="zh-CN" sz="1600" dirty="0"/>
              <a:t>;</a:t>
            </a:r>
          </a:p>
          <a:p>
            <a:r>
              <a:rPr lang="en-US" altLang="zh-CN" sz="1600" dirty="0"/>
              <a:t>    quality = q;</a:t>
            </a:r>
          </a:p>
          <a:p>
            <a:r>
              <a:rPr lang="en-US" altLang="zh-CN" sz="1600" dirty="0"/>
              <a:t>} //</a:t>
            </a:r>
            <a:r>
              <a:rPr lang="zh-CN" altLang="en-US" sz="1600" dirty="0"/>
              <a:t>完成数据成员初始化</a:t>
            </a:r>
          </a:p>
          <a:p>
            <a:endParaRPr lang="zh-CN" altLang="en-US" sz="1600" dirty="0"/>
          </a:p>
          <a:p>
            <a:r>
              <a:rPr lang="en-US" altLang="zh-CN" sz="1600" dirty="0"/>
              <a:t>void Film::output()</a:t>
            </a:r>
          </a:p>
          <a:p>
            <a:r>
              <a:rPr lang="en-US" altLang="zh-CN" sz="1600" dirty="0"/>
              <a:t>{</a:t>
            </a:r>
          </a:p>
          <a:p>
            <a:r>
              <a:rPr lang="en-US" altLang="zh-CN" sz="1600" dirty="0"/>
              <a:t>    </a:t>
            </a:r>
            <a:r>
              <a:rPr lang="en-US" altLang="zh-CN" sz="1600" dirty="0" err="1"/>
              <a:t>cout</a:t>
            </a:r>
            <a:r>
              <a:rPr lang="en-US" altLang="zh-CN" sz="1600" dirty="0"/>
              <a:t> &lt;&lt; "\</a:t>
            </a:r>
            <a:r>
              <a:rPr lang="en-US" altLang="zh-CN" sz="1600" dirty="0" err="1"/>
              <a:t>tFilm_Title</a:t>
            </a:r>
            <a:r>
              <a:rPr lang="en-US" altLang="zh-CN" sz="1600" dirty="0"/>
              <a:t>\t\</a:t>
            </a:r>
            <a:r>
              <a:rPr lang="en-US" altLang="zh-CN" sz="1600" dirty="0" err="1"/>
              <a:t>tFilm_Director</a:t>
            </a:r>
            <a:r>
              <a:rPr lang="en-US" altLang="zh-CN" sz="1600" dirty="0"/>
              <a:t>\t\</a:t>
            </a:r>
            <a:r>
              <a:rPr lang="en-US" altLang="zh-CN" sz="1600" dirty="0" err="1"/>
              <a:t>tFilm_Time</a:t>
            </a:r>
            <a:r>
              <a:rPr lang="en-US" altLang="zh-CN" sz="1600" dirty="0"/>
              <a:t>\</a:t>
            </a:r>
            <a:r>
              <a:rPr lang="en-US" altLang="zh-CN" sz="1600" dirty="0" err="1"/>
              <a:t>tQualiy</a:t>
            </a:r>
            <a:r>
              <a:rPr lang="en-US" altLang="zh-CN" sz="1600" dirty="0"/>
              <a:t>\n";</a:t>
            </a:r>
          </a:p>
          <a:p>
            <a:r>
              <a:rPr lang="en-US" altLang="zh-CN" sz="1600" dirty="0"/>
              <a:t>    </a:t>
            </a:r>
            <a:r>
              <a:rPr lang="en-US" altLang="zh-CN" sz="1600" dirty="0" err="1"/>
              <a:t>cout</a:t>
            </a:r>
            <a:r>
              <a:rPr lang="en-US" altLang="zh-CN" sz="1600" dirty="0"/>
              <a:t> &lt;&lt; title &lt;&lt; '\t' &lt;&lt; director &lt;&lt; "\t" &lt;&lt; </a:t>
            </a:r>
            <a:r>
              <a:rPr lang="en-US" altLang="zh-CN" sz="1600" dirty="0" err="1"/>
              <a:t>len</a:t>
            </a:r>
            <a:r>
              <a:rPr lang="en-US" altLang="zh-CN" sz="1600" dirty="0"/>
              <a:t> &lt;&lt; "\t\t";</a:t>
            </a:r>
          </a:p>
          <a:p>
            <a:r>
              <a:rPr lang="en-US" altLang="zh-CN" sz="1600" dirty="0"/>
              <a:t>    for(int </a:t>
            </a:r>
            <a:r>
              <a:rPr lang="en-US" altLang="zh-CN" sz="1600" dirty="0" err="1"/>
              <a:t>i</a:t>
            </a:r>
            <a:r>
              <a:rPr lang="en-US" altLang="zh-CN" sz="1600" dirty="0"/>
              <a:t>=1;i&lt;=</a:t>
            </a:r>
            <a:r>
              <a:rPr lang="en-US" altLang="zh-CN" sz="1600" dirty="0" err="1"/>
              <a:t>quality;i</a:t>
            </a:r>
            <a:r>
              <a:rPr lang="en-US" altLang="zh-CN" sz="1600" dirty="0"/>
              <a:t>++)   //</a:t>
            </a:r>
            <a:r>
              <a:rPr lang="zh-CN" altLang="en-US" sz="1600" dirty="0"/>
              <a:t>将整数等级转为“***”级输出</a:t>
            </a:r>
          </a:p>
          <a:p>
            <a:r>
              <a:rPr lang="zh-CN" altLang="en-US" sz="1600" dirty="0"/>
              <a:t>        </a:t>
            </a:r>
            <a:r>
              <a:rPr lang="en-US" altLang="zh-CN" sz="1600" dirty="0" err="1"/>
              <a:t>cout</a:t>
            </a:r>
            <a:r>
              <a:rPr lang="en-US" altLang="zh-CN" sz="1600" dirty="0"/>
              <a:t> &lt;&lt; "*";</a:t>
            </a:r>
          </a:p>
          <a:p>
            <a:r>
              <a:rPr lang="en-US" altLang="zh-CN" sz="1600" dirty="0"/>
              <a:t>}</a:t>
            </a:r>
            <a:endParaRPr lang="zh-CN" altLang="en-US" sz="1600" dirty="0"/>
          </a:p>
        </p:txBody>
      </p:sp>
    </p:spTree>
    <p:extLst>
      <p:ext uri="{BB962C8B-B14F-4D97-AF65-F5344CB8AC3E}">
        <p14:creationId xmlns:p14="http://schemas.microsoft.com/office/powerpoint/2010/main" val="36723282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3CBD58B-1F23-4557-9A6B-ADAAF6B6735E}"/>
              </a:ext>
            </a:extLst>
          </p:cNvPr>
          <p:cNvSpPr>
            <a:spLocks noGrp="1"/>
          </p:cNvSpPr>
          <p:nvPr>
            <p:ph type="title"/>
          </p:nvPr>
        </p:nvSpPr>
        <p:spPr/>
        <p:txBody>
          <a:bodyPr/>
          <a:lstStyle/>
          <a:p>
            <a:r>
              <a:rPr lang="zh-CN" altLang="en-US" dirty="0"/>
              <a:t>派生类 </a:t>
            </a:r>
            <a:r>
              <a:rPr lang="en-US" altLang="zh-CN" dirty="0"/>
              <a:t>—— </a:t>
            </a:r>
            <a:r>
              <a:rPr lang="en-US" altLang="zh-CN" dirty="0" err="1"/>
              <a:t>FCut</a:t>
            </a:r>
            <a:endParaRPr lang="zh-CN" altLang="en-US" dirty="0"/>
          </a:p>
        </p:txBody>
      </p:sp>
      <p:sp>
        <p:nvSpPr>
          <p:cNvPr id="32771" name="内容占位符 2">
            <a:extLst>
              <a:ext uri="{FF2B5EF4-FFF2-40B4-BE49-F238E27FC236}">
                <a16:creationId xmlns:a16="http://schemas.microsoft.com/office/drawing/2014/main" id="{E03D226D-DE82-4F3E-BE09-FFFEFC8F879E}"/>
              </a:ext>
            </a:extLst>
          </p:cNvPr>
          <p:cNvSpPr>
            <a:spLocks noGrp="1"/>
          </p:cNvSpPr>
          <p:nvPr>
            <p:ph idx="1"/>
          </p:nvPr>
        </p:nvSpPr>
        <p:spPr>
          <a:xfrm>
            <a:off x="179388" y="1268413"/>
            <a:ext cx="8856662" cy="5112915"/>
          </a:xfrm>
        </p:spPr>
        <p:txBody>
          <a:bodyPr/>
          <a:lstStyle/>
          <a:p>
            <a:pPr marL="0" indent="0">
              <a:lnSpc>
                <a:spcPts val="2200"/>
              </a:lnSpc>
              <a:buFontTx/>
              <a:buNone/>
            </a:pPr>
            <a:r>
              <a:rPr lang="en-US" altLang="zh-CN" sz="1800" b="1" dirty="0"/>
              <a:t>class </a:t>
            </a:r>
            <a:r>
              <a:rPr lang="en-US" altLang="zh-CN" sz="1800" b="1" dirty="0" err="1"/>
              <a:t>FCut</a:t>
            </a:r>
            <a:r>
              <a:rPr lang="en-US" altLang="zh-CN" sz="1800" b="1" dirty="0"/>
              <a:t> </a:t>
            </a:r>
            <a:r>
              <a:rPr lang="en-US" altLang="zh-CN" sz="1800" b="1" dirty="0">
                <a:solidFill>
                  <a:srgbClr val="FF0000"/>
                </a:solidFill>
              </a:rPr>
              <a:t>: public </a:t>
            </a:r>
            <a:r>
              <a:rPr lang="en-US" altLang="zh-CN" sz="1800" b="1" dirty="0"/>
              <a:t>Film //</a:t>
            </a:r>
            <a:r>
              <a:rPr lang="zh-CN" altLang="en-US" sz="1800" b="1" dirty="0"/>
              <a:t>公有继承   </a:t>
            </a:r>
          </a:p>
          <a:p>
            <a:pPr marL="0" indent="0">
              <a:lnSpc>
                <a:spcPts val="2200"/>
              </a:lnSpc>
              <a:buFontTx/>
              <a:buNone/>
            </a:pPr>
            <a:r>
              <a:rPr lang="en-US" altLang="zh-CN" sz="1800" b="1" dirty="0"/>
              <a:t>{   </a:t>
            </a:r>
          </a:p>
          <a:p>
            <a:pPr marL="0" indent="0">
              <a:lnSpc>
                <a:spcPts val="2200"/>
              </a:lnSpc>
              <a:buFontTx/>
              <a:buNone/>
            </a:pPr>
            <a:r>
              <a:rPr lang="en-US" altLang="zh-CN" sz="1800" b="1" dirty="0"/>
              <a:t> private:</a:t>
            </a:r>
          </a:p>
          <a:p>
            <a:pPr marL="0" indent="0">
              <a:lnSpc>
                <a:spcPts val="2200"/>
              </a:lnSpc>
              <a:buFontTx/>
              <a:buNone/>
            </a:pPr>
            <a:r>
              <a:rPr lang="en-US" altLang="zh-CN" sz="1800" b="1" dirty="0"/>
              <a:t>          string change;  //</a:t>
            </a:r>
            <a:r>
              <a:rPr lang="zh-CN" altLang="en-US" sz="1800" b="1" dirty="0"/>
              <a:t>变更内容 </a:t>
            </a:r>
            <a:endParaRPr lang="en-US" altLang="zh-CN" sz="1800" b="1" dirty="0"/>
          </a:p>
          <a:p>
            <a:pPr marL="0" indent="0">
              <a:lnSpc>
                <a:spcPts val="2200"/>
              </a:lnSpc>
              <a:buFontTx/>
              <a:buNone/>
            </a:pPr>
            <a:r>
              <a:rPr lang="en-US" altLang="zh-CN" sz="1800" b="1" dirty="0"/>
              <a:t>public:</a:t>
            </a:r>
          </a:p>
          <a:p>
            <a:pPr marL="0" indent="0">
              <a:lnSpc>
                <a:spcPts val="2200"/>
              </a:lnSpc>
              <a:buFontTx/>
              <a:buNone/>
            </a:pPr>
            <a:r>
              <a:rPr lang="en-US" altLang="zh-CN" sz="1800" b="1" dirty="0"/>
              <a:t>         </a:t>
            </a:r>
            <a:r>
              <a:rPr lang="en-US" altLang="zh-CN" sz="1800" b="1" dirty="0" err="1"/>
              <a:t>FCut</a:t>
            </a:r>
            <a:r>
              <a:rPr lang="en-US" altLang="zh-CN" sz="1800" b="1" dirty="0"/>
              <a:t>(</a:t>
            </a:r>
            <a:r>
              <a:rPr lang="en-US" altLang="zh-CN" sz="1800" b="1" dirty="0">
                <a:solidFill>
                  <a:srgbClr val="FF0000"/>
                </a:solidFill>
              </a:rPr>
              <a:t>string </a:t>
            </a:r>
            <a:r>
              <a:rPr lang="en-US" altLang="zh-CN" sz="1800" b="1" dirty="0" err="1">
                <a:solidFill>
                  <a:srgbClr val="FF0000"/>
                </a:solidFill>
              </a:rPr>
              <a:t>t,string</a:t>
            </a:r>
            <a:r>
              <a:rPr lang="en-US" altLang="zh-CN" sz="1800" b="1" dirty="0">
                <a:solidFill>
                  <a:srgbClr val="FF0000"/>
                </a:solidFill>
              </a:rPr>
              <a:t> </a:t>
            </a:r>
            <a:r>
              <a:rPr lang="en-US" altLang="zh-CN" sz="1800" b="1" dirty="0" err="1">
                <a:solidFill>
                  <a:srgbClr val="FF0000"/>
                </a:solidFill>
              </a:rPr>
              <a:t>d,int</a:t>
            </a:r>
            <a:r>
              <a:rPr lang="en-US" altLang="zh-CN" sz="1800" b="1" dirty="0">
                <a:solidFill>
                  <a:srgbClr val="FF0000"/>
                </a:solidFill>
              </a:rPr>
              <a:t> </a:t>
            </a:r>
            <a:r>
              <a:rPr lang="en-US" altLang="zh-CN" sz="1800" b="1" dirty="0" err="1">
                <a:solidFill>
                  <a:srgbClr val="FF0000"/>
                </a:solidFill>
              </a:rPr>
              <a:t>ti,int</a:t>
            </a:r>
            <a:r>
              <a:rPr lang="en-US" altLang="zh-CN" sz="1800" b="1" dirty="0">
                <a:solidFill>
                  <a:srgbClr val="FF0000"/>
                </a:solidFill>
              </a:rPr>
              <a:t> </a:t>
            </a:r>
            <a:r>
              <a:rPr lang="en-US" altLang="zh-CN" sz="1800" b="1" dirty="0" err="1">
                <a:solidFill>
                  <a:srgbClr val="FF0000"/>
                </a:solidFill>
              </a:rPr>
              <a:t>q</a:t>
            </a:r>
            <a:r>
              <a:rPr lang="en-US" altLang="zh-CN" sz="1800" b="1" dirty="0" err="1">
                <a:solidFill>
                  <a:schemeClr val="tx1"/>
                </a:solidFill>
              </a:rPr>
              <a:t>,string</a:t>
            </a:r>
            <a:r>
              <a:rPr lang="en-US" altLang="zh-CN" sz="1800" b="1" dirty="0">
                <a:solidFill>
                  <a:srgbClr val="FF0000"/>
                </a:solidFill>
              </a:rPr>
              <a:t> </a:t>
            </a:r>
            <a:r>
              <a:rPr lang="en-US" altLang="zh-CN" sz="1800" b="1" dirty="0"/>
              <a:t>c)</a:t>
            </a:r>
          </a:p>
          <a:p>
            <a:pPr marL="0" indent="0">
              <a:lnSpc>
                <a:spcPts val="2200"/>
              </a:lnSpc>
              <a:buFontTx/>
              <a:buNone/>
            </a:pPr>
            <a:r>
              <a:rPr lang="en-US" altLang="zh-CN" sz="1800" b="1" dirty="0">
                <a:solidFill>
                  <a:srgbClr val="FF0000"/>
                </a:solidFill>
              </a:rPr>
              <a:t>         :Film(</a:t>
            </a:r>
            <a:r>
              <a:rPr lang="en-US" altLang="zh-CN" sz="1800" b="1" dirty="0" err="1">
                <a:solidFill>
                  <a:srgbClr val="FF0000"/>
                </a:solidFill>
              </a:rPr>
              <a:t>t,d,ti,q</a:t>
            </a:r>
            <a:r>
              <a:rPr lang="en-US" altLang="zh-CN" sz="1800" b="1" dirty="0">
                <a:solidFill>
                  <a:srgbClr val="FF0000"/>
                </a:solidFill>
              </a:rPr>
              <a:t>)</a:t>
            </a:r>
            <a:endParaRPr lang="zh-CN" altLang="en-US" sz="1800" b="1" dirty="0">
              <a:solidFill>
                <a:srgbClr val="FF0000"/>
              </a:solidFill>
            </a:endParaRPr>
          </a:p>
          <a:p>
            <a:pPr marL="0" indent="0">
              <a:lnSpc>
                <a:spcPts val="2200"/>
              </a:lnSpc>
              <a:buFontTx/>
              <a:buNone/>
            </a:pPr>
            <a:r>
              <a:rPr lang="zh-CN" altLang="en-US" sz="1800" b="1" dirty="0"/>
              <a:t>         </a:t>
            </a:r>
            <a:r>
              <a:rPr lang="en-US" altLang="zh-CN" sz="1800" b="1" dirty="0"/>
              <a:t>{</a:t>
            </a:r>
          </a:p>
          <a:p>
            <a:pPr marL="0" indent="0">
              <a:lnSpc>
                <a:spcPts val="2200"/>
              </a:lnSpc>
              <a:buFontTx/>
              <a:buNone/>
            </a:pPr>
            <a:r>
              <a:rPr lang="en-US" altLang="zh-CN" sz="1800" b="1" dirty="0"/>
              <a:t>            change = c;</a:t>
            </a:r>
          </a:p>
          <a:p>
            <a:pPr marL="0" indent="0">
              <a:lnSpc>
                <a:spcPts val="2200"/>
              </a:lnSpc>
              <a:buFontTx/>
              <a:buNone/>
            </a:pPr>
            <a:r>
              <a:rPr lang="en-US" altLang="zh-CN" sz="1800" b="1" dirty="0"/>
              <a:t>         }</a:t>
            </a:r>
          </a:p>
          <a:p>
            <a:pPr marL="0" indent="0">
              <a:lnSpc>
                <a:spcPts val="2200"/>
              </a:lnSpc>
              <a:buFontTx/>
              <a:buNone/>
            </a:pPr>
            <a:r>
              <a:rPr lang="en-US" altLang="zh-CN" sz="1800" b="1" dirty="0"/>
              <a:t>         void output( )</a:t>
            </a:r>
          </a:p>
          <a:p>
            <a:pPr marL="0" indent="0">
              <a:lnSpc>
                <a:spcPts val="2200"/>
              </a:lnSpc>
              <a:buFontTx/>
              <a:buNone/>
            </a:pPr>
            <a:r>
              <a:rPr lang="en-US" altLang="zh-CN" sz="1800" b="1" dirty="0"/>
              <a:t>         {</a:t>
            </a:r>
          </a:p>
          <a:p>
            <a:pPr marL="0" indent="0">
              <a:lnSpc>
                <a:spcPts val="2200"/>
              </a:lnSpc>
              <a:buFontTx/>
              <a:buNone/>
            </a:pPr>
            <a:r>
              <a:rPr lang="en-US" altLang="zh-CN" sz="1800" b="1" dirty="0"/>
              <a:t>                </a:t>
            </a:r>
            <a:r>
              <a:rPr lang="en-US" altLang="zh-CN" sz="1800" b="1" dirty="0">
                <a:solidFill>
                  <a:srgbClr val="FF0000"/>
                </a:solidFill>
              </a:rPr>
              <a:t>Film::output() ; </a:t>
            </a:r>
          </a:p>
          <a:p>
            <a:pPr marL="0" indent="0">
              <a:lnSpc>
                <a:spcPts val="2200"/>
              </a:lnSpc>
              <a:buFontTx/>
              <a:buNone/>
            </a:pPr>
            <a:r>
              <a:rPr lang="en-US" altLang="zh-CN" sz="1800" b="1" dirty="0">
                <a:solidFill>
                  <a:srgbClr val="FF0000"/>
                </a:solidFill>
              </a:rPr>
              <a:t>                </a:t>
            </a:r>
            <a:r>
              <a:rPr lang="en-US" altLang="zh-CN" sz="1800" b="1" dirty="0" err="1"/>
              <a:t>cout</a:t>
            </a:r>
            <a:r>
              <a:rPr lang="en-US" altLang="zh-CN" sz="1800" b="1" dirty="0"/>
              <a:t> &lt;&lt; " change : " &lt;&lt; change ; </a:t>
            </a:r>
          </a:p>
          <a:p>
            <a:pPr marL="0" indent="0">
              <a:lnSpc>
                <a:spcPts val="2200"/>
              </a:lnSpc>
              <a:buFontTx/>
              <a:buNone/>
            </a:pPr>
            <a:r>
              <a:rPr lang="en-US" altLang="zh-CN" sz="1800" b="1" dirty="0"/>
              <a:t>         } </a:t>
            </a:r>
          </a:p>
          <a:p>
            <a:pPr marL="0" indent="0">
              <a:lnSpc>
                <a:spcPts val="2200"/>
              </a:lnSpc>
              <a:buFontTx/>
              <a:buNone/>
            </a:pPr>
            <a:r>
              <a:rPr lang="en-US" altLang="zh-CN" sz="1800" b="1" dirty="0"/>
              <a:t>}; </a:t>
            </a:r>
            <a:endParaRPr lang="zh-CN" altLang="en-US" sz="1800" b="1" dirty="0"/>
          </a:p>
        </p:txBody>
      </p:sp>
      <p:sp>
        <p:nvSpPr>
          <p:cNvPr id="4" name="线形标注 2(带强调线) 3">
            <a:extLst>
              <a:ext uri="{FF2B5EF4-FFF2-40B4-BE49-F238E27FC236}">
                <a16:creationId xmlns:a16="http://schemas.microsoft.com/office/drawing/2014/main" id="{C020902A-BFF5-445F-AC53-DB460F57CDB6}"/>
              </a:ext>
            </a:extLst>
          </p:cNvPr>
          <p:cNvSpPr/>
          <p:nvPr/>
        </p:nvSpPr>
        <p:spPr>
          <a:xfrm>
            <a:off x="4610965" y="2183420"/>
            <a:ext cx="1944688" cy="576262"/>
          </a:xfrm>
          <a:prstGeom prst="accentCallout2">
            <a:avLst>
              <a:gd name="adj1" fmla="val 55856"/>
              <a:gd name="adj2" fmla="val -8708"/>
              <a:gd name="adj3" fmla="val 47610"/>
              <a:gd name="adj4" fmla="val -28286"/>
              <a:gd name="adj5" fmla="val 46532"/>
              <a:gd name="adj6" fmla="val -4108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仅出现新增成员</a:t>
            </a:r>
          </a:p>
        </p:txBody>
      </p:sp>
      <p:sp>
        <p:nvSpPr>
          <p:cNvPr id="5" name="线形标注 2(带强调线) 4">
            <a:extLst>
              <a:ext uri="{FF2B5EF4-FFF2-40B4-BE49-F238E27FC236}">
                <a16:creationId xmlns:a16="http://schemas.microsoft.com/office/drawing/2014/main" id="{AB7E751E-0479-4DEE-A00F-E52D88F530D5}"/>
              </a:ext>
            </a:extLst>
          </p:cNvPr>
          <p:cNvSpPr/>
          <p:nvPr/>
        </p:nvSpPr>
        <p:spPr>
          <a:xfrm>
            <a:off x="3491880" y="3569561"/>
            <a:ext cx="2088232" cy="828365"/>
          </a:xfrm>
          <a:prstGeom prst="accentCallout2">
            <a:avLst>
              <a:gd name="adj1" fmla="val 55856"/>
              <a:gd name="adj2" fmla="val -8708"/>
              <a:gd name="adj3" fmla="val 6381"/>
              <a:gd name="adj4" fmla="val -28286"/>
              <a:gd name="adj5" fmla="val -11189"/>
              <a:gd name="adj6" fmla="val -6094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调用基类构造函数初始化基类成员 </a:t>
            </a:r>
          </a:p>
        </p:txBody>
      </p:sp>
      <p:sp>
        <p:nvSpPr>
          <p:cNvPr id="6" name="线形标注 2(带强调线) 5">
            <a:extLst>
              <a:ext uri="{FF2B5EF4-FFF2-40B4-BE49-F238E27FC236}">
                <a16:creationId xmlns:a16="http://schemas.microsoft.com/office/drawing/2014/main" id="{5F45D006-E596-4741-A40B-6D6C29224DDF}"/>
              </a:ext>
            </a:extLst>
          </p:cNvPr>
          <p:cNvSpPr/>
          <p:nvPr/>
        </p:nvSpPr>
        <p:spPr>
          <a:xfrm>
            <a:off x="5220072" y="5116502"/>
            <a:ext cx="2520602" cy="574675"/>
          </a:xfrm>
          <a:prstGeom prst="accentCallout2">
            <a:avLst>
              <a:gd name="adj1" fmla="val 55856"/>
              <a:gd name="adj2" fmla="val -8708"/>
              <a:gd name="adj3" fmla="val 6381"/>
              <a:gd name="adj4" fmla="val -28286"/>
              <a:gd name="adj5" fmla="val 50655"/>
              <a:gd name="adj6" fmla="val -879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调用基类的公有成员 </a:t>
            </a:r>
          </a:p>
        </p:txBody>
      </p:sp>
      <p:sp>
        <p:nvSpPr>
          <p:cNvPr id="7" name="线形标注 2(带强调线) 4">
            <a:extLst>
              <a:ext uri="{FF2B5EF4-FFF2-40B4-BE49-F238E27FC236}">
                <a16:creationId xmlns:a16="http://schemas.microsoft.com/office/drawing/2014/main" id="{2F1FA0BB-9BDD-43CB-B7E2-2D8AC74AA810}"/>
              </a:ext>
            </a:extLst>
          </p:cNvPr>
          <p:cNvSpPr/>
          <p:nvPr/>
        </p:nvSpPr>
        <p:spPr>
          <a:xfrm>
            <a:off x="7164288" y="3153702"/>
            <a:ext cx="1728316" cy="1440259"/>
          </a:xfrm>
          <a:prstGeom prst="accentCallout2">
            <a:avLst>
              <a:gd name="adj1" fmla="val 55856"/>
              <a:gd name="adj2" fmla="val -8708"/>
              <a:gd name="adj3" fmla="val 6381"/>
              <a:gd name="adj4" fmla="val -28286"/>
              <a:gd name="adj5" fmla="val -1363"/>
              <a:gd name="adj6" fmla="val -6634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参数个数 </a:t>
            </a:r>
            <a:r>
              <a:rPr lang="en-US" altLang="zh-CN" dirty="0"/>
              <a:t>= </a:t>
            </a:r>
          </a:p>
          <a:p>
            <a:pPr algn="ctr" eaLnBrk="1" hangingPunct="1">
              <a:defRPr/>
            </a:pPr>
            <a:endParaRPr lang="en-US" altLang="zh-CN" dirty="0"/>
          </a:p>
          <a:p>
            <a:pPr algn="ctr" eaLnBrk="1" hangingPunct="1">
              <a:defRPr/>
            </a:pPr>
            <a:r>
              <a:rPr lang="zh-CN" altLang="en-US" dirty="0"/>
              <a:t>基类成员个数 </a:t>
            </a:r>
            <a:r>
              <a:rPr lang="en-US" altLang="zh-CN" dirty="0"/>
              <a:t>+</a:t>
            </a:r>
          </a:p>
          <a:p>
            <a:pPr algn="ctr" eaLnBrk="1" hangingPunct="1">
              <a:defRPr/>
            </a:pPr>
            <a:r>
              <a:rPr lang="en-US" altLang="zh-CN" dirty="0"/>
              <a:t> </a:t>
            </a:r>
            <a:r>
              <a:rPr lang="zh-CN" altLang="en-US" dirty="0"/>
              <a:t>新增成员个数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6533CDC-9831-4EE1-868F-7080F91073D0}"/>
              </a:ext>
            </a:extLst>
          </p:cNvPr>
          <p:cNvPicPr>
            <a:picLocks noChangeAspect="1"/>
          </p:cNvPicPr>
          <p:nvPr/>
        </p:nvPicPr>
        <p:blipFill>
          <a:blip r:embed="rId3"/>
          <a:stretch>
            <a:fillRect/>
          </a:stretch>
        </p:blipFill>
        <p:spPr>
          <a:xfrm>
            <a:off x="143508" y="1435526"/>
            <a:ext cx="8856984" cy="5147836"/>
          </a:xfrm>
          <a:prstGeom prst="rect">
            <a:avLst/>
          </a:prstGeom>
        </p:spPr>
      </p:pic>
      <p:sp>
        <p:nvSpPr>
          <p:cNvPr id="33794" name="标题 1">
            <a:extLst>
              <a:ext uri="{FF2B5EF4-FFF2-40B4-BE49-F238E27FC236}">
                <a16:creationId xmlns:a16="http://schemas.microsoft.com/office/drawing/2014/main" id="{C1CF56DA-EF74-4BA0-B923-7FB10402C24E}"/>
              </a:ext>
            </a:extLst>
          </p:cNvPr>
          <p:cNvSpPr>
            <a:spLocks noGrp="1"/>
          </p:cNvSpPr>
          <p:nvPr>
            <p:ph type="title"/>
          </p:nvPr>
        </p:nvSpPr>
        <p:spPr/>
        <p:txBody>
          <a:bodyPr/>
          <a:lstStyle/>
          <a:p>
            <a:r>
              <a:rPr lang="zh-CN" altLang="en-US" dirty="0"/>
              <a:t>测试主程序 </a:t>
            </a:r>
            <a:r>
              <a:rPr lang="en-US" altLang="zh-CN" dirty="0"/>
              <a:t>—— main.cpp</a:t>
            </a:r>
            <a:endParaRPr lang="zh-CN" altLang="en-US" dirty="0"/>
          </a:p>
        </p:txBody>
      </p:sp>
      <p:sp>
        <p:nvSpPr>
          <p:cNvPr id="4" name="线形标注 2(带强调线) 3">
            <a:extLst>
              <a:ext uri="{FF2B5EF4-FFF2-40B4-BE49-F238E27FC236}">
                <a16:creationId xmlns:a16="http://schemas.microsoft.com/office/drawing/2014/main" id="{759573B5-D711-49CB-AF5A-B36A4CA4A5F8}"/>
              </a:ext>
            </a:extLst>
          </p:cNvPr>
          <p:cNvSpPr/>
          <p:nvPr/>
        </p:nvSpPr>
        <p:spPr>
          <a:xfrm>
            <a:off x="5699125" y="2772982"/>
            <a:ext cx="2987675" cy="431800"/>
          </a:xfrm>
          <a:prstGeom prst="accentCallout2">
            <a:avLst>
              <a:gd name="adj1" fmla="val 55856"/>
              <a:gd name="adj2" fmla="val -8708"/>
              <a:gd name="adj3" fmla="val 47610"/>
              <a:gd name="adj4" fmla="val -28286"/>
              <a:gd name="adj5" fmla="val 183406"/>
              <a:gd name="adj6" fmla="val -1145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基类对象调用基类成员</a:t>
            </a:r>
          </a:p>
        </p:txBody>
      </p:sp>
      <p:sp>
        <p:nvSpPr>
          <p:cNvPr id="5" name="线形标注 2(带强调线) 4">
            <a:extLst>
              <a:ext uri="{FF2B5EF4-FFF2-40B4-BE49-F238E27FC236}">
                <a16:creationId xmlns:a16="http://schemas.microsoft.com/office/drawing/2014/main" id="{13702754-7192-475A-91F7-5D4CBC67380D}"/>
              </a:ext>
            </a:extLst>
          </p:cNvPr>
          <p:cNvSpPr/>
          <p:nvPr/>
        </p:nvSpPr>
        <p:spPr>
          <a:xfrm>
            <a:off x="5220072" y="4659902"/>
            <a:ext cx="3168650" cy="431800"/>
          </a:xfrm>
          <a:prstGeom prst="accentCallout2">
            <a:avLst>
              <a:gd name="adj1" fmla="val 55856"/>
              <a:gd name="adj2" fmla="val -8708"/>
              <a:gd name="adj3" fmla="val 97085"/>
              <a:gd name="adj4" fmla="val -30160"/>
              <a:gd name="adj5" fmla="val 9391"/>
              <a:gd name="adj6" fmla="val -825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派生类对象调用派生类成员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9C2D2-D958-4EC0-A382-0F1CC74A95EA}"/>
              </a:ext>
            </a:extLst>
          </p:cNvPr>
          <p:cNvSpPr>
            <a:spLocks noGrp="1"/>
          </p:cNvSpPr>
          <p:nvPr>
            <p:ph type="title"/>
          </p:nvPr>
        </p:nvSpPr>
        <p:spPr/>
        <p:txBody>
          <a:bodyPr/>
          <a:lstStyle/>
          <a:p>
            <a:r>
              <a:rPr lang="zh-CN" altLang="en-US" dirty="0"/>
              <a:t>课堂练习：</a:t>
            </a:r>
            <a:r>
              <a:rPr lang="en-US" altLang="zh-CN" dirty="0" err="1"/>
              <a:t>ForeignFilm</a:t>
            </a:r>
            <a:r>
              <a:rPr lang="zh-CN" altLang="en-US" dirty="0"/>
              <a:t>类的声明与实现</a:t>
            </a:r>
          </a:p>
        </p:txBody>
      </p:sp>
      <p:pic>
        <p:nvPicPr>
          <p:cNvPr id="6" name="图片 5">
            <a:extLst>
              <a:ext uri="{FF2B5EF4-FFF2-40B4-BE49-F238E27FC236}">
                <a16:creationId xmlns:a16="http://schemas.microsoft.com/office/drawing/2014/main" id="{D53795AD-4B98-4649-B8BD-C27343EB5540}"/>
              </a:ext>
            </a:extLst>
          </p:cNvPr>
          <p:cNvPicPr>
            <a:picLocks noChangeAspect="1"/>
          </p:cNvPicPr>
          <p:nvPr/>
        </p:nvPicPr>
        <p:blipFill>
          <a:blip r:embed="rId2"/>
          <a:stretch>
            <a:fillRect/>
          </a:stretch>
        </p:blipFill>
        <p:spPr>
          <a:xfrm>
            <a:off x="0" y="1172310"/>
            <a:ext cx="9127975" cy="2976584"/>
          </a:xfrm>
          <a:prstGeom prst="rect">
            <a:avLst/>
          </a:prstGeom>
        </p:spPr>
      </p:pic>
      <p:pic>
        <p:nvPicPr>
          <p:cNvPr id="8" name="图片 7">
            <a:extLst>
              <a:ext uri="{FF2B5EF4-FFF2-40B4-BE49-F238E27FC236}">
                <a16:creationId xmlns:a16="http://schemas.microsoft.com/office/drawing/2014/main" id="{9540B4A6-FC56-41A5-89B2-6606D7B30AF9}"/>
              </a:ext>
            </a:extLst>
          </p:cNvPr>
          <p:cNvPicPr>
            <a:picLocks noChangeAspect="1"/>
          </p:cNvPicPr>
          <p:nvPr/>
        </p:nvPicPr>
        <p:blipFill>
          <a:blip r:embed="rId3"/>
          <a:stretch>
            <a:fillRect/>
          </a:stretch>
        </p:blipFill>
        <p:spPr>
          <a:xfrm>
            <a:off x="16023" y="4005064"/>
            <a:ext cx="9111951" cy="2852936"/>
          </a:xfrm>
          <a:prstGeom prst="rect">
            <a:avLst/>
          </a:prstGeom>
        </p:spPr>
      </p:pic>
    </p:spTree>
    <p:extLst>
      <p:ext uri="{BB962C8B-B14F-4D97-AF65-F5344CB8AC3E}">
        <p14:creationId xmlns:p14="http://schemas.microsoft.com/office/powerpoint/2010/main" val="14526092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0593F859-A813-47E7-8466-E4ED20C9FEE0}"/>
              </a:ext>
            </a:extLst>
          </p:cNvPr>
          <p:cNvSpPr>
            <a:spLocks noGrp="1"/>
          </p:cNvSpPr>
          <p:nvPr>
            <p:ph type="title"/>
          </p:nvPr>
        </p:nvSpPr>
        <p:spPr/>
        <p:txBody>
          <a:bodyPr/>
          <a:lstStyle/>
          <a:p>
            <a:r>
              <a:rPr lang="en-US" altLang="zh-CN" sz="3200"/>
              <a:t>Conclusion</a:t>
            </a:r>
            <a:endParaRPr lang="zh-CN" altLang="en-US" sz="3200"/>
          </a:p>
        </p:txBody>
      </p:sp>
      <p:sp>
        <p:nvSpPr>
          <p:cNvPr id="7" name="内容占位符 2">
            <a:extLst>
              <a:ext uri="{FF2B5EF4-FFF2-40B4-BE49-F238E27FC236}">
                <a16:creationId xmlns:a16="http://schemas.microsoft.com/office/drawing/2014/main" id="{E3E36D2A-CE92-4C0B-8076-573CB8014D28}"/>
              </a:ext>
            </a:extLst>
          </p:cNvPr>
          <p:cNvSpPr>
            <a:spLocks noGrp="1"/>
          </p:cNvSpPr>
          <p:nvPr>
            <p:ph idx="1"/>
          </p:nvPr>
        </p:nvSpPr>
        <p:spPr>
          <a:xfrm>
            <a:off x="395288" y="1268413"/>
            <a:ext cx="7999412" cy="5314950"/>
          </a:xfrm>
        </p:spPr>
        <p:txBody>
          <a:bodyPr/>
          <a:lstStyle/>
          <a:p>
            <a:pPr>
              <a:lnSpc>
                <a:spcPct val="130000"/>
              </a:lnSpc>
              <a:buFont typeface="Wingdings" pitchFamily="2" charset="2"/>
              <a:buChar char="l"/>
              <a:defRPr/>
            </a:pPr>
            <a:r>
              <a:rPr lang="zh-CN" altLang="en-US" sz="2200" dirty="0"/>
              <a:t>继承层次：从基类派生出新类</a:t>
            </a:r>
            <a:endParaRPr lang="en-US" altLang="zh-CN" sz="2200" dirty="0">
              <a:solidFill>
                <a:srgbClr val="FF0000"/>
              </a:solidFill>
            </a:endParaRPr>
          </a:p>
          <a:p>
            <a:pPr marL="400050" lvl="1" indent="0">
              <a:lnSpc>
                <a:spcPct val="130000"/>
              </a:lnSpc>
              <a:buFontTx/>
              <a:buNone/>
              <a:defRPr/>
            </a:pPr>
            <a:r>
              <a:rPr lang="en-US" altLang="zh-CN" sz="2200" dirty="0">
                <a:solidFill>
                  <a:srgbClr val="FF0000"/>
                </a:solidFill>
              </a:rPr>
              <a:t>class </a:t>
            </a:r>
            <a:r>
              <a:rPr lang="zh-CN" altLang="en-US" sz="2200" dirty="0">
                <a:solidFill>
                  <a:srgbClr val="FF0000"/>
                </a:solidFill>
              </a:rPr>
              <a:t>派生类 </a:t>
            </a:r>
            <a:r>
              <a:rPr lang="en-US" altLang="zh-CN" sz="2200" dirty="0">
                <a:solidFill>
                  <a:srgbClr val="FF0000"/>
                </a:solidFill>
              </a:rPr>
              <a:t>: public </a:t>
            </a:r>
            <a:r>
              <a:rPr lang="zh-CN" altLang="en-US" sz="2200" dirty="0">
                <a:solidFill>
                  <a:srgbClr val="FF0000"/>
                </a:solidFill>
              </a:rPr>
              <a:t>基类</a:t>
            </a:r>
            <a:endParaRPr lang="en-US" altLang="zh-CN" sz="2200" dirty="0">
              <a:solidFill>
                <a:srgbClr val="FF0000"/>
              </a:solidFill>
            </a:endParaRPr>
          </a:p>
          <a:p>
            <a:pPr marL="400050" lvl="1" indent="0">
              <a:lnSpc>
                <a:spcPct val="130000"/>
              </a:lnSpc>
              <a:buFontTx/>
              <a:buNone/>
              <a:defRPr/>
            </a:pPr>
            <a:r>
              <a:rPr lang="en-US" altLang="zh-CN" sz="2200" dirty="0"/>
              <a:t>{  //</a:t>
            </a:r>
            <a:r>
              <a:rPr lang="zh-CN" altLang="en-US" sz="2200" dirty="0"/>
              <a:t>新增或改写的派生类成员</a:t>
            </a:r>
            <a:endParaRPr lang="en-US" altLang="zh-CN" sz="2200" dirty="0"/>
          </a:p>
          <a:p>
            <a:pPr marL="400050" lvl="1" indent="0">
              <a:lnSpc>
                <a:spcPct val="130000"/>
              </a:lnSpc>
              <a:buFontTx/>
              <a:buNone/>
              <a:defRPr/>
            </a:pPr>
            <a:r>
              <a:rPr lang="en-US" altLang="zh-CN" sz="2200" dirty="0"/>
              <a:t>  // </a:t>
            </a:r>
            <a:r>
              <a:rPr lang="zh-CN" altLang="en-US" sz="2200" dirty="0"/>
              <a:t>隐含了吸收的基类成员 </a:t>
            </a:r>
            <a:r>
              <a:rPr lang="en-US" altLang="zh-CN" sz="2200" dirty="0"/>
              <a:t>};</a:t>
            </a:r>
          </a:p>
          <a:p>
            <a:pPr marL="400050" lvl="1" indent="0">
              <a:lnSpc>
                <a:spcPct val="130000"/>
              </a:lnSpc>
              <a:buFontTx/>
              <a:buNone/>
              <a:defRPr/>
            </a:pPr>
            <a:endParaRPr lang="en-US" altLang="zh-CN" sz="2200" dirty="0"/>
          </a:p>
          <a:p>
            <a:pPr>
              <a:lnSpc>
                <a:spcPct val="130000"/>
              </a:lnSpc>
              <a:buFont typeface="Wingdings" pitchFamily="2" charset="2"/>
              <a:buChar char="l"/>
              <a:defRPr/>
            </a:pPr>
            <a:r>
              <a:rPr lang="zh-CN" altLang="en-US" sz="2200" dirty="0"/>
              <a:t>派生类 </a:t>
            </a:r>
            <a:r>
              <a:rPr lang="en-US" altLang="zh-CN" sz="2200" dirty="0">
                <a:solidFill>
                  <a:srgbClr val="FF0000"/>
                </a:solidFill>
              </a:rPr>
              <a:t>is a</a:t>
            </a:r>
            <a:r>
              <a:rPr lang="en-US" altLang="zh-CN" sz="2200" dirty="0"/>
              <a:t> </a:t>
            </a:r>
            <a:r>
              <a:rPr lang="zh-CN" altLang="en-US" sz="2200" dirty="0"/>
              <a:t>基类</a:t>
            </a:r>
            <a:endParaRPr lang="en-US" altLang="zh-CN" sz="2200" dirty="0"/>
          </a:p>
          <a:p>
            <a:pPr>
              <a:lnSpc>
                <a:spcPct val="130000"/>
              </a:lnSpc>
              <a:buFont typeface="Wingdings" pitchFamily="2" charset="2"/>
              <a:buChar char="l"/>
              <a:defRPr/>
            </a:pPr>
            <a:endParaRPr lang="en-US" altLang="zh-CN" sz="2200" dirty="0"/>
          </a:p>
          <a:p>
            <a:pPr>
              <a:lnSpc>
                <a:spcPct val="130000"/>
              </a:lnSpc>
              <a:buFont typeface="Wingdings" pitchFamily="2" charset="2"/>
              <a:buChar char="l"/>
              <a:defRPr/>
            </a:pPr>
            <a:r>
              <a:rPr lang="zh-CN" altLang="en-US" sz="2200" dirty="0"/>
              <a:t>设计合适的继承层次</a:t>
            </a:r>
            <a:endParaRPr lang="en-US" altLang="zh-CN" sz="2200" dirty="0"/>
          </a:p>
          <a:p>
            <a:pPr lvl="1">
              <a:lnSpc>
                <a:spcPct val="130000"/>
              </a:lnSpc>
              <a:buFont typeface="Wingdings" pitchFamily="2" charset="2"/>
              <a:buChar char="l"/>
              <a:defRPr/>
            </a:pPr>
            <a:r>
              <a:rPr lang="zh-CN" altLang="en-US" sz="2200" dirty="0"/>
              <a:t>对象不是派生类</a:t>
            </a:r>
            <a:endParaRPr lang="en-US" altLang="zh-CN" sz="2200" dirty="0"/>
          </a:p>
          <a:p>
            <a:pPr lvl="1">
              <a:lnSpc>
                <a:spcPct val="130000"/>
              </a:lnSpc>
              <a:buFont typeface="Wingdings" pitchFamily="2" charset="2"/>
              <a:buChar char="l"/>
              <a:defRPr/>
            </a:pPr>
            <a:r>
              <a:rPr lang="zh-CN" altLang="en-US" sz="2200" dirty="0"/>
              <a:t>基类与派生类之间的层次关系要清晰</a:t>
            </a:r>
            <a:endParaRPr lang="en-US" altLang="zh-CN" sz="2200" dirty="0"/>
          </a:p>
          <a:p>
            <a:pPr>
              <a:lnSpc>
                <a:spcPct val="130000"/>
              </a:lnSpc>
              <a:buFont typeface="Wingdings" pitchFamily="2" charset="2"/>
              <a:buChar char="l"/>
              <a:defRPr/>
            </a:pPr>
            <a:endParaRPr lang="en-US" altLang="zh-CN" sz="2200" dirty="0"/>
          </a:p>
          <a:p>
            <a:pPr>
              <a:lnSpc>
                <a:spcPct val="130000"/>
              </a:lnSpc>
              <a:buFont typeface="Wingdings" pitchFamily="2" charset="2"/>
              <a:buChar char="l"/>
              <a:defRPr/>
            </a:pPr>
            <a:endParaRPr lang="en-US" altLang="zh-CN" sz="2200" dirty="0"/>
          </a:p>
          <a:p>
            <a:pPr>
              <a:lnSpc>
                <a:spcPct val="130000"/>
              </a:lnSpc>
              <a:buFont typeface="Wingdings" pitchFamily="2" charset="2"/>
              <a:buChar char="l"/>
              <a:defRPr/>
            </a:pPr>
            <a:endParaRPr lang="en-US" altLang="zh-CN" sz="2200" dirty="0"/>
          </a:p>
          <a:p>
            <a:pPr>
              <a:lnSpc>
                <a:spcPct val="130000"/>
              </a:lnSpc>
              <a:buFont typeface="Wingdings" pitchFamily="2" charset="2"/>
              <a:buChar char="l"/>
              <a:defRPr/>
            </a:pPr>
            <a:endParaRPr lang="en-US" altLang="zh-CN" sz="2200" dirty="0"/>
          </a:p>
        </p:txBody>
      </p:sp>
    </p:spTree>
    <p:extLst>
      <p:ext uri="{BB962C8B-B14F-4D97-AF65-F5344CB8AC3E}">
        <p14:creationId xmlns:p14="http://schemas.microsoft.com/office/powerpoint/2010/main" val="27414649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4632A22C-6061-454A-AECA-5CF07C4B0D33}"/>
              </a:ext>
            </a:extLst>
          </p:cNvPr>
          <p:cNvSpPr>
            <a:spLocks noGrp="1"/>
          </p:cNvSpPr>
          <p:nvPr>
            <p:ph type="title"/>
          </p:nvPr>
        </p:nvSpPr>
        <p:spPr/>
        <p:txBody>
          <a:bodyPr/>
          <a:lstStyle/>
          <a:p>
            <a:r>
              <a:rPr lang="zh-CN" altLang="en-US" sz="3200"/>
              <a:t>继承简介</a:t>
            </a:r>
          </a:p>
        </p:txBody>
      </p:sp>
      <p:sp>
        <p:nvSpPr>
          <p:cNvPr id="3" name="内容占位符 2">
            <a:extLst>
              <a:ext uri="{FF2B5EF4-FFF2-40B4-BE49-F238E27FC236}">
                <a16:creationId xmlns:a16="http://schemas.microsoft.com/office/drawing/2014/main" id="{BEA19D6E-C2B1-484C-8B1B-E47241E6CB0A}"/>
              </a:ext>
            </a:extLst>
          </p:cNvPr>
          <p:cNvSpPr>
            <a:spLocks noGrp="1"/>
          </p:cNvSpPr>
          <p:nvPr>
            <p:ph idx="1"/>
          </p:nvPr>
        </p:nvSpPr>
        <p:spPr>
          <a:xfrm>
            <a:off x="179513" y="1341438"/>
            <a:ext cx="8906524" cy="574675"/>
          </a:xfrm>
        </p:spPr>
        <p:txBody>
          <a:bodyPr/>
          <a:lstStyle/>
          <a:p>
            <a:pPr>
              <a:buFont typeface="Wingdings" panose="05000000000000000000" pitchFamily="2" charset="2"/>
              <a:buChar char="l"/>
            </a:pPr>
            <a:r>
              <a:rPr lang="zh-CN" altLang="en-US" sz="2400" dirty="0"/>
              <a:t>父与子：星二代、富二代、封建世袭制</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p:txBody>
      </p:sp>
      <p:pic>
        <p:nvPicPr>
          <p:cNvPr id="10249" name="Picture 9">
            <a:extLst>
              <a:ext uri="{FF2B5EF4-FFF2-40B4-BE49-F238E27FC236}">
                <a16:creationId xmlns:a16="http://schemas.microsoft.com/office/drawing/2014/main" id="{2596DB5D-C626-4F17-AEBC-FFFFCFCADBBA}"/>
              </a:ext>
            </a:extLst>
          </p:cNvPr>
          <p:cNvPicPr>
            <a:picLocks noChangeAspect="1" noChangeArrowheads="1"/>
          </p:cNvPicPr>
          <p:nvPr/>
        </p:nvPicPr>
        <p:blipFill>
          <a:blip r:embed="rId3">
            <a:clrChange>
              <a:clrFrom>
                <a:srgbClr val="F7F9F6"/>
              </a:clrFrom>
              <a:clrTo>
                <a:srgbClr val="F7F9F6">
                  <a:alpha val="0"/>
                </a:srgbClr>
              </a:clrTo>
            </a:clrChange>
            <a:extLst>
              <a:ext uri="{28A0092B-C50C-407E-A947-70E740481C1C}">
                <a14:useLocalDpi xmlns:a14="http://schemas.microsoft.com/office/drawing/2010/main" val="0"/>
              </a:ext>
            </a:extLst>
          </a:blip>
          <a:srcRect t="26065"/>
          <a:stretch>
            <a:fillRect/>
          </a:stretch>
        </p:blipFill>
        <p:spPr bwMode="auto">
          <a:xfrm>
            <a:off x="2452447" y="4386980"/>
            <a:ext cx="4648423"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a:extLst>
              <a:ext uri="{FF2B5EF4-FFF2-40B4-BE49-F238E27FC236}">
                <a16:creationId xmlns:a16="http://schemas.microsoft.com/office/drawing/2014/main" id="{6D40AF43-38EF-478D-9C8D-8D04E00486DF}"/>
              </a:ext>
            </a:extLst>
          </p:cNvPr>
          <p:cNvGrpSpPr>
            <a:grpSpLocks/>
          </p:cNvGrpSpPr>
          <p:nvPr/>
        </p:nvGrpSpPr>
        <p:grpSpPr bwMode="auto">
          <a:xfrm>
            <a:off x="2195736" y="1937853"/>
            <a:ext cx="5090101" cy="2038100"/>
            <a:chOff x="69577" y="1713309"/>
            <a:chExt cx="5471344" cy="2524126"/>
          </a:xfrm>
        </p:grpSpPr>
        <p:pic>
          <p:nvPicPr>
            <p:cNvPr id="9227" name="Picture 8" descr="http://www.cnwnews.com/uploads/allimg/110919/2139040.jpg">
              <a:extLst>
                <a:ext uri="{FF2B5EF4-FFF2-40B4-BE49-F238E27FC236}">
                  <a16:creationId xmlns:a16="http://schemas.microsoft.com/office/drawing/2014/main" id="{52795912-628E-43C8-88EC-E1A848035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77" y="1713309"/>
              <a:ext cx="2524125" cy="2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5">
              <a:extLst>
                <a:ext uri="{FF2B5EF4-FFF2-40B4-BE49-F238E27FC236}">
                  <a16:creationId xmlns:a16="http://schemas.microsoft.com/office/drawing/2014/main" id="{C30771C7-582D-4246-9CDE-2C3849A7D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049756"/>
              <a:ext cx="2697113" cy="185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4" presetClass="entr" presetSubtype="1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10249"/>
                                        </p:tgtEl>
                                        <p:attrNameLst>
                                          <p:attrName>style.visibility</p:attrName>
                                        </p:attrNameLst>
                                      </p:cBhvr>
                                      <p:to>
                                        <p:strVal val="visible"/>
                                      </p:to>
                                    </p:set>
                                    <p:animEffect transition="in" filter="randombar(horizontal)">
                                      <p:cBhvr>
                                        <p:cTn id="14"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0593F859-A813-47E7-8466-E4ED20C9FEE0}"/>
              </a:ext>
            </a:extLst>
          </p:cNvPr>
          <p:cNvSpPr>
            <a:spLocks noGrp="1"/>
          </p:cNvSpPr>
          <p:nvPr>
            <p:ph type="title"/>
          </p:nvPr>
        </p:nvSpPr>
        <p:spPr/>
        <p:txBody>
          <a:bodyPr/>
          <a:lstStyle/>
          <a:p>
            <a:r>
              <a:rPr lang="en-US" altLang="zh-CN" sz="3200"/>
              <a:t>Conclusion</a:t>
            </a:r>
            <a:endParaRPr lang="zh-CN" altLang="en-US" sz="3200"/>
          </a:p>
        </p:txBody>
      </p:sp>
      <p:sp>
        <p:nvSpPr>
          <p:cNvPr id="7" name="内容占位符 2">
            <a:extLst>
              <a:ext uri="{FF2B5EF4-FFF2-40B4-BE49-F238E27FC236}">
                <a16:creationId xmlns:a16="http://schemas.microsoft.com/office/drawing/2014/main" id="{E3E36D2A-CE92-4C0B-8076-573CB8014D28}"/>
              </a:ext>
            </a:extLst>
          </p:cNvPr>
          <p:cNvSpPr>
            <a:spLocks noGrp="1"/>
          </p:cNvSpPr>
          <p:nvPr>
            <p:ph idx="1"/>
          </p:nvPr>
        </p:nvSpPr>
        <p:spPr>
          <a:xfrm>
            <a:off x="395288" y="1268413"/>
            <a:ext cx="7999412" cy="5040312"/>
          </a:xfrm>
        </p:spPr>
        <p:txBody>
          <a:bodyPr/>
          <a:lstStyle/>
          <a:p>
            <a:pPr>
              <a:lnSpc>
                <a:spcPct val="150000"/>
              </a:lnSpc>
              <a:buFont typeface="Wingdings" pitchFamily="2" charset="2"/>
              <a:buChar char="l"/>
              <a:defRPr/>
            </a:pPr>
            <a:r>
              <a:rPr lang="zh-CN" altLang="en-US" sz="2200" dirty="0"/>
              <a:t>派生类的构造函数</a:t>
            </a:r>
            <a:r>
              <a:rPr lang="zh-CN" altLang="en-US" sz="2200" dirty="0">
                <a:solidFill>
                  <a:srgbClr val="FF0000"/>
                </a:solidFill>
              </a:rPr>
              <a:t>调用</a:t>
            </a:r>
            <a:r>
              <a:rPr lang="zh-CN" altLang="en-US" sz="2200" dirty="0"/>
              <a:t>基类的构造函数来初始化基类成员</a:t>
            </a:r>
          </a:p>
          <a:p>
            <a:pPr marL="400050" lvl="1" indent="0">
              <a:lnSpc>
                <a:spcPct val="150000"/>
              </a:lnSpc>
              <a:buFontTx/>
              <a:buNone/>
              <a:defRPr/>
            </a:pPr>
            <a:r>
              <a:rPr lang="en-US" altLang="zh-CN" sz="2200" dirty="0"/>
              <a:t>B(</a:t>
            </a:r>
            <a:r>
              <a:rPr lang="en-US" altLang="zh-CN" sz="2200" dirty="0">
                <a:solidFill>
                  <a:srgbClr val="FF0000"/>
                </a:solidFill>
              </a:rPr>
              <a:t>total </a:t>
            </a:r>
            <a:r>
              <a:rPr lang="en-US" altLang="zh-CN" sz="2200" dirty="0"/>
              <a:t>data members of B)</a:t>
            </a:r>
          </a:p>
          <a:p>
            <a:pPr marL="400050" lvl="1" indent="0">
              <a:lnSpc>
                <a:spcPct val="150000"/>
              </a:lnSpc>
              <a:buFontTx/>
              <a:buNone/>
              <a:defRPr/>
            </a:pPr>
            <a:r>
              <a:rPr lang="en-US" altLang="zh-CN" sz="2200" dirty="0">
                <a:solidFill>
                  <a:srgbClr val="FF0000"/>
                </a:solidFill>
              </a:rPr>
              <a:t>: </a:t>
            </a:r>
            <a:r>
              <a:rPr lang="en-US" altLang="zh-CN" sz="2200" dirty="0"/>
              <a:t>A(data member of A)</a:t>
            </a:r>
          </a:p>
          <a:p>
            <a:pPr marL="400050" lvl="1" indent="0">
              <a:lnSpc>
                <a:spcPct val="150000"/>
              </a:lnSpc>
              <a:buFontTx/>
              <a:buNone/>
              <a:defRPr/>
            </a:pPr>
            <a:r>
              <a:rPr lang="en-US" altLang="zh-CN" sz="2200" dirty="0"/>
              <a:t>{  //only initialize </a:t>
            </a:r>
            <a:r>
              <a:rPr lang="en-US" altLang="zh-CN" sz="2200" b="1" dirty="0">
                <a:solidFill>
                  <a:srgbClr val="FF0000"/>
                </a:solidFill>
              </a:rPr>
              <a:t>new </a:t>
            </a:r>
            <a:r>
              <a:rPr lang="en-US" altLang="zh-CN" sz="2200" dirty="0"/>
              <a:t>data member }</a:t>
            </a:r>
          </a:p>
          <a:p>
            <a:pPr>
              <a:lnSpc>
                <a:spcPct val="150000"/>
              </a:lnSpc>
              <a:buFont typeface="Wingdings" pitchFamily="2" charset="2"/>
              <a:buChar char="l"/>
              <a:defRPr/>
            </a:pPr>
            <a:r>
              <a:rPr lang="zh-CN" altLang="en-US" sz="2200" dirty="0"/>
              <a:t>基类构造函数先于派生类构造函数被调用，析构函数则相反</a:t>
            </a:r>
            <a:endParaRPr lang="en-US" altLang="zh-CN" sz="2200" dirty="0"/>
          </a:p>
          <a:p>
            <a:pPr>
              <a:lnSpc>
                <a:spcPct val="150000"/>
              </a:lnSpc>
              <a:buFont typeface="Wingdings" pitchFamily="2" charset="2"/>
              <a:buChar char="l"/>
              <a:defRPr/>
            </a:pPr>
            <a:endParaRPr lang="en-US" altLang="zh-CN" sz="2200" dirty="0"/>
          </a:p>
          <a:p>
            <a:pPr>
              <a:lnSpc>
                <a:spcPct val="150000"/>
              </a:lnSpc>
              <a:buFont typeface="Wingdings" pitchFamily="2" charset="2"/>
              <a:buChar char="l"/>
              <a:defRPr/>
            </a:pPr>
            <a:r>
              <a:rPr lang="zh-CN" altLang="en-US" sz="2200" dirty="0"/>
              <a:t>派生类访问基类成员</a:t>
            </a:r>
          </a:p>
          <a:p>
            <a:pPr lvl="1">
              <a:lnSpc>
                <a:spcPct val="150000"/>
              </a:lnSpc>
              <a:buFont typeface="Wingdings" pitchFamily="2" charset="2"/>
              <a:buChar char="l"/>
              <a:defRPr/>
            </a:pPr>
            <a:r>
              <a:rPr lang="en-US" altLang="zh-CN" sz="2200" dirty="0"/>
              <a:t>Public</a:t>
            </a:r>
            <a:r>
              <a:rPr lang="zh-CN" altLang="en-US" sz="2200" dirty="0"/>
              <a:t>和</a:t>
            </a:r>
            <a:r>
              <a:rPr lang="en-US" altLang="zh-CN" sz="2200" dirty="0"/>
              <a:t>Protected</a:t>
            </a:r>
            <a:r>
              <a:rPr lang="zh-CN" altLang="en-US" sz="2200" dirty="0"/>
              <a:t>成员直接访问</a:t>
            </a:r>
            <a:endParaRPr lang="en-US" altLang="zh-CN" sz="2200" dirty="0"/>
          </a:p>
          <a:p>
            <a:pPr lvl="1">
              <a:lnSpc>
                <a:spcPct val="150000"/>
              </a:lnSpc>
              <a:buFont typeface="Wingdings" pitchFamily="2" charset="2"/>
              <a:buChar char="l"/>
              <a:defRPr/>
            </a:pPr>
            <a:r>
              <a:rPr lang="zh-CN" altLang="en-US" sz="2200" dirty="0"/>
              <a:t>访问同名函数</a:t>
            </a:r>
            <a:r>
              <a:rPr lang="en-US" altLang="zh-CN" sz="2200" dirty="0"/>
              <a:t>——</a:t>
            </a:r>
            <a:r>
              <a:rPr lang="zh-CN" altLang="en-US" sz="2200" dirty="0"/>
              <a:t>通过基类名：：调用基类的</a:t>
            </a:r>
            <a:r>
              <a:rPr lang="en-US" altLang="zh-CN" sz="2200" dirty="0"/>
              <a:t>public</a:t>
            </a:r>
            <a:r>
              <a:rPr lang="zh-CN" altLang="en-US" sz="2200" dirty="0"/>
              <a:t>方法</a:t>
            </a:r>
            <a:endParaRPr lang="en-US" altLang="zh-CN" sz="2200" dirty="0"/>
          </a:p>
          <a:p>
            <a:pPr>
              <a:lnSpc>
                <a:spcPct val="150000"/>
              </a:lnSpc>
              <a:buFont typeface="Wingdings" pitchFamily="2" charset="2"/>
              <a:buChar char="l"/>
              <a:defRPr/>
            </a:pPr>
            <a:endParaRPr lang="en-US" altLang="zh-CN" sz="2200" dirty="0"/>
          </a:p>
          <a:p>
            <a:pPr>
              <a:lnSpc>
                <a:spcPct val="150000"/>
              </a:lnSpc>
              <a:buFont typeface="Wingdings" pitchFamily="2" charset="2"/>
              <a:buChar char="l"/>
              <a:defRPr/>
            </a:pPr>
            <a:endParaRPr lang="en-US" altLang="zh-CN" sz="2200" dirty="0"/>
          </a:p>
          <a:p>
            <a:pPr>
              <a:lnSpc>
                <a:spcPct val="150000"/>
              </a:lnSpc>
              <a:buFont typeface="Wingdings" pitchFamily="2" charset="2"/>
              <a:buChar char="l"/>
              <a:defRPr/>
            </a:pPr>
            <a:endParaRPr lang="en-US" altLang="zh-CN" sz="2200" dirty="0"/>
          </a:p>
          <a:p>
            <a:pPr>
              <a:lnSpc>
                <a:spcPct val="150000"/>
              </a:lnSpc>
              <a:buFont typeface="Wingdings" pitchFamily="2" charset="2"/>
              <a:buChar char="l"/>
              <a:defRPr/>
            </a:pPr>
            <a:endParaRPr lang="en-US" altLang="zh-CN" sz="2200"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4632A22C-6061-454A-AECA-5CF07C4B0D33}"/>
              </a:ext>
            </a:extLst>
          </p:cNvPr>
          <p:cNvSpPr>
            <a:spLocks noGrp="1"/>
          </p:cNvSpPr>
          <p:nvPr>
            <p:ph type="title"/>
          </p:nvPr>
        </p:nvSpPr>
        <p:spPr/>
        <p:txBody>
          <a:bodyPr/>
          <a:lstStyle/>
          <a:p>
            <a:r>
              <a:rPr lang="zh-CN" altLang="en-US" sz="3200"/>
              <a:t>继承简介</a:t>
            </a:r>
          </a:p>
        </p:txBody>
      </p:sp>
      <p:sp>
        <p:nvSpPr>
          <p:cNvPr id="3" name="内容占位符 2">
            <a:extLst>
              <a:ext uri="{FF2B5EF4-FFF2-40B4-BE49-F238E27FC236}">
                <a16:creationId xmlns:a16="http://schemas.microsoft.com/office/drawing/2014/main" id="{BEA19D6E-C2B1-484C-8B1B-E47241E6CB0A}"/>
              </a:ext>
            </a:extLst>
          </p:cNvPr>
          <p:cNvSpPr>
            <a:spLocks noGrp="1"/>
          </p:cNvSpPr>
          <p:nvPr>
            <p:ph idx="1"/>
          </p:nvPr>
        </p:nvSpPr>
        <p:spPr>
          <a:xfrm>
            <a:off x="179513" y="1341438"/>
            <a:ext cx="8906524" cy="574675"/>
          </a:xfrm>
        </p:spPr>
        <p:txBody>
          <a:bodyPr/>
          <a:lstStyle/>
          <a:p>
            <a:pPr>
              <a:buFont typeface="Wingdings" panose="05000000000000000000" pitchFamily="2" charset="2"/>
              <a:buChar char="l"/>
            </a:pPr>
            <a:r>
              <a:rPr lang="zh-CN" altLang="en-US" sz="2400" dirty="0"/>
              <a:t>生物学科分类</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p:txBody>
      </p:sp>
      <p:graphicFrame>
        <p:nvGraphicFramePr>
          <p:cNvPr id="14" name="图示 13">
            <a:extLst>
              <a:ext uri="{FF2B5EF4-FFF2-40B4-BE49-F238E27FC236}">
                <a16:creationId xmlns:a16="http://schemas.microsoft.com/office/drawing/2014/main" id="{D8A8D609-F387-4FFE-8ADE-74FE778F8FA3}"/>
              </a:ext>
            </a:extLst>
          </p:cNvPr>
          <p:cNvGraphicFramePr/>
          <p:nvPr>
            <p:extLst>
              <p:ext uri="{D42A27DB-BD31-4B8C-83A1-F6EECF244321}">
                <p14:modId xmlns:p14="http://schemas.microsoft.com/office/powerpoint/2010/main" val="1306412907"/>
              </p:ext>
            </p:extLst>
          </p:nvPr>
        </p:nvGraphicFramePr>
        <p:xfrm>
          <a:off x="287524" y="2152603"/>
          <a:ext cx="8568951" cy="4450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811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4632A22C-6061-454A-AECA-5CF07C4B0D33}"/>
              </a:ext>
            </a:extLst>
          </p:cNvPr>
          <p:cNvSpPr>
            <a:spLocks noGrp="1"/>
          </p:cNvSpPr>
          <p:nvPr>
            <p:ph type="title"/>
          </p:nvPr>
        </p:nvSpPr>
        <p:spPr/>
        <p:txBody>
          <a:bodyPr/>
          <a:lstStyle/>
          <a:p>
            <a:r>
              <a:rPr lang="zh-CN" altLang="en-US" sz="3200"/>
              <a:t>继承简介</a:t>
            </a:r>
          </a:p>
        </p:txBody>
      </p:sp>
      <p:sp>
        <p:nvSpPr>
          <p:cNvPr id="3" name="内容占位符 2">
            <a:extLst>
              <a:ext uri="{FF2B5EF4-FFF2-40B4-BE49-F238E27FC236}">
                <a16:creationId xmlns:a16="http://schemas.microsoft.com/office/drawing/2014/main" id="{BEA19D6E-C2B1-484C-8B1B-E47241E6CB0A}"/>
              </a:ext>
            </a:extLst>
          </p:cNvPr>
          <p:cNvSpPr>
            <a:spLocks noGrp="1"/>
          </p:cNvSpPr>
          <p:nvPr>
            <p:ph idx="1"/>
          </p:nvPr>
        </p:nvSpPr>
        <p:spPr>
          <a:xfrm>
            <a:off x="179513" y="1341438"/>
            <a:ext cx="8906524" cy="1655514"/>
          </a:xfrm>
        </p:spPr>
        <p:txBody>
          <a:bodyPr/>
          <a:lstStyle/>
          <a:p>
            <a:pPr>
              <a:lnSpc>
                <a:spcPct val="150000"/>
              </a:lnSpc>
              <a:spcBef>
                <a:spcPts val="0"/>
              </a:spcBef>
              <a:buFont typeface="Wingdings" panose="05000000000000000000" pitchFamily="2" charset="2"/>
              <a:buChar char="l"/>
            </a:pPr>
            <a:r>
              <a:rPr lang="zh-CN" altLang="en-US" sz="2400" kern="1200" dirty="0">
                <a:solidFill>
                  <a:schemeClr val="tx1"/>
                </a:solidFill>
                <a:latin typeface="Arial" panose="020B0604020202020204" pitchFamily="34" charset="0"/>
                <a:ea typeface="黑体" panose="02010609060101010101" pitchFamily="49" charset="-122"/>
              </a:rPr>
              <a:t>事物通过</a:t>
            </a:r>
            <a:r>
              <a:rPr lang="zh-CN" altLang="en-US" sz="2400" kern="1200" dirty="0">
                <a:solidFill>
                  <a:srgbClr val="FF0000"/>
                </a:solidFill>
                <a:latin typeface="Arial" panose="020B0604020202020204" pitchFamily="34" charset="0"/>
                <a:ea typeface="黑体" panose="02010609060101010101" pitchFamily="49" charset="-122"/>
              </a:rPr>
              <a:t>分类</a:t>
            </a:r>
            <a:r>
              <a:rPr lang="zh-CN" altLang="en-US" sz="2400" kern="1200" dirty="0">
                <a:solidFill>
                  <a:schemeClr val="tx1"/>
                </a:solidFill>
                <a:latin typeface="Arial" panose="020B0604020202020204" pitchFamily="34" charset="0"/>
                <a:ea typeface="黑体" panose="02010609060101010101" pitchFamily="49" charset="-122"/>
              </a:rPr>
              <a:t>与</a:t>
            </a:r>
            <a:r>
              <a:rPr lang="zh-CN" altLang="en-US" sz="2400" kern="1200" dirty="0">
                <a:solidFill>
                  <a:srgbClr val="FF0000"/>
                </a:solidFill>
                <a:latin typeface="Arial" panose="020B0604020202020204" pitchFamily="34" charset="0"/>
                <a:ea typeface="黑体" panose="02010609060101010101" pitchFamily="49" charset="-122"/>
              </a:rPr>
              <a:t>分层</a:t>
            </a:r>
            <a:r>
              <a:rPr lang="zh-CN" altLang="en-US" sz="2400" kern="1200" dirty="0">
                <a:solidFill>
                  <a:schemeClr val="tx1"/>
                </a:solidFill>
                <a:latin typeface="Arial" panose="020B0604020202020204" pitchFamily="34" charset="0"/>
                <a:ea typeface="黑体" panose="02010609060101010101" pitchFamily="49" charset="-122"/>
              </a:rPr>
              <a:t>相关在一起</a:t>
            </a:r>
            <a:r>
              <a:rPr lang="en-US" altLang="zh-CN" sz="2400" kern="1200" dirty="0">
                <a:solidFill>
                  <a:schemeClr val="tx1"/>
                </a:solidFill>
                <a:latin typeface="Arial" panose="020B0604020202020204" pitchFamily="34" charset="0"/>
                <a:ea typeface="黑体" panose="02010609060101010101" pitchFamily="49" charset="-122"/>
              </a:rPr>
              <a:t>,</a:t>
            </a:r>
            <a:r>
              <a:rPr lang="zh-CN" altLang="en-US" sz="2400" kern="1200" dirty="0">
                <a:solidFill>
                  <a:schemeClr val="tx1"/>
                </a:solidFill>
                <a:latin typeface="Arial" panose="020B0604020202020204" pitchFamily="34" charset="0"/>
                <a:ea typeface="黑体" panose="02010609060101010101" pitchFamily="49" charset="-122"/>
              </a:rPr>
              <a:t>上层事物具有下层事物的共性</a:t>
            </a:r>
          </a:p>
          <a:p>
            <a:pPr>
              <a:lnSpc>
                <a:spcPct val="150000"/>
              </a:lnSpc>
              <a:spcBef>
                <a:spcPts val="0"/>
              </a:spcBef>
              <a:buFont typeface="Wingdings" panose="05000000000000000000" pitchFamily="2" charset="2"/>
              <a:buChar char="l"/>
            </a:pPr>
            <a:r>
              <a:rPr lang="zh-CN" altLang="en-US" sz="2400" kern="1200" dirty="0">
                <a:solidFill>
                  <a:schemeClr val="tx1"/>
                </a:solidFill>
                <a:latin typeface="Arial" panose="020B0604020202020204" pitchFamily="34" charset="0"/>
                <a:ea typeface="黑体" panose="02010609060101010101" pitchFamily="49" charset="-122"/>
              </a:rPr>
              <a:t>猿和猴都分类为灵长目，具有抓握能力、立体视觉等共性</a:t>
            </a:r>
            <a:endParaRPr lang="en-US" altLang="zh-CN" sz="2400" dirty="0"/>
          </a:p>
          <a:p>
            <a:pPr>
              <a:lnSpc>
                <a:spcPct val="150000"/>
              </a:lnSpc>
              <a:spcBef>
                <a:spcPts val="0"/>
              </a:spcBef>
              <a:buFont typeface="Wingdings" panose="05000000000000000000" pitchFamily="2" charset="2"/>
              <a:buChar char="l"/>
            </a:pPr>
            <a:endParaRPr lang="en-US" altLang="zh-CN" sz="2400" dirty="0"/>
          </a:p>
          <a:p>
            <a:pPr>
              <a:lnSpc>
                <a:spcPct val="150000"/>
              </a:lnSpc>
              <a:spcBef>
                <a:spcPts val="0"/>
              </a:spcBef>
              <a:buFont typeface="Wingdings" panose="05000000000000000000" pitchFamily="2" charset="2"/>
              <a:buChar char="l"/>
            </a:pPr>
            <a:endParaRPr lang="en-US" altLang="zh-CN" sz="2400" dirty="0"/>
          </a:p>
          <a:p>
            <a:pPr>
              <a:lnSpc>
                <a:spcPct val="150000"/>
              </a:lnSpc>
              <a:spcBef>
                <a:spcPts val="0"/>
              </a:spcBef>
              <a:buFont typeface="Wingdings" panose="05000000000000000000" pitchFamily="2" charset="2"/>
              <a:buChar char="l"/>
            </a:pPr>
            <a:endParaRPr lang="en-US" altLang="zh-CN" sz="2400" dirty="0"/>
          </a:p>
        </p:txBody>
      </p:sp>
      <p:sp>
        <p:nvSpPr>
          <p:cNvPr id="5" name="矩形 4">
            <a:extLst>
              <a:ext uri="{FF2B5EF4-FFF2-40B4-BE49-F238E27FC236}">
                <a16:creationId xmlns:a16="http://schemas.microsoft.com/office/drawing/2014/main" id="{18A9BC88-254D-4747-A83B-4F564914ADA1}"/>
              </a:ext>
            </a:extLst>
          </p:cNvPr>
          <p:cNvSpPr>
            <a:spLocks noChangeArrowheads="1"/>
          </p:cNvSpPr>
          <p:nvPr/>
        </p:nvSpPr>
        <p:spPr bwMode="auto">
          <a:xfrm>
            <a:off x="179513" y="2636912"/>
            <a:ext cx="7630615" cy="57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1600">
                <a:solidFill>
                  <a:srgbClr val="000000"/>
                </a:solidFill>
                <a:latin typeface="Arial" panose="020B0604020202020204" pitchFamily="34" charset="0"/>
                <a:ea typeface="黑体" panose="02010609060101010101" pitchFamily="49" charset="-122"/>
              </a:defRPr>
            </a:lvl1pPr>
            <a:lvl2pPr marL="742950" indent="-285750">
              <a:spcBef>
                <a:spcPct val="20000"/>
              </a:spcBef>
              <a:buChar char="–"/>
              <a:defRPr sz="1600">
                <a:solidFill>
                  <a:srgbClr val="000000"/>
                </a:solidFill>
                <a:latin typeface="Arial" panose="020B0604020202020204" pitchFamily="34" charset="0"/>
                <a:ea typeface="黑体" panose="02010609060101010101" pitchFamily="49" charset="-122"/>
              </a:defRPr>
            </a:lvl2pPr>
            <a:lvl3pPr marL="1143000" indent="-228600">
              <a:spcBef>
                <a:spcPct val="20000"/>
              </a:spcBef>
              <a:buChar char="•"/>
              <a:defRPr sz="16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sz="1600">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eaLnBrk="1" hangingPunct="1">
              <a:lnSpc>
                <a:spcPct val="150000"/>
              </a:lnSpc>
              <a:spcBef>
                <a:spcPct val="0"/>
              </a:spcBef>
              <a:buFont typeface="Wingdings" panose="05000000000000000000" pitchFamily="2" charset="2"/>
              <a:buChar char="l"/>
            </a:pPr>
            <a:r>
              <a:rPr lang="zh-CN" altLang="en-US" sz="2400" dirty="0">
                <a:solidFill>
                  <a:schemeClr val="tx1"/>
                </a:solidFill>
              </a:rPr>
              <a:t>继承</a:t>
            </a:r>
            <a:r>
              <a:rPr lang="en-US" altLang="zh-CN" sz="2400" dirty="0">
                <a:solidFill>
                  <a:schemeClr val="tx1"/>
                </a:solidFill>
              </a:rPr>
              <a:t>——</a:t>
            </a:r>
            <a:r>
              <a:rPr lang="zh-CN" altLang="en-US" sz="2400" dirty="0">
                <a:solidFill>
                  <a:schemeClr val="tx1"/>
                </a:solidFill>
              </a:rPr>
              <a:t>由 已有类 产生 </a:t>
            </a:r>
            <a:r>
              <a:rPr lang="en-US" altLang="zh-CN" sz="2400" dirty="0">
                <a:solidFill>
                  <a:schemeClr val="tx1"/>
                </a:solidFill>
              </a:rPr>
              <a:t>  </a:t>
            </a:r>
            <a:r>
              <a:rPr lang="zh-CN" altLang="en-US" sz="2400" dirty="0">
                <a:solidFill>
                  <a:schemeClr val="tx1"/>
                </a:solidFill>
              </a:rPr>
              <a:t> 新类    的行为 </a:t>
            </a:r>
            <a:r>
              <a:rPr lang="en-US" altLang="zh-CN" sz="2400" dirty="0">
                <a:solidFill>
                  <a:schemeClr val="tx1"/>
                </a:solidFill>
              </a:rPr>
              <a:t>( </a:t>
            </a:r>
            <a:r>
              <a:rPr lang="zh-CN" altLang="en-US" sz="2400" dirty="0">
                <a:solidFill>
                  <a:schemeClr val="tx1"/>
                </a:solidFill>
              </a:rPr>
              <a:t>生产升级 </a:t>
            </a:r>
            <a:r>
              <a:rPr lang="en-US" altLang="zh-CN" sz="2400" dirty="0">
                <a:solidFill>
                  <a:schemeClr val="tx1"/>
                </a:solidFill>
              </a:rPr>
              <a:t>)</a:t>
            </a:r>
          </a:p>
        </p:txBody>
      </p:sp>
      <p:sp>
        <p:nvSpPr>
          <p:cNvPr id="6" name="圆角矩形 5">
            <a:extLst>
              <a:ext uri="{FF2B5EF4-FFF2-40B4-BE49-F238E27FC236}">
                <a16:creationId xmlns:a16="http://schemas.microsoft.com/office/drawing/2014/main" id="{474FC616-7F06-473B-A1A7-970E7CE46D6B}"/>
              </a:ext>
            </a:extLst>
          </p:cNvPr>
          <p:cNvSpPr/>
          <p:nvPr/>
        </p:nvSpPr>
        <p:spPr>
          <a:xfrm>
            <a:off x="2128520" y="2758107"/>
            <a:ext cx="936625" cy="461963"/>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just" eaLnBrk="1" hangingPunct="1">
              <a:defRPr/>
            </a:pPr>
            <a:r>
              <a:rPr lang="zh-CN" altLang="en-US" sz="2600" dirty="0"/>
              <a:t>基类</a:t>
            </a:r>
          </a:p>
        </p:txBody>
      </p:sp>
      <p:sp>
        <p:nvSpPr>
          <p:cNvPr id="13" name="圆角矩形 12">
            <a:extLst>
              <a:ext uri="{FF2B5EF4-FFF2-40B4-BE49-F238E27FC236}">
                <a16:creationId xmlns:a16="http://schemas.microsoft.com/office/drawing/2014/main" id="{9F7DBBC0-772C-4955-9C43-97D2788975BD}"/>
              </a:ext>
            </a:extLst>
          </p:cNvPr>
          <p:cNvSpPr/>
          <p:nvPr/>
        </p:nvSpPr>
        <p:spPr>
          <a:xfrm>
            <a:off x="3770438" y="2732707"/>
            <a:ext cx="1268413" cy="487363"/>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just" eaLnBrk="1" hangingPunct="1">
              <a:defRPr/>
            </a:pPr>
            <a:r>
              <a:rPr lang="zh-CN" altLang="en-US" sz="2600" dirty="0"/>
              <a:t>派生类</a:t>
            </a:r>
          </a:p>
        </p:txBody>
      </p:sp>
      <p:sp>
        <p:nvSpPr>
          <p:cNvPr id="8" name="矩形 7">
            <a:extLst>
              <a:ext uri="{FF2B5EF4-FFF2-40B4-BE49-F238E27FC236}">
                <a16:creationId xmlns:a16="http://schemas.microsoft.com/office/drawing/2014/main" id="{E9A4D355-CD89-4A4F-A749-7229B161125D}"/>
              </a:ext>
            </a:extLst>
          </p:cNvPr>
          <p:cNvSpPr>
            <a:spLocks noChangeArrowheads="1"/>
          </p:cNvSpPr>
          <p:nvPr/>
        </p:nvSpPr>
        <p:spPr bwMode="auto">
          <a:xfrm>
            <a:off x="179513" y="3211493"/>
            <a:ext cx="7705956" cy="334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1600">
                <a:solidFill>
                  <a:srgbClr val="000000"/>
                </a:solidFill>
                <a:latin typeface="Arial" panose="020B0604020202020204" pitchFamily="34" charset="0"/>
                <a:ea typeface="黑体" panose="02010609060101010101" pitchFamily="49" charset="-122"/>
              </a:defRPr>
            </a:lvl1pPr>
            <a:lvl2pPr marL="742950" indent="-285750">
              <a:spcBef>
                <a:spcPct val="20000"/>
              </a:spcBef>
              <a:buChar char="–"/>
              <a:defRPr sz="1600">
                <a:solidFill>
                  <a:srgbClr val="000000"/>
                </a:solidFill>
                <a:latin typeface="Arial" panose="020B0604020202020204" pitchFamily="34" charset="0"/>
                <a:ea typeface="黑体" panose="02010609060101010101" pitchFamily="49" charset="-122"/>
              </a:defRPr>
            </a:lvl2pPr>
            <a:lvl3pPr marL="1143000" indent="-228600">
              <a:spcBef>
                <a:spcPct val="20000"/>
              </a:spcBef>
              <a:buChar char="•"/>
              <a:defRPr sz="16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sz="1600">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marL="0" indent="0" eaLnBrk="1" hangingPunct="1">
              <a:lnSpc>
                <a:spcPct val="150000"/>
              </a:lnSpc>
              <a:spcBef>
                <a:spcPct val="0"/>
              </a:spcBef>
              <a:buNone/>
            </a:pPr>
            <a:endParaRPr lang="en-US" altLang="zh-CN" sz="2400" dirty="0">
              <a:solidFill>
                <a:schemeClr val="tx1"/>
              </a:solidFill>
            </a:endParaRPr>
          </a:p>
          <a:p>
            <a:pPr eaLnBrk="1" hangingPunct="1">
              <a:lnSpc>
                <a:spcPct val="150000"/>
              </a:lnSpc>
              <a:spcBef>
                <a:spcPct val="0"/>
              </a:spcBef>
              <a:buFont typeface="Wingdings" panose="05000000000000000000" pitchFamily="2" charset="2"/>
              <a:buChar char="l"/>
            </a:pPr>
            <a:r>
              <a:rPr lang="zh-CN" altLang="en-US" sz="2400" dirty="0">
                <a:solidFill>
                  <a:schemeClr val="tx1"/>
                </a:solidFill>
              </a:rPr>
              <a:t>基类描述上层对象，封装共性的属性和行为</a:t>
            </a:r>
            <a:endParaRPr lang="en-US" altLang="zh-CN" sz="2400" dirty="0">
              <a:solidFill>
                <a:schemeClr val="tx1"/>
              </a:solidFill>
            </a:endParaRPr>
          </a:p>
          <a:p>
            <a:pPr eaLnBrk="1" hangingPunct="1">
              <a:lnSpc>
                <a:spcPct val="150000"/>
              </a:lnSpc>
              <a:spcBef>
                <a:spcPct val="0"/>
              </a:spcBef>
              <a:buFont typeface="Wingdings" panose="05000000000000000000" pitchFamily="2" charset="2"/>
              <a:buChar char="l"/>
            </a:pPr>
            <a:r>
              <a:rPr lang="zh-CN" altLang="en-US" sz="2400" dirty="0">
                <a:solidFill>
                  <a:schemeClr val="tx1"/>
                </a:solidFill>
              </a:rPr>
              <a:t>派生类描述下层数据与对象</a:t>
            </a:r>
            <a:endParaRPr lang="en-US" altLang="zh-CN" sz="2400" dirty="0">
              <a:solidFill>
                <a:schemeClr val="tx1"/>
              </a:solidFill>
            </a:endParaRPr>
          </a:p>
          <a:p>
            <a:pPr lvl="1" eaLnBrk="1" hangingPunct="1">
              <a:lnSpc>
                <a:spcPct val="150000"/>
              </a:lnSpc>
              <a:spcBef>
                <a:spcPct val="0"/>
              </a:spcBef>
              <a:buFont typeface="Wingdings" panose="05000000000000000000" pitchFamily="2" charset="2"/>
              <a:buChar char="l"/>
            </a:pPr>
            <a:r>
              <a:rPr lang="zh-CN" altLang="en-US" sz="2400" dirty="0">
                <a:solidFill>
                  <a:schemeClr val="tx1"/>
                </a:solidFill>
              </a:rPr>
              <a:t>既共享了上层数据与代码获得代码重用的好处</a:t>
            </a:r>
            <a:endParaRPr lang="en-US" altLang="zh-CN" sz="2400" dirty="0">
              <a:solidFill>
                <a:schemeClr val="tx1"/>
              </a:solidFill>
            </a:endParaRPr>
          </a:p>
          <a:p>
            <a:pPr lvl="1" eaLnBrk="1" hangingPunct="1">
              <a:lnSpc>
                <a:spcPct val="150000"/>
              </a:lnSpc>
              <a:spcBef>
                <a:spcPct val="0"/>
              </a:spcBef>
              <a:buFont typeface="Wingdings" panose="05000000000000000000" pitchFamily="2" charset="2"/>
              <a:buChar char="l"/>
            </a:pPr>
            <a:r>
              <a:rPr lang="zh-CN" altLang="en-US" sz="2400" dirty="0">
                <a:solidFill>
                  <a:schemeClr val="tx1"/>
                </a:solidFill>
              </a:rPr>
              <a:t>又扩展了自己的个性，保持了类结构特有的封装性</a:t>
            </a:r>
            <a:endParaRPr lang="en-US" altLang="zh-CN" sz="2400" dirty="0">
              <a:solidFill>
                <a:schemeClr val="tx1"/>
              </a:solidFill>
            </a:endParaRPr>
          </a:p>
          <a:p>
            <a:pPr eaLnBrk="1" hangingPunct="1">
              <a:lnSpc>
                <a:spcPct val="150000"/>
              </a:lnSpc>
              <a:spcBef>
                <a:spcPct val="0"/>
              </a:spcBef>
              <a:buFont typeface="Wingdings" panose="05000000000000000000" pitchFamily="2" charset="2"/>
              <a:buChar char="l"/>
            </a:pPr>
            <a:r>
              <a:rPr lang="zh-CN" altLang="en-US" sz="2400" dirty="0">
                <a:solidFill>
                  <a:schemeClr val="tx1"/>
                </a:solidFill>
              </a:rPr>
              <a:t>派生类又可以作为基类继续继承下去</a:t>
            </a:r>
            <a:r>
              <a:rPr lang="en-US" altLang="zh-CN" sz="2400" dirty="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22341971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3"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4494D8AE-9081-4456-A736-F809AAFEDB03}"/>
              </a:ext>
            </a:extLst>
          </p:cNvPr>
          <p:cNvSpPr>
            <a:spLocks noGrp="1"/>
          </p:cNvSpPr>
          <p:nvPr>
            <p:ph type="title"/>
          </p:nvPr>
        </p:nvSpPr>
        <p:spPr/>
        <p:txBody>
          <a:bodyPr/>
          <a:lstStyle/>
          <a:p>
            <a:r>
              <a:rPr lang="zh-CN" altLang="en-US" sz="3200"/>
              <a:t>继承简介</a:t>
            </a:r>
          </a:p>
        </p:txBody>
      </p:sp>
      <p:sp>
        <p:nvSpPr>
          <p:cNvPr id="11267" name="内容占位符 2">
            <a:extLst>
              <a:ext uri="{FF2B5EF4-FFF2-40B4-BE49-F238E27FC236}">
                <a16:creationId xmlns:a16="http://schemas.microsoft.com/office/drawing/2014/main" id="{EE3EC590-ED4B-41E5-8F3F-1C3E5007B64D}"/>
              </a:ext>
            </a:extLst>
          </p:cNvPr>
          <p:cNvSpPr>
            <a:spLocks noGrp="1"/>
          </p:cNvSpPr>
          <p:nvPr>
            <p:ph idx="1"/>
          </p:nvPr>
        </p:nvSpPr>
        <p:spPr>
          <a:xfrm>
            <a:off x="457200" y="1341438"/>
            <a:ext cx="8229600" cy="574675"/>
          </a:xfrm>
        </p:spPr>
        <p:txBody>
          <a:bodyPr/>
          <a:lstStyle/>
          <a:p>
            <a:pPr>
              <a:buFont typeface="Wingdings" panose="05000000000000000000" pitchFamily="2" charset="2"/>
              <a:buChar char="l"/>
            </a:pPr>
            <a:r>
              <a:rPr lang="zh-CN" altLang="en-US" sz="2400"/>
              <a:t>生活中的继承实例</a:t>
            </a:r>
            <a:endParaRPr lang="en-US" altLang="zh-CN" sz="2400"/>
          </a:p>
          <a:p>
            <a:pPr>
              <a:buFont typeface="Wingdings" panose="05000000000000000000" pitchFamily="2" charset="2"/>
              <a:buChar char="l"/>
            </a:pPr>
            <a:endParaRPr lang="en-US" altLang="zh-CN" sz="2400"/>
          </a:p>
          <a:p>
            <a:pPr>
              <a:buFont typeface="Wingdings" panose="05000000000000000000" pitchFamily="2" charset="2"/>
              <a:buChar char="l"/>
            </a:pPr>
            <a:endParaRPr lang="en-US" altLang="zh-CN" sz="2400"/>
          </a:p>
          <a:p>
            <a:pPr>
              <a:buFont typeface="Wingdings" panose="05000000000000000000" pitchFamily="2" charset="2"/>
              <a:buChar char="l"/>
            </a:pPr>
            <a:endParaRPr lang="en-US" altLang="zh-CN" sz="2400"/>
          </a:p>
          <a:p>
            <a:pPr>
              <a:buFont typeface="Wingdings" panose="05000000000000000000" pitchFamily="2" charset="2"/>
              <a:buChar char="l"/>
            </a:pPr>
            <a:endParaRPr lang="en-US" altLang="zh-CN" sz="2400"/>
          </a:p>
          <a:p>
            <a:pPr>
              <a:buFont typeface="Wingdings" panose="05000000000000000000" pitchFamily="2" charset="2"/>
              <a:buChar char="l"/>
            </a:pPr>
            <a:endParaRPr lang="en-US" altLang="zh-CN" sz="2400"/>
          </a:p>
          <a:p>
            <a:pPr>
              <a:buFont typeface="Wingdings" panose="05000000000000000000" pitchFamily="2" charset="2"/>
              <a:buChar char="l"/>
            </a:pPr>
            <a:endParaRPr lang="en-US" altLang="zh-CN" sz="2400"/>
          </a:p>
          <a:p>
            <a:pPr>
              <a:buFont typeface="Wingdings" panose="05000000000000000000" pitchFamily="2" charset="2"/>
              <a:buChar char="l"/>
            </a:pPr>
            <a:endParaRPr lang="en-US" altLang="zh-CN" sz="2400"/>
          </a:p>
          <a:p>
            <a:pPr>
              <a:buFont typeface="Wingdings" panose="05000000000000000000" pitchFamily="2" charset="2"/>
              <a:buChar char="l"/>
            </a:pPr>
            <a:endParaRPr lang="en-US" altLang="zh-CN" sz="2400"/>
          </a:p>
        </p:txBody>
      </p:sp>
      <p:graphicFrame>
        <p:nvGraphicFramePr>
          <p:cNvPr id="2" name="表格 1">
            <a:extLst>
              <a:ext uri="{FF2B5EF4-FFF2-40B4-BE49-F238E27FC236}">
                <a16:creationId xmlns:a16="http://schemas.microsoft.com/office/drawing/2014/main" id="{0E3171C6-2291-4385-8B94-3BEEFBBD9D64}"/>
              </a:ext>
            </a:extLst>
          </p:cNvPr>
          <p:cNvGraphicFramePr>
            <a:graphicFrameLocks noGrp="1"/>
          </p:cNvGraphicFramePr>
          <p:nvPr>
            <p:extLst>
              <p:ext uri="{D42A27DB-BD31-4B8C-83A1-F6EECF244321}">
                <p14:modId xmlns:p14="http://schemas.microsoft.com/office/powerpoint/2010/main" val="4225641375"/>
              </p:ext>
            </p:extLst>
          </p:nvPr>
        </p:nvGraphicFramePr>
        <p:xfrm>
          <a:off x="1116013" y="1920875"/>
          <a:ext cx="7056437" cy="4346575"/>
        </p:xfrm>
        <a:graphic>
          <a:graphicData uri="http://schemas.openxmlformats.org/drawingml/2006/table">
            <a:tbl>
              <a:tblPr firstRow="1" bandRow="1">
                <a:tableStyleId>{ED083AE6-46FA-4A59-8FB0-9F97EB10719F}</a:tableStyleId>
              </a:tblPr>
              <a:tblGrid>
                <a:gridCol w="2834002">
                  <a:extLst>
                    <a:ext uri="{9D8B030D-6E8A-4147-A177-3AD203B41FA5}">
                      <a16:colId xmlns:a16="http://schemas.microsoft.com/office/drawing/2014/main" val="20000"/>
                    </a:ext>
                  </a:extLst>
                </a:gridCol>
                <a:gridCol w="4222435">
                  <a:extLst>
                    <a:ext uri="{9D8B030D-6E8A-4147-A177-3AD203B41FA5}">
                      <a16:colId xmlns:a16="http://schemas.microsoft.com/office/drawing/2014/main" val="20001"/>
                    </a:ext>
                  </a:extLst>
                </a:gridCol>
              </a:tblGrid>
              <a:tr h="505477">
                <a:tc>
                  <a:txBody>
                    <a:bodyPr/>
                    <a:lstStyle/>
                    <a:p>
                      <a:pPr algn="ctr"/>
                      <a:r>
                        <a:rPr lang="zh-CN" altLang="en-US" sz="1800" dirty="0"/>
                        <a:t>基类</a:t>
                      </a:r>
                      <a:r>
                        <a:rPr lang="en-US" altLang="zh-CN" sz="1800" dirty="0"/>
                        <a:t>Base-class</a:t>
                      </a:r>
                      <a:endParaRPr lang="zh-CN" altLang="en-US" sz="1800" dirty="0"/>
                    </a:p>
                  </a:txBody>
                  <a:tcPr marL="91436" marR="91436" marT="45729" marB="45729" anchor="ctr"/>
                </a:tc>
                <a:tc>
                  <a:txBody>
                    <a:bodyPr/>
                    <a:lstStyle/>
                    <a:p>
                      <a:pPr algn="ctr"/>
                      <a:r>
                        <a:rPr lang="zh-CN" altLang="en-US" sz="1800" dirty="0"/>
                        <a:t>派生类</a:t>
                      </a:r>
                      <a:r>
                        <a:rPr lang="en-US" altLang="zh-CN" sz="1800" dirty="0"/>
                        <a:t>Derived-class</a:t>
                      </a:r>
                      <a:endParaRPr lang="zh-CN" altLang="en-US" sz="1800" dirty="0"/>
                    </a:p>
                  </a:txBody>
                  <a:tcPr marL="91436" marR="91436" marT="45729" marB="45729" anchor="ctr"/>
                </a:tc>
                <a:extLst>
                  <a:ext uri="{0D108BD9-81ED-4DB2-BD59-A6C34878D82A}">
                    <a16:rowId xmlns:a16="http://schemas.microsoft.com/office/drawing/2014/main" val="10000"/>
                  </a:ext>
                </a:extLst>
              </a:tr>
              <a:tr h="1280366">
                <a:tc>
                  <a:txBody>
                    <a:bodyPr/>
                    <a:lstStyle/>
                    <a:p>
                      <a:pPr algn="ctr"/>
                      <a:r>
                        <a:rPr lang="en-US" altLang="zh-CN" sz="2600" dirty="0"/>
                        <a:t>Student</a:t>
                      </a:r>
                      <a:endParaRPr lang="zh-CN" altLang="en-US" sz="2600" dirty="0"/>
                    </a:p>
                  </a:txBody>
                  <a:tcPr marL="91436" marR="91436" marT="45729" marB="4572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dirty="0" err="1"/>
                        <a:t>UnderGraduate</a:t>
                      </a:r>
                      <a:endParaRPr lang="en-US" altLang="zh-CN" sz="2600" dirty="0"/>
                    </a:p>
                    <a:p>
                      <a:pPr algn="ctr"/>
                      <a:r>
                        <a:rPr lang="en-US" altLang="zh-CN" sz="2600" dirty="0"/>
                        <a:t>Graduate</a:t>
                      </a:r>
                      <a:endParaRPr lang="zh-CN" altLang="en-US" sz="2600" dirty="0"/>
                    </a:p>
                  </a:txBody>
                  <a:tcPr marL="91436" marR="91436" marT="45729" marB="45729" anchor="ctr"/>
                </a:tc>
                <a:extLst>
                  <a:ext uri="{0D108BD9-81ED-4DB2-BD59-A6C34878D82A}">
                    <a16:rowId xmlns:a16="http://schemas.microsoft.com/office/drawing/2014/main" val="10001"/>
                  </a:ext>
                </a:extLst>
              </a:tr>
              <a:tr h="1280366">
                <a:tc>
                  <a:txBody>
                    <a:bodyPr/>
                    <a:lstStyle/>
                    <a:p>
                      <a:pPr algn="ctr"/>
                      <a:r>
                        <a:rPr lang="en-US" altLang="zh-CN" sz="2600" dirty="0"/>
                        <a:t>Employee</a:t>
                      </a:r>
                      <a:endParaRPr lang="zh-CN" altLang="en-US" sz="2600" dirty="0"/>
                    </a:p>
                  </a:txBody>
                  <a:tcPr marL="91436" marR="91436" marT="45729" marB="4572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kern="1200" dirty="0">
                          <a:solidFill>
                            <a:schemeClr val="tx1"/>
                          </a:solidFill>
                          <a:latin typeface="+mn-lt"/>
                          <a:ea typeface="+mn-ea"/>
                          <a:cs typeface="+mn-cs"/>
                        </a:rPr>
                        <a:t>Manager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600" kern="1200" dirty="0">
                          <a:solidFill>
                            <a:schemeClr val="tx1"/>
                          </a:solidFill>
                          <a:latin typeface="+mn-lt"/>
                          <a:ea typeface="+mn-ea"/>
                          <a:cs typeface="+mn-cs"/>
                        </a:rPr>
                        <a:t>Parttime</a:t>
                      </a:r>
                    </a:p>
                    <a:p>
                      <a:pPr algn="ctr"/>
                      <a:r>
                        <a:rPr lang="en-US" altLang="zh-CN" sz="2600" kern="1200" dirty="0">
                          <a:solidFill>
                            <a:schemeClr val="tx1"/>
                          </a:solidFill>
                          <a:latin typeface="+mn-lt"/>
                          <a:ea typeface="+mn-ea"/>
                          <a:cs typeface="+mn-cs"/>
                        </a:rPr>
                        <a:t>Fulltime</a:t>
                      </a:r>
                      <a:endParaRPr lang="zh-CN" altLang="en-US" sz="2600" kern="1200" dirty="0">
                        <a:solidFill>
                          <a:schemeClr val="tx1"/>
                        </a:solidFill>
                        <a:latin typeface="+mn-lt"/>
                        <a:ea typeface="+mn-ea"/>
                        <a:cs typeface="+mn-cs"/>
                      </a:endParaRPr>
                    </a:p>
                  </a:txBody>
                  <a:tcPr marL="91436" marR="91436" marT="45729" marB="45729" anchor="ctr"/>
                </a:tc>
                <a:extLst>
                  <a:ext uri="{0D108BD9-81ED-4DB2-BD59-A6C34878D82A}">
                    <a16:rowId xmlns:a16="http://schemas.microsoft.com/office/drawing/2014/main" val="10002"/>
                  </a:ext>
                </a:extLst>
              </a:tr>
              <a:tr h="1280366">
                <a:tc>
                  <a:txBody>
                    <a:bodyPr/>
                    <a:lstStyle/>
                    <a:p>
                      <a:pPr algn="ctr"/>
                      <a:r>
                        <a:rPr lang="en-US" altLang="zh-CN" sz="2600" b="0" i="0" kern="1200" dirty="0">
                          <a:solidFill>
                            <a:schemeClr val="tx1"/>
                          </a:solidFill>
                          <a:effectLst/>
                          <a:latin typeface="+mn-lt"/>
                          <a:ea typeface="+mn-ea"/>
                          <a:cs typeface="+mn-cs"/>
                        </a:rPr>
                        <a:t>Diet</a:t>
                      </a:r>
                      <a:endParaRPr lang="zh-CN" altLang="en-US" sz="2600" dirty="0"/>
                    </a:p>
                  </a:txBody>
                  <a:tcPr marL="91436" marR="91436" marT="45729" marB="45729" anchor="ctr"/>
                </a:tc>
                <a:tc>
                  <a:txBody>
                    <a:bodyPr/>
                    <a:lstStyle/>
                    <a:p>
                      <a:pPr algn="ctr"/>
                      <a:r>
                        <a:rPr lang="en-US" altLang="zh-CN" sz="2600" dirty="0" err="1">
                          <a:effectLst/>
                        </a:rPr>
                        <a:t>Wheaten_food</a:t>
                      </a:r>
                      <a:endParaRPr lang="en-US" altLang="zh-CN" sz="2600" dirty="0">
                        <a:effectLst/>
                      </a:endParaRPr>
                    </a:p>
                    <a:p>
                      <a:pPr algn="ctr"/>
                      <a:r>
                        <a:rPr lang="en-US" altLang="zh-CN" sz="2600" dirty="0">
                          <a:effectLst/>
                        </a:rPr>
                        <a:t>Rice</a:t>
                      </a:r>
                    </a:p>
                    <a:p>
                      <a:pPr algn="ctr"/>
                      <a:r>
                        <a:rPr lang="en-US" altLang="zh-CN" sz="2600" dirty="0">
                          <a:effectLst/>
                        </a:rPr>
                        <a:t>Seafood</a:t>
                      </a:r>
                    </a:p>
                  </a:txBody>
                  <a:tcPr marL="91436" marR="91436" marT="45729" marB="45729" anchor="ct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34F5B-4392-9103-69B1-73D985A07D32}"/>
              </a:ext>
            </a:extLst>
          </p:cNvPr>
          <p:cNvSpPr>
            <a:spLocks noGrp="1"/>
          </p:cNvSpPr>
          <p:nvPr>
            <p:ph type="title"/>
          </p:nvPr>
        </p:nvSpPr>
        <p:spPr/>
        <p:txBody>
          <a:bodyPr/>
          <a:lstStyle/>
          <a:p>
            <a:r>
              <a:rPr lang="zh-CN" altLang="en-US" dirty="0"/>
              <a:t>同学们自己想一想</a:t>
            </a:r>
          </a:p>
        </p:txBody>
      </p:sp>
      <p:sp>
        <p:nvSpPr>
          <p:cNvPr id="3" name="内容占位符 2">
            <a:extLst>
              <a:ext uri="{FF2B5EF4-FFF2-40B4-BE49-F238E27FC236}">
                <a16:creationId xmlns:a16="http://schemas.microsoft.com/office/drawing/2014/main" id="{816AA812-F497-50A5-1903-63537CD23713}"/>
              </a:ext>
            </a:extLst>
          </p:cNvPr>
          <p:cNvSpPr>
            <a:spLocks noGrp="1"/>
          </p:cNvSpPr>
          <p:nvPr>
            <p:ph idx="1"/>
          </p:nvPr>
        </p:nvSpPr>
        <p:spPr/>
        <p:txBody>
          <a:bodyPr/>
          <a:lstStyle/>
          <a:p>
            <a:endParaRPr lang="zh-CN" altLang="en-US"/>
          </a:p>
        </p:txBody>
      </p:sp>
      <p:sp>
        <p:nvSpPr>
          <p:cNvPr id="4" name="文本框 4">
            <a:extLst>
              <a:ext uri="{FF2B5EF4-FFF2-40B4-BE49-F238E27FC236}">
                <a16:creationId xmlns:a16="http://schemas.microsoft.com/office/drawing/2014/main" id="{B8CD9C37-397F-ECA3-F014-3DF39FBE54EB}"/>
              </a:ext>
            </a:extLst>
          </p:cNvPr>
          <p:cNvSpPr txBox="1">
            <a:spLocks noChangeArrowheads="1"/>
          </p:cNvSpPr>
          <p:nvPr>
            <p:custDataLst>
              <p:tags r:id="rId1"/>
            </p:custDataLst>
          </p:nvPr>
        </p:nvSpPr>
        <p:spPr bwMode="auto">
          <a:xfrm>
            <a:off x="914400" y="2357437"/>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1600">
                <a:solidFill>
                  <a:srgbClr val="000000"/>
                </a:solidFill>
                <a:latin typeface="Arial" panose="020B0604020202020204" pitchFamily="34" charset="0"/>
                <a:ea typeface="黑体" panose="02010609060101010101" pitchFamily="49" charset="-122"/>
              </a:defRPr>
            </a:lvl1pPr>
            <a:lvl2pPr marL="742950" indent="-285750">
              <a:spcBef>
                <a:spcPct val="20000"/>
              </a:spcBef>
              <a:buChar char="–"/>
              <a:defRPr sz="1600">
                <a:solidFill>
                  <a:srgbClr val="000000"/>
                </a:solidFill>
                <a:latin typeface="Arial" panose="020B0604020202020204" pitchFamily="34" charset="0"/>
                <a:ea typeface="黑体" panose="02010609060101010101" pitchFamily="49" charset="-122"/>
              </a:defRPr>
            </a:lvl2pPr>
            <a:lvl3pPr marL="1143000" indent="-228600">
              <a:spcBef>
                <a:spcPct val="20000"/>
              </a:spcBef>
              <a:buChar char="•"/>
              <a:defRPr sz="1600">
                <a:solidFill>
                  <a:srgbClr val="000000"/>
                </a:solidFill>
                <a:latin typeface="Arial" panose="020B0604020202020204" pitchFamily="34" charset="0"/>
                <a:ea typeface="黑体" panose="02010609060101010101" pitchFamily="49" charset="-122"/>
              </a:defRPr>
            </a:lvl3pPr>
            <a:lvl4pPr marL="1600200" indent="-228600">
              <a:spcBef>
                <a:spcPct val="20000"/>
              </a:spcBef>
              <a:buChar char="–"/>
              <a:defRPr sz="1600">
                <a:solidFill>
                  <a:srgbClr val="000000"/>
                </a:solidFill>
                <a:latin typeface="Arial" panose="020B0604020202020204" pitchFamily="34" charset="0"/>
                <a:ea typeface="黑体" panose="02010609060101010101" pitchFamily="49" charset="-122"/>
              </a:defRPr>
            </a:lvl4pPr>
            <a:lvl5pPr marL="2057400" indent="-228600">
              <a:spcBef>
                <a:spcPct val="20000"/>
              </a:spcBef>
              <a:buChar char="»"/>
              <a:defRPr sz="1600">
                <a:solidFill>
                  <a:srgbClr val="000000"/>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rgbClr val="000000"/>
                </a:solidFill>
                <a:latin typeface="Arial" panose="020B0604020202020204" pitchFamily="34" charset="0"/>
                <a:ea typeface="黑体" panose="02010609060101010101" pitchFamily="49" charset="-122"/>
              </a:defRPr>
            </a:lvl9pPr>
          </a:lstStyle>
          <a:p>
            <a:pPr>
              <a:spcBef>
                <a:spcPct val="0"/>
              </a:spcBef>
              <a:buFontTx/>
              <a:buNone/>
            </a:pPr>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一个生活中的继承实例。</a:t>
            </a:r>
            <a:endPar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FontTx/>
              <a:buNone/>
            </a:pPr>
            <a:endPar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FontTx/>
              <a:buNone/>
            </a:pPr>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基类</a:t>
            </a:r>
            <a:r>
              <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rPr>
              <a:t>——</a:t>
            </a:r>
          </a:p>
          <a:p>
            <a:pPr>
              <a:spcBef>
                <a:spcPct val="0"/>
              </a:spcBef>
              <a:buFontTx/>
              <a:buNone/>
            </a:pPr>
            <a:endPar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FontTx/>
              <a:buNone/>
            </a:pPr>
            <a:r>
              <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派生类</a:t>
            </a:r>
            <a:r>
              <a:rPr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29863254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B4CB1F7D-A3FD-470D-9482-1A70464745AD}"/>
              </a:ext>
            </a:extLst>
          </p:cNvPr>
          <p:cNvSpPr>
            <a:spLocks noGrp="1"/>
          </p:cNvSpPr>
          <p:nvPr>
            <p:ph type="title"/>
          </p:nvPr>
        </p:nvSpPr>
        <p:spPr/>
        <p:txBody>
          <a:bodyPr/>
          <a:lstStyle/>
          <a:p>
            <a:r>
              <a:rPr lang="zh-CN" altLang="en-US" sz="3200" dirty="0"/>
              <a:t>示例</a:t>
            </a:r>
            <a:r>
              <a:rPr lang="en-US" altLang="zh-CN" sz="3200" dirty="0"/>
              <a:t>—— </a:t>
            </a:r>
            <a:r>
              <a:rPr lang="zh-CN" altLang="en-US" sz="3200" dirty="0"/>
              <a:t>数据结构集合类</a:t>
            </a:r>
          </a:p>
        </p:txBody>
      </p:sp>
      <p:pic>
        <p:nvPicPr>
          <p:cNvPr id="1028" name="Picture 4" descr="查看源图像">
            <a:extLst>
              <a:ext uri="{FF2B5EF4-FFF2-40B4-BE49-F238E27FC236}">
                <a16:creationId xmlns:a16="http://schemas.microsoft.com/office/drawing/2014/main" id="{2896FB73-9EC0-4889-BC22-4B99F9D8E2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825"/>
          <a:stretch/>
        </p:blipFill>
        <p:spPr bwMode="auto">
          <a:xfrm>
            <a:off x="395536" y="1796901"/>
            <a:ext cx="7973412" cy="478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3410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DA28867D-0783-4BA6-BD4D-39A0C024694B}"/>
              </a:ext>
            </a:extLst>
          </p:cNvPr>
          <p:cNvSpPr>
            <a:spLocks noGrp="1"/>
          </p:cNvSpPr>
          <p:nvPr>
            <p:ph type="title"/>
          </p:nvPr>
        </p:nvSpPr>
        <p:spPr/>
        <p:txBody>
          <a:bodyPr/>
          <a:lstStyle/>
          <a:p>
            <a:r>
              <a:rPr lang="zh-CN" altLang="en-US" sz="3200" dirty="0"/>
              <a:t>继承语法</a:t>
            </a:r>
          </a:p>
        </p:txBody>
      </p:sp>
      <p:sp>
        <p:nvSpPr>
          <p:cNvPr id="7" name="内容占位符 2">
            <a:extLst>
              <a:ext uri="{FF2B5EF4-FFF2-40B4-BE49-F238E27FC236}">
                <a16:creationId xmlns:a16="http://schemas.microsoft.com/office/drawing/2014/main" id="{BDFF143C-3E9E-4B24-8DBF-DA7FB8F48D15}"/>
              </a:ext>
            </a:extLst>
          </p:cNvPr>
          <p:cNvSpPr>
            <a:spLocks noGrp="1"/>
          </p:cNvSpPr>
          <p:nvPr>
            <p:ph idx="1"/>
          </p:nvPr>
        </p:nvSpPr>
        <p:spPr>
          <a:xfrm>
            <a:off x="572294" y="1791696"/>
            <a:ext cx="7999412" cy="4157584"/>
          </a:xfrm>
        </p:spPr>
        <p:txBody>
          <a:bodyPr/>
          <a:lstStyle/>
          <a:p>
            <a:pPr marL="0" indent="0">
              <a:lnSpc>
                <a:spcPct val="120000"/>
              </a:lnSpc>
              <a:buNone/>
              <a:defRPr/>
            </a:pPr>
            <a:r>
              <a:rPr lang="en-US" altLang="zh-CN" sz="2200" b="1" dirty="0">
                <a:solidFill>
                  <a:srgbClr val="FF0000"/>
                </a:solidFill>
              </a:rPr>
              <a:t>class</a:t>
            </a:r>
            <a:r>
              <a:rPr lang="en-US" altLang="zh-CN" sz="2200" b="1" dirty="0"/>
              <a:t> </a:t>
            </a:r>
            <a:r>
              <a:rPr lang="zh-CN" altLang="en-US" sz="2200" b="1" dirty="0"/>
              <a:t>派生类名</a:t>
            </a:r>
            <a:r>
              <a:rPr lang="zh-CN" altLang="en-US" sz="2200" b="1" dirty="0">
                <a:solidFill>
                  <a:srgbClr val="FF0000"/>
                </a:solidFill>
              </a:rPr>
              <a:t>:</a:t>
            </a:r>
            <a:r>
              <a:rPr lang="zh-CN" altLang="en-US" sz="2200" b="1" dirty="0"/>
              <a:t> </a:t>
            </a:r>
            <a:r>
              <a:rPr lang="zh-CN" altLang="en-US" sz="2200" b="1" dirty="0">
                <a:solidFill>
                  <a:srgbClr val="FF0000"/>
                </a:solidFill>
              </a:rPr>
              <a:t>［继承方式］ </a:t>
            </a:r>
            <a:r>
              <a:rPr lang="zh-CN" altLang="en-US" sz="2200" b="1" dirty="0"/>
              <a:t>基类名</a:t>
            </a:r>
          </a:p>
          <a:p>
            <a:pPr marL="457200" lvl="1" indent="0">
              <a:lnSpc>
                <a:spcPct val="120000"/>
              </a:lnSpc>
              <a:buFontTx/>
              <a:buNone/>
              <a:defRPr/>
            </a:pPr>
            <a:r>
              <a:rPr lang="en-US" altLang="zh-CN" sz="2200" dirty="0"/>
              <a:t>{ </a:t>
            </a:r>
          </a:p>
          <a:p>
            <a:pPr marL="457200" lvl="1" indent="0">
              <a:lnSpc>
                <a:spcPct val="120000"/>
              </a:lnSpc>
              <a:buFontTx/>
              <a:buNone/>
              <a:defRPr/>
            </a:pPr>
            <a:r>
              <a:rPr lang="en-US" altLang="zh-CN" sz="2200" dirty="0"/>
              <a:t>    //</a:t>
            </a:r>
            <a:r>
              <a:rPr lang="en-US" altLang="zh-CN" sz="2200" dirty="0">
                <a:solidFill>
                  <a:srgbClr val="FF0000"/>
                </a:solidFill>
              </a:rPr>
              <a:t>new</a:t>
            </a:r>
            <a:r>
              <a:rPr lang="en-US" altLang="zh-CN" sz="2200" dirty="0"/>
              <a:t> </a:t>
            </a:r>
            <a:r>
              <a:rPr lang="en-US" altLang="zh-CN" sz="2200" dirty="0" err="1"/>
              <a:t>memberdata</a:t>
            </a:r>
            <a:r>
              <a:rPr lang="en-US" altLang="zh-CN" sz="2200" dirty="0"/>
              <a:t> &amp;&amp; </a:t>
            </a:r>
            <a:r>
              <a:rPr lang="en-US" altLang="zh-CN" sz="2200" dirty="0">
                <a:solidFill>
                  <a:srgbClr val="FF0000"/>
                </a:solidFill>
              </a:rPr>
              <a:t>new</a:t>
            </a:r>
            <a:r>
              <a:rPr lang="en-US" altLang="zh-CN" sz="2200" dirty="0"/>
              <a:t> function needed </a:t>
            </a:r>
            <a:r>
              <a:rPr lang="en-US" altLang="zh-CN" sz="2200" dirty="0">
                <a:solidFill>
                  <a:srgbClr val="FF0000"/>
                </a:solidFill>
              </a:rPr>
              <a:t>only</a:t>
            </a:r>
          </a:p>
          <a:p>
            <a:pPr marL="457200" lvl="1" indent="0">
              <a:lnSpc>
                <a:spcPct val="120000"/>
              </a:lnSpc>
              <a:buFontTx/>
              <a:buNone/>
              <a:defRPr/>
            </a:pPr>
            <a:r>
              <a:rPr lang="en-US" altLang="zh-CN" sz="2200" dirty="0"/>
              <a:t>    //</a:t>
            </a:r>
            <a:r>
              <a:rPr lang="zh-CN" altLang="en-US" sz="2200" dirty="0"/>
              <a:t>改写或新增的数据成员和成员函数</a:t>
            </a:r>
            <a:endParaRPr lang="en-US" altLang="zh-CN" sz="2200" dirty="0"/>
          </a:p>
          <a:p>
            <a:pPr marL="457200" lvl="1" indent="0">
              <a:lnSpc>
                <a:spcPct val="120000"/>
              </a:lnSpc>
              <a:buFontTx/>
              <a:buNone/>
              <a:defRPr/>
            </a:pPr>
            <a:endParaRPr lang="en-US" altLang="zh-CN" sz="2200" dirty="0"/>
          </a:p>
          <a:p>
            <a:pPr marL="457200" lvl="1" indent="0">
              <a:lnSpc>
                <a:spcPct val="120000"/>
              </a:lnSpc>
              <a:buFontTx/>
              <a:buNone/>
              <a:defRPr/>
            </a:pPr>
            <a:r>
              <a:rPr lang="en-US" altLang="zh-CN" sz="2200" dirty="0"/>
              <a:t>};</a:t>
            </a:r>
          </a:p>
          <a:p>
            <a:pPr marL="0" indent="0">
              <a:lnSpc>
                <a:spcPct val="120000"/>
              </a:lnSpc>
              <a:buNone/>
              <a:defRPr/>
            </a:pPr>
            <a:endParaRPr lang="en-US" altLang="zh-CN" sz="2200" dirty="0"/>
          </a:p>
          <a:p>
            <a:pPr>
              <a:lnSpc>
                <a:spcPct val="120000"/>
              </a:lnSpc>
              <a:buFont typeface="Wingdings" pitchFamily="2" charset="2"/>
              <a:buChar char="l"/>
              <a:defRPr/>
            </a:pPr>
            <a:endParaRPr lang="en-US" altLang="zh-CN" sz="2200" dirty="0"/>
          </a:p>
          <a:p>
            <a:pPr>
              <a:lnSpc>
                <a:spcPct val="120000"/>
              </a:lnSpc>
              <a:buFont typeface="Wingdings" pitchFamily="2" charset="2"/>
              <a:buChar char="l"/>
              <a:defRPr/>
            </a:pPr>
            <a:endParaRPr lang="en-US" altLang="zh-CN" sz="2200" dirty="0"/>
          </a:p>
          <a:p>
            <a:pPr>
              <a:lnSpc>
                <a:spcPct val="120000"/>
              </a:lnSpc>
              <a:buFont typeface="Wingdings" pitchFamily="2" charset="2"/>
              <a:buChar char="l"/>
              <a:defRPr/>
            </a:pPr>
            <a:endParaRPr lang="en-US" altLang="zh-CN" sz="2200" dirty="0"/>
          </a:p>
          <a:p>
            <a:pPr>
              <a:lnSpc>
                <a:spcPct val="120000"/>
              </a:lnSpc>
              <a:buFont typeface="Wingdings" pitchFamily="2" charset="2"/>
              <a:buChar char="l"/>
              <a:defRPr/>
            </a:pPr>
            <a:endParaRPr lang="en-US" altLang="zh-CN" sz="2200" dirty="0"/>
          </a:p>
          <a:p>
            <a:pPr>
              <a:lnSpc>
                <a:spcPct val="120000"/>
              </a:lnSpc>
              <a:buFont typeface="Wingdings" pitchFamily="2" charset="2"/>
              <a:buChar char="l"/>
              <a:defRPr/>
            </a:pPr>
            <a:endParaRPr lang="en-US" altLang="zh-CN" sz="2200" dirty="0"/>
          </a:p>
        </p:txBody>
      </p:sp>
      <p:sp>
        <p:nvSpPr>
          <p:cNvPr id="5" name="AutoShape 2">
            <a:extLst>
              <a:ext uri="{FF2B5EF4-FFF2-40B4-BE49-F238E27FC236}">
                <a16:creationId xmlns:a16="http://schemas.microsoft.com/office/drawing/2014/main" id="{0FBC8E4A-1379-4C9C-B0BB-5C7C0264EA25}"/>
              </a:ext>
            </a:extLst>
          </p:cNvPr>
          <p:cNvSpPr>
            <a:spLocks noChangeArrowheads="1"/>
          </p:cNvSpPr>
          <p:nvPr/>
        </p:nvSpPr>
        <p:spPr bwMode="auto">
          <a:xfrm>
            <a:off x="1403648" y="3717032"/>
            <a:ext cx="5545137" cy="504825"/>
          </a:xfrm>
          <a:prstGeom prst="roundRect">
            <a:avLst>
              <a:gd name="adj" fmla="val 9593"/>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noFill/>
          </a:ln>
        </p:spPr>
        <p:txBody>
          <a:bodyPr wrap="none" anchor="ctr"/>
          <a:lstStyle>
            <a:defPPr>
              <a:defRPr lang="zh-CN"/>
            </a:defPPr>
            <a:lvl1pPr algn="l" rtl="0" fontAlgn="base">
              <a:lnSpc>
                <a:spcPct val="90000"/>
              </a:lnSpc>
              <a:spcBef>
                <a:spcPct val="20000"/>
              </a:spcBef>
              <a:spcAft>
                <a:spcPct val="0"/>
              </a:spcAft>
              <a:defRPr sz="2800" kern="1200">
                <a:solidFill>
                  <a:schemeClr val="tx1"/>
                </a:solidFill>
                <a:latin typeface="Arial" charset="0"/>
                <a:ea typeface="宋体" pitchFamily="2" charset="-122"/>
                <a:cs typeface="+mn-cs"/>
              </a:defRPr>
            </a:lvl1pPr>
            <a:lvl2pPr marL="457200" algn="l" rtl="0" fontAlgn="base">
              <a:lnSpc>
                <a:spcPct val="90000"/>
              </a:lnSpc>
              <a:spcBef>
                <a:spcPct val="20000"/>
              </a:spcBef>
              <a:spcAft>
                <a:spcPct val="0"/>
              </a:spcAft>
              <a:defRPr sz="2800" kern="1200">
                <a:solidFill>
                  <a:schemeClr val="tx1"/>
                </a:solidFill>
                <a:latin typeface="Arial" charset="0"/>
                <a:ea typeface="宋体" pitchFamily="2" charset="-122"/>
                <a:cs typeface="+mn-cs"/>
              </a:defRPr>
            </a:lvl2pPr>
            <a:lvl3pPr marL="914400" algn="l" rtl="0" fontAlgn="base">
              <a:lnSpc>
                <a:spcPct val="90000"/>
              </a:lnSpc>
              <a:spcBef>
                <a:spcPct val="20000"/>
              </a:spcBef>
              <a:spcAft>
                <a:spcPct val="0"/>
              </a:spcAft>
              <a:defRPr sz="2800" kern="1200">
                <a:solidFill>
                  <a:schemeClr val="tx1"/>
                </a:solidFill>
                <a:latin typeface="Arial" charset="0"/>
                <a:ea typeface="宋体" pitchFamily="2" charset="-122"/>
                <a:cs typeface="+mn-cs"/>
              </a:defRPr>
            </a:lvl3pPr>
            <a:lvl4pPr marL="1371600" algn="l" rtl="0" fontAlgn="base">
              <a:lnSpc>
                <a:spcPct val="90000"/>
              </a:lnSpc>
              <a:spcBef>
                <a:spcPct val="20000"/>
              </a:spcBef>
              <a:spcAft>
                <a:spcPct val="0"/>
              </a:spcAft>
              <a:defRPr sz="2800" kern="1200">
                <a:solidFill>
                  <a:schemeClr val="tx1"/>
                </a:solidFill>
                <a:latin typeface="Arial" charset="0"/>
                <a:ea typeface="宋体" pitchFamily="2" charset="-122"/>
                <a:cs typeface="+mn-cs"/>
              </a:defRPr>
            </a:lvl4pPr>
            <a:lvl5pPr marL="1828800" algn="l" rtl="0" fontAlgn="base">
              <a:lnSpc>
                <a:spcPct val="90000"/>
              </a:lnSpc>
              <a:spcBef>
                <a:spcPct val="2000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eaLnBrk="1" hangingPunct="1">
              <a:lnSpc>
                <a:spcPct val="120000"/>
              </a:lnSpc>
              <a:buClr>
                <a:srgbClr val="FF6600"/>
              </a:buClr>
              <a:buFont typeface="楷体_GB2312" pitchFamily="49" charset="-122"/>
              <a:buChar char="★"/>
              <a:defRPr/>
            </a:pPr>
            <a:r>
              <a:rPr lang="zh-CN" altLang="en-US" sz="2200" b="1" dirty="0"/>
              <a:t> 隐含从基类吸收的数据成员和成员函数</a:t>
            </a:r>
            <a:endParaRPr lang="zh-CN" altLang="en-US" sz="2200" b="1" dirty="0">
              <a:solidFill>
                <a:srgbClr val="006600"/>
              </a:solidFill>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上海Nordri专业商务幻灯演示设计">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rdriDesign">
  <a:themeElements>
    <a:clrScheme name="Nordri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3366CC"/>
      </a:folHlink>
    </a:clrScheme>
    <a:fontScheme name="NordriDesign">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3366CC"/>
        </a:folHlink>
      </a:clrScheme>
      <a:clrMap bg1="lt1" tx1="dk1" bg2="lt2" tx2="dk2" accent1="accent1" accent2="accent2" accent3="accent3" accent4="accent4" accent5="accent5" accent6="accent6" hlink="hlink" folHlink="folHlink"/>
    </a:extraClrScheme>
    <a:extraClrScheme>
      <a:clrScheme name="NordriDesign 2">
        <a:dk1>
          <a:srgbClr val="000000"/>
        </a:dk1>
        <a:lt1>
          <a:srgbClr val="FFFFFF"/>
        </a:lt1>
        <a:dk2>
          <a:srgbClr val="000000"/>
        </a:dk2>
        <a:lt2>
          <a:srgbClr val="808080"/>
        </a:lt2>
        <a:accent1>
          <a:srgbClr val="2A62BC"/>
        </a:accent1>
        <a:accent2>
          <a:srgbClr val="22458A"/>
        </a:accent2>
        <a:accent3>
          <a:srgbClr val="FFFFFF"/>
        </a:accent3>
        <a:accent4>
          <a:srgbClr val="000000"/>
        </a:accent4>
        <a:accent5>
          <a:srgbClr val="ACB7DA"/>
        </a:accent5>
        <a:accent6>
          <a:srgbClr val="1E3E7D"/>
        </a:accent6>
        <a:hlink>
          <a:srgbClr val="000000"/>
        </a:hlink>
        <a:folHlink>
          <a:srgbClr val="5F5F5F"/>
        </a:folHlink>
      </a:clrScheme>
      <a:clrMap bg1="lt1" tx1="dk1" bg2="lt2" tx2="dk2" accent1="accent1" accent2="accent2" accent3="accent3" accent4="accent4" accent5="accent5" accent6="accent6" hlink="hlink" folHlink="folHlink"/>
    </a:extraClrScheme>
    <a:extraClrScheme>
      <a:clrScheme name="NordriDesign 3">
        <a:dk1>
          <a:srgbClr val="000000"/>
        </a:dk1>
        <a:lt1>
          <a:srgbClr val="FFFFFF"/>
        </a:lt1>
        <a:dk2>
          <a:srgbClr val="000000"/>
        </a:dk2>
        <a:lt2>
          <a:srgbClr val="808080"/>
        </a:lt2>
        <a:accent1>
          <a:srgbClr val="3366CC"/>
        </a:accent1>
        <a:accent2>
          <a:srgbClr val="003366"/>
        </a:accent2>
        <a:accent3>
          <a:srgbClr val="FFFFFF"/>
        </a:accent3>
        <a:accent4>
          <a:srgbClr val="000000"/>
        </a:accent4>
        <a:accent5>
          <a:srgbClr val="ADB8E2"/>
        </a:accent5>
        <a:accent6>
          <a:srgbClr val="002D5C"/>
        </a:accent6>
        <a:hlink>
          <a:srgbClr val="003366"/>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8019</TotalTime>
  <Words>1736</Words>
  <Application>Microsoft Office PowerPoint</Application>
  <PresentationFormat>全屏显示(4:3)</PresentationFormat>
  <Paragraphs>390</Paragraphs>
  <Slides>30</Slides>
  <Notes>16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30</vt:i4>
      </vt:variant>
    </vt:vector>
  </HeadingPairs>
  <TitlesOfParts>
    <vt:vector size="42" baseType="lpstr">
      <vt:lpstr>华文细黑</vt:lpstr>
      <vt:lpstr>楷体_GB2312</vt:lpstr>
      <vt:lpstr>宋体</vt:lpstr>
      <vt:lpstr>Microsoft Yahei</vt:lpstr>
      <vt:lpstr>Microsoft Yahei</vt:lpstr>
      <vt:lpstr>微软雅黑 Light</vt:lpstr>
      <vt:lpstr>Arial</vt:lpstr>
      <vt:lpstr>Calibri</vt:lpstr>
      <vt:lpstr>Century Gothic</vt:lpstr>
      <vt:lpstr>Wingdings</vt:lpstr>
      <vt:lpstr>上海Nordri专业商务幻灯演示设计</vt:lpstr>
      <vt:lpstr>NordriDesign</vt:lpstr>
      <vt:lpstr>PowerPoint 演示文稿</vt:lpstr>
      <vt:lpstr>Outlines</vt:lpstr>
      <vt:lpstr>继承简介</vt:lpstr>
      <vt:lpstr>继承简介</vt:lpstr>
      <vt:lpstr>继承简介</vt:lpstr>
      <vt:lpstr>继承简介</vt:lpstr>
      <vt:lpstr>同学们自己想一想</vt:lpstr>
      <vt:lpstr>示例—— 数据结构集合类</vt:lpstr>
      <vt:lpstr>继承语法</vt:lpstr>
      <vt:lpstr>基类和派生类</vt:lpstr>
      <vt:lpstr>基类和派生类</vt:lpstr>
      <vt:lpstr>派生类构造函数的任务</vt:lpstr>
      <vt:lpstr>派生类析构的任务</vt:lpstr>
      <vt:lpstr>派生类成员访问属性</vt:lpstr>
      <vt:lpstr>继承方式</vt:lpstr>
      <vt:lpstr>公有继承方式下，基类成员在派生类的访问属性</vt:lpstr>
      <vt:lpstr>基类成员在派生类的访问属性</vt:lpstr>
      <vt:lpstr>PowerPoint 演示文稿</vt:lpstr>
      <vt:lpstr>PowerPoint 演示文稿</vt:lpstr>
      <vt:lpstr>PowerPoint 演示文稿</vt:lpstr>
      <vt:lpstr>PowerPoint 演示文稿</vt:lpstr>
      <vt:lpstr>PowerPoint 演示文稿</vt:lpstr>
      <vt:lpstr>Case Study</vt:lpstr>
      <vt:lpstr>Case Study</vt:lpstr>
      <vt:lpstr>基类 —— Film</vt:lpstr>
      <vt:lpstr>派生类 —— FCut</vt:lpstr>
      <vt:lpstr>测试主程序 —— main.cpp</vt:lpstr>
      <vt:lpstr>课堂练习：ForeignFilm类的声明与实现</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8613786114545</cp:lastModifiedBy>
  <cp:revision>254</cp:revision>
  <dcterms:created xsi:type="dcterms:W3CDTF">2007-10-21T01:27:31Z</dcterms:created>
  <dcterms:modified xsi:type="dcterms:W3CDTF">2024-12-16T02:52:28Z</dcterms:modified>
</cp:coreProperties>
</file>