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CBA08-73FA-8F8E-A374-05D1CED2A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E3E2AE-0072-B0DA-C94C-2F49B7A80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627C8-D78E-C529-8699-09910D86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6C68-3A64-4095-8B7A-4609B569E214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89B6E-B441-1223-231C-EFFC3D34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55D22-DB32-1BE8-FE6C-BEC3F7640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C0E-9FF0-4169-B74F-662528E7D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4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0E86E-E9F0-E88A-B5DF-0571C601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0604DB-3E26-6307-D319-34DC448C0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27868-43CF-8919-0A06-A8A869E6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6C68-3A64-4095-8B7A-4609B569E214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88110-B162-FA77-1EED-CB2A39DC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FC15B-8D6B-E52A-5F7E-08DAC36B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C0E-9FF0-4169-B74F-662528E7D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8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909D2D-3154-68AA-588E-4F0C51363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801B45-B4B4-BFAA-CB1C-5050BF805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F9C5C-D4FC-1E46-8F2A-9D330D22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6C68-3A64-4095-8B7A-4609B569E214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0C6146-602B-E6D4-17E7-D191A226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120A-6243-E463-7184-9EC1E55E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C0E-9FF0-4169-B74F-662528E7D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56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BD32D-686F-3509-8815-8EBA82C4F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27D547-57E0-F888-3E7C-F153CC20D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28E46-1F2A-C61D-E758-8AC42CFD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6C68-3A64-4095-8B7A-4609B569E214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DF639E-CEF1-EFE4-D53C-BF1C55B32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D41CB5-769C-807C-36AD-7503A4BD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C0E-9FF0-4169-B74F-662528E7D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19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FA8D4-F999-AE48-9BD9-99421668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0A4AA2-14D5-FE66-E68A-371A5C234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2D84A-457D-6DA5-1FA5-6D7CBB03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6C68-3A64-4095-8B7A-4609B569E214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1926E-FC01-15E5-CC1E-D7B732A1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4C70A-BFE6-9961-192C-00C707D6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C0E-9FF0-4169-B74F-662528E7D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6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6D8FAD-83B7-B912-4DC5-49782131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5FF02-E180-1E40-FFC7-3331FEC1E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03B613-6561-449A-1A4C-3E7DE6B80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767B37-2239-7516-10D4-D1A1160A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6C68-3A64-4095-8B7A-4609B569E214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FB6061-1A83-7CB3-EFD2-EEA21884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3CAA24-68B5-A9E9-6904-6F5546AC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C0E-9FF0-4169-B74F-662528E7D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78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4BE611-0687-5653-86E9-5FDE0ACB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0C5D4-CF88-B26B-31DD-5A4028933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8C677E-AC79-90A5-D342-031EA764C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9FFFC0-7F02-7808-F188-A7D386AD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2CCBA0-8F0F-8943-9F6D-9C3DD87B3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63E76E-FBE4-8AC3-54C5-B77B6A04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6C68-3A64-4095-8B7A-4609B569E214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1EC072-36DE-16D0-5F47-F24B177B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4A4095-71DA-FE2A-BDA0-D6319D82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C0E-9FF0-4169-B74F-662528E7D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61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4E525-3A5C-21E8-4BCE-9B7C3127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C6F47-137D-CD5C-EC50-E42EF7D8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6C68-3A64-4095-8B7A-4609B569E214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D3884A-5F92-D2B3-6FC1-7333FF5C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42C2DD-2838-6333-495E-742A21CE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C0E-9FF0-4169-B74F-662528E7D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150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2632CE-917C-8C3F-F9EA-8D4B0296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6C68-3A64-4095-8B7A-4609B569E214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13C7E5-FEB2-42AE-2573-8AF2EAB1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A196FD-0E29-2CE9-1ED4-B34F2AF6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C0E-9FF0-4169-B74F-662528E7D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7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AB15F-2555-0D8A-1FE9-97F84D9F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91837-1076-FBC6-13A3-6652C20C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15B6E0-6CB4-27B6-6B15-D148ABB80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571278-B51A-21ED-42DD-BF470DCC6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6C68-3A64-4095-8B7A-4609B569E214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EF6DDF-47B7-A171-C581-6B351912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5D5540-E501-189A-0E2E-B1940110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C0E-9FF0-4169-B74F-662528E7D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34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64093-3BB2-C5DB-D185-9270738F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56EAA9-409E-5CB2-67F1-D315FAC6C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AC4827-6354-E907-56D8-825EDBD4C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74DB2-D477-00B7-6FD7-E89AF397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6C68-3A64-4095-8B7A-4609B569E214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32B34-CA04-40F9-B1CB-A3FBC813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4BDDB0-446D-A8AA-91A4-2B68B6B7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DC0E-9FF0-4169-B74F-662528E7D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89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4AC621-6B29-F359-D34B-3C493783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59930B-2193-04C4-FF73-83699907C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AE0476-2053-4213-373E-2CD56A59B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6C68-3A64-4095-8B7A-4609B569E214}" type="datetimeFigureOut">
              <a:rPr lang="zh-CN" altLang="en-US" smtClean="0"/>
              <a:t>2024/12/4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6CDFE-75FC-37ED-6FD6-4A33AABF9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FE777-42A4-6294-5CD4-852ECE49F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DC0E-9FF0-4169-B74F-662528E7D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77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14E043C-3085-AAE4-DF96-53033875C0A5}"/>
              </a:ext>
            </a:extLst>
          </p:cNvPr>
          <p:cNvSpPr txBox="1"/>
          <p:nvPr/>
        </p:nvSpPr>
        <p:spPr>
          <a:xfrm>
            <a:off x="542260" y="58846"/>
            <a:ext cx="1110747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解题思路如下：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理解题目要求：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首先，仔细阅读题目，明确需要找出身高在一定范围内的男生和女生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生身高范围：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[178,180]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178cm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180cm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生身高范围：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[168,170]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（包含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168cm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170cm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确定输入格式：数据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第一行输入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一个整数</a:t>
            </a:r>
            <a:r>
              <a:rPr lang="en-US" altLang="zh-CN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，表示男生和女生的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（题目已说明男生和女生人数相同）。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第二行输入</a:t>
            </a:r>
            <a:r>
              <a:rPr lang="en-US" altLang="zh-CN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生的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第三行输入</a:t>
            </a:r>
            <a:r>
              <a:rPr lang="en-US" altLang="zh-CN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生的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设计输出格式：数据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输出一行，包含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两个整数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，分别表示符合条件的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男生人数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女生人数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。以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分隔。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题目没有要求存储身高数据，选择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一边输入一边处理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的方法，即逐个读取身高数据并立即判断是否符合条件。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初始化两个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en-US" altLang="zh-CN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male_count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female_count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，用于记录符合条件的男生和女生人数。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循环读取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男生身高数据，对于每个身高，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是否在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178cm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180cm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之间，如果是，则</a:t>
            </a:r>
            <a:r>
              <a:rPr lang="en-US" altLang="zh-CN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male_count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另一个循环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读取女生身高数据，对于每个身高，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是否在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168cm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170cm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之间，如果是，则</a:t>
            </a:r>
            <a:r>
              <a:rPr lang="en-US" altLang="zh-CN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female_count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male_count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female_count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的值。</a:t>
            </a:r>
          </a:p>
        </p:txBody>
      </p:sp>
    </p:spTree>
    <p:extLst>
      <p:ext uri="{BB962C8B-B14F-4D97-AF65-F5344CB8AC3E}">
        <p14:creationId xmlns:p14="http://schemas.microsoft.com/office/powerpoint/2010/main" val="373358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14E043C-3085-AAE4-DF96-53033875C0A5}"/>
              </a:ext>
            </a:extLst>
          </p:cNvPr>
          <p:cNvSpPr txBox="1"/>
          <p:nvPr/>
        </p:nvSpPr>
        <p:spPr>
          <a:xfrm>
            <a:off x="542260" y="58846"/>
            <a:ext cx="11107479" cy="671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解题思路如下：</a:t>
            </a:r>
          </a:p>
          <a:p>
            <a:pPr>
              <a:lnSpc>
                <a:spcPct val="12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理解题目要求：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题目要求从一组胡润富豪榜上的数据中挑选出</a:t>
            </a:r>
            <a:r>
              <a:rPr lang="zh-CN" altLang="en-US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。具体来说，就是给定一系列候选人的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和对应的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，我们需要找出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财产最多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的候选人，并输出其名字和财产。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确定输入格式：数据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第一行输入一个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，表示候选人的数量。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行输入</a:t>
            </a:r>
            <a:r>
              <a:rPr lang="en-US" altLang="zh-CN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个候选人的数据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，包括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，不含空格）和对应的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），空格分隔。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设计输出格式：数据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输出一行，包含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两个整数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，以空格分隔。第一个元素是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首富的名字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，第二个元素是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首富的财产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一行包含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数据，且具有</a:t>
            </a: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，考虑设计为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，多行同类型，则考虑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结构体数组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存储。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定义数据结构：使用结构体（</a:t>
            </a:r>
            <a:r>
              <a:rPr lang="en-US" altLang="zh-CN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）来定义一个数据类型</a:t>
            </a:r>
            <a:r>
              <a:rPr lang="en-US" altLang="zh-CN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Candidate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，用于存储候选人的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读取输入：</a:t>
            </a: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读取输入的整数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创建一个结构体数组或向量（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vector&lt;Candidate&gt;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），用于存储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个候选人的信息。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使用循环读取每个候选人的名字和财产，并存储到结构体数组或向量中。</a:t>
            </a:r>
          </a:p>
        </p:txBody>
      </p:sp>
    </p:spTree>
    <p:extLst>
      <p:ext uri="{BB962C8B-B14F-4D97-AF65-F5344CB8AC3E}">
        <p14:creationId xmlns:p14="http://schemas.microsoft.com/office/powerpoint/2010/main" val="208007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14E043C-3085-AAE4-DF96-53033875C0A5}"/>
              </a:ext>
            </a:extLst>
          </p:cNvPr>
          <p:cNvSpPr txBox="1"/>
          <p:nvPr/>
        </p:nvSpPr>
        <p:spPr>
          <a:xfrm>
            <a:off x="542260" y="58846"/>
            <a:ext cx="11107479" cy="6684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实现步骤：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找出首富，并输出姓名和财产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打擂台法求最值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设置标记量，初始化为第一位富豪的财产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循环遍历结构体数组或向量，对于每个候选人，如果其财产大于标记量的财产，则更新标记量的信息，并记录对应财产的富豪姓名。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输出结果：输出标记量对应的富豪名字和财产。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找出首富，并输出姓名和财产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以财产为指标，对结构体数组进行排序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编写一个比较函数（可以是传统的函数指针、函数对象或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表达式）。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std::sort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函数对结构体数组或容器进行排序，传入起始迭代器、结束迭代器和比较函数。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比较函数，用于按财富排序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const Candidate &amp;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 </a:t>
            </a:r>
            <a:r>
              <a:rPr lang="en-US" altLang="zh-CN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const Candidate &amp;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b) {   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wealth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</a:t>
            </a:r>
            <a:r>
              <a:rPr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wealth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降序排序，财富多的排在前面；若要升序排序，可以返回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a.wealth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b.wealth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对首富向量进行排序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vector&lt;Candidate&gt; richest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richest.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richest.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对首富数组进行排序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Candidate richest[100]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(richest,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richest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+size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1" i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9513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14E043C-3085-AAE4-DF96-53033875C0A5}"/>
              </a:ext>
            </a:extLst>
          </p:cNvPr>
          <p:cNvSpPr txBox="1"/>
          <p:nvPr/>
        </p:nvSpPr>
        <p:spPr>
          <a:xfrm>
            <a:off x="542260" y="58846"/>
            <a:ext cx="11107479" cy="6379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解题思路如下：</a:t>
            </a:r>
          </a:p>
          <a:p>
            <a:pPr>
              <a:lnSpc>
                <a:spcPct val="12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理解题目要求：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题目要求对一个由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整数编号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代表的单词序列（代表英文单词经过转化后的结果）进行统计。这些整数编号来自于</a:t>
            </a:r>
            <a:r>
              <a:rPr lang="en-US" altLang="zh-CN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篇文章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，其中共包含</a:t>
            </a:r>
            <a:r>
              <a:rPr lang="en-US" altLang="zh-CN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个不同的单词编号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。对于每个单词编号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≤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≤ 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），需要统计以下两个信息：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单词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出现在了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多少篇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文章中？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单词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在全部文章中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总共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出现了几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确定输入格式：数据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第一行：两个正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，分别表示文章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和单词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编号上限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接下来的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行：每行首先是一个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，表示第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篇文章的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（单词个数），接下来是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，表示对应的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单词编号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，每个编号在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设计输出格式：数据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输出共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行，每行对应一个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单词编号</a:t>
            </a:r>
            <a:r>
              <a:rPr lang="en-US" altLang="zh-CN" dirty="0" err="1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≤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≤ 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统计结果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每行输出两个整数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，分别表示</a:t>
            </a:r>
            <a:r>
              <a:rPr lang="zh-CN" altLang="en-US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</a:t>
            </a:r>
            <a:r>
              <a:rPr lang="en-US" altLang="zh-CN" dirty="0" err="1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出现在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多少篇文章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总共出现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了多少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应与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单词编号的顺序一致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14E043C-3085-AAE4-DF96-53033875C0A5}"/>
              </a:ext>
            </a:extLst>
          </p:cNvPr>
          <p:cNvSpPr txBox="1"/>
          <p:nvPr/>
        </p:nvSpPr>
        <p:spPr>
          <a:xfrm>
            <a:off x="542260" y="58846"/>
            <a:ext cx="11107479" cy="6047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解题思路如下：</a:t>
            </a:r>
          </a:p>
          <a:p>
            <a:pPr>
              <a:lnSpc>
                <a:spcPct val="12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题面样例的推导：</a:t>
            </a:r>
            <a:endParaRPr lang="en-US" altLang="zh-CN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输入解析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第一行：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（文章篇数）和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（单词编号上限，包含编号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第二行：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（第一篇文章长度），接下来是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1 2 3 2 1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（表示第一篇文章包含的单词编号）。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第三行：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（第二篇文章长度），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（第二篇文章的单词编号序列）。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第四行：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（第三篇文章长度），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2 2 2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（第三篇文章的单词编号序列）。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第五行：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（第四篇文章长度），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（第四篇文章的单词编号序列）。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统计过程：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初始化两个数组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articleCount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totalCount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，大小均为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遍历每篇文章，对每个单词编号进行统计。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详细统计：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单词编号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：出现在文章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篇，总次数为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单词编号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：出现在文章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篇，总次数为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单词编号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：出现在文章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篇，总次数为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3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A6B48-7ABD-3B74-20BF-B408324AB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A94923F-1570-54B9-AA66-76217BED82E4}"/>
              </a:ext>
            </a:extLst>
          </p:cNvPr>
          <p:cNvSpPr txBox="1"/>
          <p:nvPr/>
        </p:nvSpPr>
        <p:spPr>
          <a:xfrm>
            <a:off x="542260" y="58846"/>
            <a:ext cx="11107479" cy="471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解题思路如下：</a:t>
            </a:r>
          </a:p>
          <a:p>
            <a:pPr>
              <a:lnSpc>
                <a:spcPct val="12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理解题目要求：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题目要求计算一个字符串中，最长的回文串长度，首先可以分析回文串的不同情况：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如果回文串是奇数长度，例如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，回文串的判断方法可以从中心‘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’往外扩散式的判断是否回文；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如果回文串是偶数长度，例如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cbbc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，判断方法可以从中心‘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’往外扩散式的判断是否回文；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确定输入格式：数据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第一行：一个字符串，表示“母”串，而“子”串是输入的“母”串中连续的一部分字符串。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设计输出格式：数据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输出共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行，即一个字符串，表示需要从中找最大回文长度的字符串。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9170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22DA5-8A33-8636-0A0B-888B556C1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D4D7595-B50B-EC07-1A62-A457E53B7F58}"/>
              </a:ext>
            </a:extLst>
          </p:cNvPr>
          <p:cNvSpPr txBox="1"/>
          <p:nvPr/>
        </p:nvSpPr>
        <p:spPr>
          <a:xfrm>
            <a:off x="542260" y="58846"/>
            <a:ext cx="11107479" cy="671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解题思路如下：</a:t>
            </a:r>
          </a:p>
          <a:p>
            <a:pPr>
              <a:lnSpc>
                <a:spcPct val="12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题面样例的推导：</a:t>
            </a:r>
            <a:endParaRPr lang="en-US" altLang="zh-CN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输入解析：字符串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cbbcba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，然后开始找可能的回文“中心”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预处理优化：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从上一页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的分析可知，回文中心随着字符串长度的奇偶性发生变化，为了避免这种变化带来的思考负担，先做预处理：把每两个字符的中间插入一个</a:t>
            </a:r>
            <a:r>
              <a:rPr lang="zh-CN" altLang="en-US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的字符，例如‘</a:t>
            </a:r>
            <a:r>
              <a:rPr lang="en-US" altLang="zh-CN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’，这样字符串就变成了：</a:t>
            </a:r>
            <a:r>
              <a:rPr lang="en-US" altLang="zh-CN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c#b#b#c#b#a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可以发现：原本偶数长度的回文串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cbbc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变成了奇数长度的回文串</a:t>
            </a:r>
            <a:r>
              <a:rPr lang="en-US" altLang="zh-CN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c#b#b#c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注意：无论是奇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偶数长度的回文串，插入后都变成奇数回文串，这一结论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可证明，大家自己思考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中心扩散法：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遍历每一个字符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s[K]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包括插入的无效字符‘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），然后设计左边界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 = 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和右边界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= 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，然后判断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s[K – L] == s[K + R]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是否成立，如果不成立则立即停止，然后计算当前长度为：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 * L - 1)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，为什么是这个公式呢？是因为：当前的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是一次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，如果试探结果不对，就只能维护上一次的长度，即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 * L - 1)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。需要注意边界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– L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+ R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是否越界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这种复杂度是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O(n^2)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，原因是：遍历每一个字符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s[K]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之后，需要扫描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，虽然判断的开销是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忽略不计，但是扫描的最大长度是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n/2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，因此复杂度近似为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O(n^2)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8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AF18B-A6B2-A761-9B54-094413494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4A83EBC-8913-6F0A-342C-DA837A99EED2}"/>
              </a:ext>
            </a:extLst>
          </p:cNvPr>
          <p:cNvSpPr txBox="1"/>
          <p:nvPr/>
        </p:nvSpPr>
        <p:spPr>
          <a:xfrm>
            <a:off x="542260" y="58846"/>
            <a:ext cx="11107479" cy="505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解题思路如下：</a:t>
            </a:r>
          </a:p>
          <a:p>
            <a:pPr>
              <a:lnSpc>
                <a:spcPct val="12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理解题目要求：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题目要求计算两个“字符串”集合的交集和并集，这道题意在考察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的用法，需要注意：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一定要先统一大小写，再插入到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中；</a:t>
            </a: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是无序不重复的集合，因此插入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后就不需要再判重了；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注意输入的是一行，单词之间用空格分隔，因此输入的处理更需要注意。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确定输入格式：数据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第一行：一个字符串，表示第一个文本，中间包含若干个单词，单词之间用空格分隔。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第二行：一个字符串，表示第二个文本，格式同上。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设计输出格式：数据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和数据</a:t>
            </a: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输出共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行，分别表示：两个文本之间的交集和并集。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97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7E842-72A2-865F-FD81-240C5BFF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2D710B9-A6E7-CF5D-9B4D-12F826EDA982}"/>
              </a:ext>
            </a:extLst>
          </p:cNvPr>
          <p:cNvSpPr txBox="1"/>
          <p:nvPr/>
        </p:nvSpPr>
        <p:spPr>
          <a:xfrm>
            <a:off x="542260" y="58846"/>
            <a:ext cx="11107479" cy="671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解题思路如下：</a:t>
            </a:r>
          </a:p>
          <a:p>
            <a:pPr>
              <a:lnSpc>
                <a:spcPct val="12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题面样例的推导：</a:t>
            </a:r>
            <a:endParaRPr lang="en-US" altLang="zh-CN" dirty="0"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输入解析：这是最重要的，首先需要解决一行文本怎么分割成若干个字符串。这里介绍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stringstream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的做法，首先，用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geiline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获得包含空格的文本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；然后，定义一个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sstream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ss(txt)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，用这一行文本实例化该对象（即，载入字符串流）；然后，用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ss&gt;&gt;word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的方式，把每个字符都输入到一个字符串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当中，这个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就是文本中的每个单词了。大家要习惯“流”这种思维模式，数据如水流般载入和导出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算法设计：在获得每一个单词后，先处理大小写，比如统一成大写。就把大写后的单词字符串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集合中，注意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集合会自动去重。在获得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之后，开始计算交集和并集。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具体步骤：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（可以用范围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(auto&amp;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word_item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set1)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实现，或者是迭代器实现）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word_item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中，这里建议用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set2.find(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word_item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== set2.end()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就表示不在，如果在，请记录交集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B| += 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在计算完全部的交集后，可以用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计算并集：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B|=|A|+|B|-|A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∩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已经在前面的步骤中获得，而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|A|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|B|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size()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这个成员函数（或者叫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接口）得到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复杂度分析：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和大小写处理部分的复杂度是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，插入是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，具体步骤部分是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，于是总的复杂度近似为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nlogn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46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2299</Words>
  <Application>Microsoft Office PowerPoint</Application>
  <PresentationFormat>宽屏</PresentationFormat>
  <Paragraphs>149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yang</dc:creator>
  <cp:lastModifiedBy>zhengliang jiang</cp:lastModifiedBy>
  <cp:revision>12</cp:revision>
  <dcterms:created xsi:type="dcterms:W3CDTF">2024-12-04T02:07:46Z</dcterms:created>
  <dcterms:modified xsi:type="dcterms:W3CDTF">2024-12-04T09:40:02Z</dcterms:modified>
</cp:coreProperties>
</file>