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3"/>
  </p:notesMasterIdLst>
  <p:sldIdLst>
    <p:sldId id="410" r:id="rId3"/>
    <p:sldId id="265" r:id="rId4"/>
    <p:sldId id="276" r:id="rId5"/>
    <p:sldId id="277" r:id="rId6"/>
    <p:sldId id="270" r:id="rId7"/>
    <p:sldId id="257" r:id="rId8"/>
    <p:sldId id="409" r:id="rId9"/>
    <p:sldId id="434" r:id="rId10"/>
    <p:sldId id="411" r:id="rId11"/>
    <p:sldId id="271" r:id="rId12"/>
    <p:sldId id="397" r:id="rId13"/>
    <p:sldId id="412" r:id="rId14"/>
    <p:sldId id="422" r:id="rId15"/>
    <p:sldId id="429" r:id="rId16"/>
    <p:sldId id="431" r:id="rId17"/>
    <p:sldId id="421" r:id="rId18"/>
    <p:sldId id="433" r:id="rId19"/>
    <p:sldId id="423" r:id="rId20"/>
    <p:sldId id="424" r:id="rId21"/>
    <p:sldId id="3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B03E9"/>
    <a:srgbClr val="33CC33"/>
    <a:srgbClr val="FF9900"/>
    <a:srgbClr val="230AB6"/>
    <a:srgbClr val="043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04A1D-B2A6-4BD2-9AEE-92644B03F329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4A408-5C36-4D5D-ACB7-C0B8F057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6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2F2A510-1EED-48BD-A7F0-A9D069740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3145B8-465F-4430-9EA5-C04B5C8A743D}" type="slidenum">
              <a:rPr lang="en-US" altLang="zh-CN" sz="130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434B4ED-4A33-49B3-8B6A-9180F3A67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CF41826-1FC4-4E65-8F6C-99DC818E0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604D84-2D39-4BC0-ADAE-244CAE9D53AE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4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604D84-2D39-4BC0-ADAE-244CAE9D53AE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2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604D84-2D39-4BC0-ADAE-244CAE9D53AE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24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604D84-2D39-4BC0-ADAE-244CAE9D53AE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80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604D84-2D39-4BC0-ADAE-244CAE9D53AE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78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604D84-2D39-4BC0-ADAE-244CAE9D53AE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9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604D84-2D39-4BC0-ADAE-244CAE9D53AE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44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604D84-2D39-4BC0-ADAE-244CAE9D53AE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78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6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7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93E6E32-C04B-44EC-976D-23FE75EE7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E12FB-D7B0-4E9E-A5A0-8E8A97417BCD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C5B71B8-CDD9-48AF-AC3E-3980B3BBF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D4D99-8D2F-4BAB-AB11-61DFB3EE7F4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3258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1E87F89-1D34-484E-BF00-A773DC2951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92F66-2D8A-4FF3-902B-578D8CB375BC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7BCAB01-137E-45A8-A5A4-9E47536C1E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A988-44FA-4BCA-AF9A-9984B07D3C4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018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67C336-76F6-43D0-ADFC-E9330C5104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91F7C-C2A4-4F74-8A60-3F415CC942FF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1F4D5C5-68AD-4E84-B6B8-C91A2B01F9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4DE1C-EB5A-4255-8889-C8B1F543DDB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7195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E9AF4BF-A54D-49B2-85D2-111844E0B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A0295-2315-4F3A-B147-B8AE044D25C8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A726372-DD7A-4930-9C1D-2F14F514AC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A243-D426-452C-9995-1A4322D71A0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514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7E42073-F457-41E6-9F09-7AA247EBA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ED1E7-893B-47E1-BC11-BAAC7D74CA6A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C51B3FC-6B99-43E0-829B-7D3E94A778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BE562-47F8-425E-8D34-F5F32D6CE1E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9355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E71B9B3-65C0-4D1F-8482-14267B12F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BA056-A686-4557-B715-F310CEB91EE7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AEC1BCF-EE2C-4A59-B5C0-769B626000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1A501-5011-4A17-BF85-3C4D09C83B6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4615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B6B319F-9795-4C79-A5C9-2F8EED391B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821F-E33D-4243-BA9B-F74D0E397025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85350BCE-64EF-4C52-943E-47A55F2EC3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13505-388A-43BC-99EC-162B0FC5717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6805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992F80C-D291-41B8-8746-58C4BC29A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B66B6-B380-4E34-89C6-752FDBF5BCE1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0D345C7-1FB1-4E96-A3BE-19DD3B2AE1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60386-FB66-4F83-B438-B06C10096E1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6803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1A6DAF-840B-405C-B3E7-20B1180A4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10995-F114-45B3-9327-094AE8764153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50C2FA5-DB63-44D6-8802-854F213C74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C2A3-59A1-4F71-AE29-BF4F9ED0B49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4201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1050947-BCD8-4EF8-A400-C6B0A6974C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D7B12-1DC4-4EDA-8B50-16836C944557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5490973-E901-4718-8F51-0B33E2671F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CBA5E-68D5-4879-9C61-8EE8D1A094E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090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8FBACE7-F744-49F9-999E-A944E374C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DF0-DE4E-4CA8-911C-F397776A58CB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D4D66BE-3E1F-44C4-A8AC-CAB271D10B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ED40E-B0D2-486F-8BA7-99C6703635E7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0133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2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3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0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2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91E0-4D08-4EE3-B767-5B4BD6482E64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64EC9-11FF-43C7-BC5A-EA891BD9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0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75C9772A-88CF-4206-8565-A92EA4B492C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75C9772A-88CF-4206-8565-A92EA4B49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>
            <a:extLst>
              <a:ext uri="{FF2B5EF4-FFF2-40B4-BE49-F238E27FC236}">
                <a16:creationId xmlns:a16="http://schemas.microsoft.com/office/drawing/2014/main" id="{66F2C539-AADF-487A-86EA-E3FB87B6E5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7267" y="62722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fld id="{1EED8F63-EF67-4026-86F5-5113A341B8AC}" type="datetime1">
              <a:rPr lang="zh-CN" altLang="en-US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2D69047-77BF-4CF0-9C2B-2AC896214C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6200" y="62722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0CE395-D034-4449-9BF3-8C41B277A20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29" name="Rectangle 16">
            <a:extLst>
              <a:ext uri="{FF2B5EF4-FFF2-40B4-BE49-F238E27FC236}">
                <a16:creationId xmlns:a16="http://schemas.microsoft.com/office/drawing/2014/main" id="{DBC745D5-2D98-4653-899F-8B477687A6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647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040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0A89C-D765-6982-8322-6975A7DB0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第三次小班讨论</a:t>
            </a:r>
          </a:p>
        </p:txBody>
      </p:sp>
    </p:spTree>
    <p:extLst>
      <p:ext uri="{BB962C8B-B14F-4D97-AF65-F5344CB8AC3E}">
        <p14:creationId xmlns:p14="http://schemas.microsoft.com/office/powerpoint/2010/main" val="105468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B79F8-656A-4D94-AAA9-767985A5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51" y="829798"/>
            <a:ext cx="8096896" cy="132556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F1BB7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F1BB7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假设经过火车站的列车有：城际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、动车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、高铁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、直达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、特快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、普快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，发车的优先顺序为：高铁、动车、城际、直达、特快、普快。同一时间每一类列车中最多只能有一列进站，站内列车只能有一列发出。请采用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块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4-2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优先编码器和逻辑门设计发车信号控制电路，发车信号分别为：高铁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111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，动车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110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，城际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101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，直达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011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、特快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010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、普快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001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48C35D-FA4E-43AD-BCE9-B54DD6D8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29" y="3249488"/>
            <a:ext cx="5402584" cy="26310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95CDA8-A91C-4EF1-9AB4-09517787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13" y="3381220"/>
            <a:ext cx="3560684" cy="24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1C887D-08EF-8D8A-A10B-B52FA850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6" y="985194"/>
            <a:ext cx="5353025" cy="3301289"/>
          </a:xfrm>
          <a:prstGeom prst="rect">
            <a:avLst/>
          </a:prstGeom>
        </p:spPr>
      </p:pic>
      <p:sp>
        <p:nvSpPr>
          <p:cNvPr id="15362" name="日期占位符 1">
            <a:extLst>
              <a:ext uri="{FF2B5EF4-FFF2-40B4-BE49-F238E27FC236}">
                <a16:creationId xmlns:a16="http://schemas.microsoft.com/office/drawing/2014/main" id="{0A46C839-79F8-4FB7-BD61-CBE5AC9446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BB84D7-3BFA-4034-88A6-F2F33902EF7C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2022/11/19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灯片编号占位符 2">
            <a:extLst>
              <a:ext uri="{FF2B5EF4-FFF2-40B4-BE49-F238E27FC236}">
                <a16:creationId xmlns:a16="http://schemas.microsoft.com/office/drawing/2014/main" id="{C44DA741-1388-42DD-8E66-1160FA4D50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820E5DE-931D-456D-9A2E-67637133F6F6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58A53D35-8861-4D44-8591-A4309BC8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8726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6" name="Rectangle 7">
            <a:extLst>
              <a:ext uri="{FF2B5EF4-FFF2-40B4-BE49-F238E27FC236}">
                <a16:creationId xmlns:a16="http://schemas.microsoft.com/office/drawing/2014/main" id="{DCCABA97-3446-4E6A-ADD1-982F4694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24" y="150739"/>
            <a:ext cx="84169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、模型机整体架构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67E16E0F-249D-45F4-A57C-A47984DC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065" y="1515487"/>
            <a:ext cx="3820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目的寄存器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07CC3C41-FAC0-48CA-999C-02D442137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37" y="1653986"/>
            <a:ext cx="3820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源寄存器</a:t>
            </a: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322326C6-0199-4F18-A459-543651A7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48" y="4843561"/>
            <a:ext cx="5340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任何时候只能有一个向总线写数据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9E85D328-5D98-455A-8525-816736D21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90" y="5418713"/>
            <a:ext cx="5340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任何时候总线上的数据写入一个设备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59844C1-BAA4-6772-E666-9D8737C1F9B5}"/>
              </a:ext>
            </a:extLst>
          </p:cNvPr>
          <p:cNvSpPr txBox="1">
            <a:spLocks/>
          </p:cNvSpPr>
          <p:nvPr/>
        </p:nvSpPr>
        <p:spPr>
          <a:xfrm>
            <a:off x="9664175" y="619677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A5DAA53B-4953-4982-8DFD-4DCE66E9E30B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E7294A5-822C-E7AD-BC51-9F4544716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88" y="542095"/>
            <a:ext cx="5972175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681DEFB-0689-76CB-047F-C2519576DEAB}"/>
              </a:ext>
            </a:extLst>
          </p:cNvPr>
          <p:cNvGrpSpPr>
            <a:grpSpLocks/>
          </p:cNvGrpSpPr>
          <p:nvPr/>
        </p:nvGrpSpPr>
        <p:grpSpPr bwMode="auto">
          <a:xfrm>
            <a:off x="9957863" y="5036307"/>
            <a:ext cx="1587500" cy="542925"/>
            <a:chOff x="6493933" y="5095342"/>
            <a:chExt cx="1588090" cy="543451"/>
          </a:xfrm>
        </p:grpSpPr>
        <p:sp>
          <p:nvSpPr>
            <p:cNvPr id="9" name="标注: 弯曲线形 15">
              <a:extLst>
                <a:ext uri="{FF2B5EF4-FFF2-40B4-BE49-F238E27FC236}">
                  <a16:creationId xmlns:a16="http://schemas.microsoft.com/office/drawing/2014/main" id="{F4161348-C839-02DD-4901-A06C0CEFB4F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521182" y="5399881"/>
              <a:ext cx="211663" cy="26616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7514"/>
                <a:gd name="adj6" fmla="val -46667"/>
              </a:avLst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" name="文本框 16">
              <a:extLst>
                <a:ext uri="{FF2B5EF4-FFF2-40B4-BE49-F238E27FC236}">
                  <a16:creationId xmlns:a16="http://schemas.microsoft.com/office/drawing/2014/main" id="{ACF8420C-68D7-B4B8-0A53-99D560D0A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00" y="5095342"/>
              <a:ext cx="11224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rgbClr val="FF0000"/>
                  </a:solidFill>
                </a:rPr>
                <a:t>目的地址</a:t>
              </a:r>
              <a:r>
                <a:rPr lang="en-US" altLang="zh-CN" sz="1400">
                  <a:solidFill>
                    <a:srgbClr val="FF0000"/>
                  </a:solidFill>
                </a:rPr>
                <a:t>R1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8F94C5-0BD4-210B-26A5-0BC7E84C4CAA}"/>
              </a:ext>
            </a:extLst>
          </p:cNvPr>
          <p:cNvGrpSpPr>
            <a:grpSpLocks/>
          </p:cNvGrpSpPr>
          <p:nvPr/>
        </p:nvGrpSpPr>
        <p:grpSpPr bwMode="auto">
          <a:xfrm>
            <a:off x="7709963" y="5368095"/>
            <a:ext cx="1628775" cy="949325"/>
            <a:chOff x="4284135" y="5435600"/>
            <a:chExt cx="1629291" cy="949655"/>
          </a:xfrm>
        </p:grpSpPr>
        <p:sp>
          <p:nvSpPr>
            <p:cNvPr id="13" name="标注: 弯曲线形 2">
              <a:extLst>
                <a:ext uri="{FF2B5EF4-FFF2-40B4-BE49-F238E27FC236}">
                  <a16:creationId xmlns:a16="http://schemas.microsoft.com/office/drawing/2014/main" id="{73F1C0D7-D76F-725A-ED64-EF06C29C7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265" y="5435600"/>
              <a:ext cx="266161" cy="21166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317514"/>
                <a:gd name="adj6" fmla="val -328810"/>
              </a:avLst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" name="文本框 3">
              <a:extLst>
                <a:ext uri="{FF2B5EF4-FFF2-40B4-BE49-F238E27FC236}">
                  <a16:creationId xmlns:a16="http://schemas.microsoft.com/office/drawing/2014/main" id="{9ACE8359-EDD0-DDC9-E385-9C95B02E6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135" y="6077478"/>
              <a:ext cx="9428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rgbClr val="FF0000"/>
                  </a:solidFill>
                </a:rPr>
                <a:t>源地址</a:t>
              </a:r>
              <a:r>
                <a:rPr lang="en-US" altLang="zh-CN" sz="1400">
                  <a:solidFill>
                    <a:srgbClr val="FF0000"/>
                  </a:solidFill>
                </a:rPr>
                <a:t>R2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15" name="文本框 6">
            <a:extLst>
              <a:ext uri="{FF2B5EF4-FFF2-40B4-BE49-F238E27FC236}">
                <a16:creationId xmlns:a16="http://schemas.microsoft.com/office/drawing/2014/main" id="{0C6B2806-0A72-1474-46B2-9BDD8147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1625" y="5325232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sp>
        <p:nvSpPr>
          <p:cNvPr id="16" name="任意多边形 3">
            <a:extLst>
              <a:ext uri="{FF2B5EF4-FFF2-40B4-BE49-F238E27FC236}">
                <a16:creationId xmlns:a16="http://schemas.microsoft.com/office/drawing/2014/main" id="{7B171FB0-CAC7-0B4F-D8EB-AD51C6FEF50E}"/>
              </a:ext>
            </a:extLst>
          </p:cNvPr>
          <p:cNvSpPr>
            <a:spLocks/>
          </p:cNvSpPr>
          <p:nvPr/>
        </p:nvSpPr>
        <p:spPr bwMode="auto">
          <a:xfrm>
            <a:off x="5760513" y="508757"/>
            <a:ext cx="4278312" cy="5540375"/>
          </a:xfrm>
          <a:custGeom>
            <a:avLst/>
            <a:gdLst>
              <a:gd name="T0" fmla="*/ 4270607 w 4277227"/>
              <a:gd name="T1" fmla="*/ 0 h 5540542"/>
              <a:gd name="T2" fmla="*/ 4282655 w 4277227"/>
              <a:gd name="T3" fmla="*/ 1840556 h 5540542"/>
              <a:gd name="T4" fmla="*/ 2319019 w 4277227"/>
              <a:gd name="T5" fmla="*/ 1840556 h 5540542"/>
              <a:gd name="T6" fmla="*/ 2337089 w 4277227"/>
              <a:gd name="T7" fmla="*/ 5539707 h 5540542"/>
              <a:gd name="T8" fmla="*/ 0 w 4277227"/>
              <a:gd name="T9" fmla="*/ 5539707 h 5540542"/>
              <a:gd name="T10" fmla="*/ 12047 w 4277227"/>
              <a:gd name="T11" fmla="*/ 30074 h 5540542"/>
              <a:gd name="T12" fmla="*/ 4270607 w 4277227"/>
              <a:gd name="T13" fmla="*/ 0 h 55405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77227" h="5540542">
                <a:moveTo>
                  <a:pt x="4265195" y="0"/>
                </a:moveTo>
                <a:cubicBezTo>
                  <a:pt x="4269206" y="613610"/>
                  <a:pt x="4273216" y="1227221"/>
                  <a:pt x="4277227" y="1840831"/>
                </a:cubicBezTo>
                <a:lnTo>
                  <a:pt x="2316079" y="1840831"/>
                </a:lnTo>
                <a:lnTo>
                  <a:pt x="2334127" y="5540542"/>
                </a:lnTo>
                <a:lnTo>
                  <a:pt x="0" y="5540542"/>
                </a:lnTo>
                <a:cubicBezTo>
                  <a:pt x="4011" y="3703721"/>
                  <a:pt x="8021" y="1866900"/>
                  <a:pt x="12032" y="30079"/>
                </a:cubicBezTo>
                <a:lnTo>
                  <a:pt x="4265195" y="0"/>
                </a:ln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7" name="任意多边形 6">
            <a:extLst>
              <a:ext uri="{FF2B5EF4-FFF2-40B4-BE49-F238E27FC236}">
                <a16:creationId xmlns:a16="http://schemas.microsoft.com/office/drawing/2014/main" id="{A0A60733-6B91-C99E-3D29-6FE513DD56CF}"/>
              </a:ext>
            </a:extLst>
          </p:cNvPr>
          <p:cNvSpPr>
            <a:spLocks/>
          </p:cNvSpPr>
          <p:nvPr/>
        </p:nvSpPr>
        <p:spPr bwMode="auto">
          <a:xfrm>
            <a:off x="7962375" y="2348670"/>
            <a:ext cx="3989388" cy="4276725"/>
          </a:xfrm>
          <a:custGeom>
            <a:avLst/>
            <a:gdLst>
              <a:gd name="T0" fmla="*/ 0 w 3988469"/>
              <a:gd name="T1" fmla="*/ 0 h 4277226"/>
              <a:gd name="T2" fmla="*/ 3987043 w 3988469"/>
              <a:gd name="T3" fmla="*/ 6011 h 4277226"/>
              <a:gd name="T4" fmla="*/ 3993066 w 3988469"/>
              <a:gd name="T5" fmla="*/ 4274721 h 4277226"/>
              <a:gd name="T6" fmla="*/ 30114 w 3988469"/>
              <a:gd name="T7" fmla="*/ 4274721 h 4277226"/>
              <a:gd name="T8" fmla="*/ 0 w 3988469"/>
              <a:gd name="T9" fmla="*/ 0 h 4277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8469" h="4277226">
                <a:moveTo>
                  <a:pt x="0" y="0"/>
                </a:moveTo>
                <a:lnTo>
                  <a:pt x="3982453" y="6016"/>
                </a:lnTo>
                <a:cubicBezTo>
                  <a:pt x="3984458" y="1429753"/>
                  <a:pt x="3986464" y="2853489"/>
                  <a:pt x="3988469" y="4277226"/>
                </a:cubicBezTo>
                <a:lnTo>
                  <a:pt x="30079" y="4277226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AC16A2F-258C-315D-52FE-130990E574C1}"/>
              </a:ext>
            </a:extLst>
          </p:cNvPr>
          <p:cNvGrpSpPr>
            <a:grpSpLocks/>
          </p:cNvGrpSpPr>
          <p:nvPr/>
        </p:nvGrpSpPr>
        <p:grpSpPr bwMode="auto">
          <a:xfrm>
            <a:off x="8324325" y="3901245"/>
            <a:ext cx="215900" cy="604837"/>
            <a:chOff x="5384132" y="3976457"/>
            <a:chExt cx="217128" cy="605119"/>
          </a:xfrm>
        </p:grpSpPr>
        <p:sp>
          <p:nvSpPr>
            <p:cNvPr id="19" name="文本框 7">
              <a:extLst>
                <a:ext uri="{FF2B5EF4-FFF2-40B4-BE49-F238E27FC236}">
                  <a16:creationId xmlns:a16="http://schemas.microsoft.com/office/drawing/2014/main" id="{CF0128B5-C6A5-1107-3079-B65B19F8D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  <p:sp>
          <p:nvSpPr>
            <p:cNvPr id="20" name="文本框 31">
              <a:extLst>
                <a:ext uri="{FF2B5EF4-FFF2-40B4-BE49-F238E27FC236}">
                  <a16:creationId xmlns:a16="http://schemas.microsoft.com/office/drawing/2014/main" id="{0822DD61-4C4E-703B-4C2B-0A30D7742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6137" y="4381521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</p:grpSp>
      <p:sp>
        <p:nvSpPr>
          <p:cNvPr id="47" name="文本框 67">
            <a:extLst>
              <a:ext uri="{FF2B5EF4-FFF2-40B4-BE49-F238E27FC236}">
                <a16:creationId xmlns:a16="http://schemas.microsoft.com/office/drawing/2014/main" id="{35E04EAC-45BB-B873-48ED-DF09DD58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278" y="5273113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BA058E7-337A-34FF-2933-A60AC971547C}"/>
              </a:ext>
            </a:extLst>
          </p:cNvPr>
          <p:cNvSpPr txBox="1"/>
          <p:nvPr/>
        </p:nvSpPr>
        <p:spPr>
          <a:xfrm>
            <a:off x="10835853" y="5292163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07DC9BB-6A61-27AC-6DAB-FE1D43E5E921}"/>
              </a:ext>
            </a:extLst>
          </p:cNvPr>
          <p:cNvSpPr txBox="1"/>
          <p:nvPr/>
        </p:nvSpPr>
        <p:spPr>
          <a:xfrm>
            <a:off x="10845378" y="54874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EBB2036-7693-F534-65E5-E0781D7844E2}"/>
              </a:ext>
            </a:extLst>
          </p:cNvPr>
          <p:cNvSpPr txBox="1"/>
          <p:nvPr/>
        </p:nvSpPr>
        <p:spPr>
          <a:xfrm>
            <a:off x="10846966" y="57303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5226E2-482D-72B3-6860-4A8F851553A7}"/>
              </a:ext>
            </a:extLst>
          </p:cNvPr>
          <p:cNvSpPr txBox="1"/>
          <p:nvPr/>
        </p:nvSpPr>
        <p:spPr>
          <a:xfrm>
            <a:off x="10845378" y="59271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F4081D7-4032-8421-8774-84A9FEFC2C0D}"/>
              </a:ext>
            </a:extLst>
          </p:cNvPr>
          <p:cNvSpPr/>
          <p:nvPr/>
        </p:nvSpPr>
        <p:spPr bwMode="auto">
          <a:xfrm>
            <a:off x="7117825" y="2348670"/>
            <a:ext cx="4745038" cy="307465"/>
          </a:xfrm>
          <a:prstGeom prst="rect">
            <a:avLst/>
          </a:prstGeom>
          <a:noFill/>
          <a:ln w="25400" cap="flat" cmpd="sng" algn="ctr">
            <a:solidFill>
              <a:srgbClr val="FF66CC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AE5A72-348E-4E4B-6A91-A611A6B7A84F}"/>
              </a:ext>
            </a:extLst>
          </p:cNvPr>
          <p:cNvSpPr/>
          <p:nvPr/>
        </p:nvSpPr>
        <p:spPr bwMode="auto">
          <a:xfrm>
            <a:off x="11661842" y="2656135"/>
            <a:ext cx="226421" cy="3712084"/>
          </a:xfrm>
          <a:prstGeom prst="rect">
            <a:avLst/>
          </a:prstGeom>
          <a:noFill/>
          <a:ln w="25400" cap="flat" cmpd="sng" algn="ctr">
            <a:solidFill>
              <a:srgbClr val="FF66CC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D3FBC5D-80D7-1C06-C919-1E0998F4560D}"/>
              </a:ext>
            </a:extLst>
          </p:cNvPr>
          <p:cNvSpPr/>
          <p:nvPr/>
        </p:nvSpPr>
        <p:spPr bwMode="auto">
          <a:xfrm>
            <a:off x="6720950" y="6368219"/>
            <a:ext cx="5141913" cy="269607"/>
          </a:xfrm>
          <a:prstGeom prst="rect">
            <a:avLst/>
          </a:prstGeom>
          <a:noFill/>
          <a:ln w="25400" cap="flat" cmpd="sng" algn="ctr">
            <a:solidFill>
              <a:srgbClr val="FF66CC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89D65A5-CBDD-1F45-6349-E161A4EDC7E6}"/>
              </a:ext>
            </a:extLst>
          </p:cNvPr>
          <p:cNvSpPr/>
          <p:nvPr/>
        </p:nvSpPr>
        <p:spPr bwMode="auto">
          <a:xfrm>
            <a:off x="5890688" y="5298513"/>
            <a:ext cx="1962253" cy="720493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9042B37-4A02-F7FD-503D-7CB39900918B}"/>
              </a:ext>
            </a:extLst>
          </p:cNvPr>
          <p:cNvSpPr/>
          <p:nvPr/>
        </p:nvSpPr>
        <p:spPr bwMode="auto">
          <a:xfrm>
            <a:off x="5955774" y="3980109"/>
            <a:ext cx="2006601" cy="72049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4E01BDF-32C3-335C-46F4-4C6F985DC4E1}"/>
              </a:ext>
            </a:extLst>
          </p:cNvPr>
          <p:cNvSpPr/>
          <p:nvPr/>
        </p:nvSpPr>
        <p:spPr bwMode="auto">
          <a:xfrm>
            <a:off x="6078011" y="2958639"/>
            <a:ext cx="1754189" cy="882914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3C5993A-1ADA-E861-36C0-516E0775E1BC}"/>
              </a:ext>
            </a:extLst>
          </p:cNvPr>
          <p:cNvSpPr/>
          <p:nvPr/>
        </p:nvSpPr>
        <p:spPr bwMode="auto">
          <a:xfrm>
            <a:off x="8649969" y="5306580"/>
            <a:ext cx="2009183" cy="866377"/>
          </a:xfrm>
          <a:prstGeom prst="rect">
            <a:avLst/>
          </a:prstGeom>
          <a:noFill/>
          <a:ln w="25400" cap="flat" cmpd="sng" algn="ctr">
            <a:solidFill>
              <a:srgbClr val="0000CC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03072B6-0E8D-3EDB-3B77-553B9B85AC1E}"/>
              </a:ext>
            </a:extLst>
          </p:cNvPr>
          <p:cNvSpPr/>
          <p:nvPr/>
        </p:nvSpPr>
        <p:spPr bwMode="auto">
          <a:xfrm>
            <a:off x="8662647" y="3643873"/>
            <a:ext cx="2009183" cy="1016707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C8B1860-ED58-421D-10CA-0A2D1A042D55}"/>
              </a:ext>
            </a:extLst>
          </p:cNvPr>
          <p:cNvSpPr/>
          <p:nvPr/>
        </p:nvSpPr>
        <p:spPr bwMode="auto">
          <a:xfrm>
            <a:off x="9072660" y="2899533"/>
            <a:ext cx="1218577" cy="531812"/>
          </a:xfrm>
          <a:prstGeom prst="rect">
            <a:avLst/>
          </a:prstGeom>
          <a:noFill/>
          <a:ln w="2540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6B5F622-A743-46D2-6372-B8C60F40D2AF}"/>
              </a:ext>
            </a:extLst>
          </p:cNvPr>
          <p:cNvSpPr/>
          <p:nvPr/>
        </p:nvSpPr>
        <p:spPr bwMode="auto">
          <a:xfrm>
            <a:off x="8445598" y="1656271"/>
            <a:ext cx="1512265" cy="566985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9246E-C7FF-8C70-E1AF-4A9F50A4F549}"/>
              </a:ext>
            </a:extLst>
          </p:cNvPr>
          <p:cNvSpPr/>
          <p:nvPr/>
        </p:nvSpPr>
        <p:spPr bwMode="auto">
          <a:xfrm>
            <a:off x="8431278" y="980244"/>
            <a:ext cx="1512265" cy="566985"/>
          </a:xfrm>
          <a:prstGeom prst="rect">
            <a:avLst/>
          </a:prstGeom>
          <a:noFill/>
          <a:ln w="25400" cap="flat" cmpd="sng" algn="ctr">
            <a:solidFill>
              <a:srgbClr val="FF006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44FDB18-5668-461A-C359-51D947395D16}"/>
              </a:ext>
            </a:extLst>
          </p:cNvPr>
          <p:cNvSpPr/>
          <p:nvPr/>
        </p:nvSpPr>
        <p:spPr bwMode="auto">
          <a:xfrm>
            <a:off x="7823601" y="1016261"/>
            <a:ext cx="537795" cy="566985"/>
          </a:xfrm>
          <a:prstGeom prst="rect">
            <a:avLst/>
          </a:prstGeom>
          <a:noFill/>
          <a:ln w="25400" cap="flat" cmpd="sng" algn="ctr">
            <a:solidFill>
              <a:srgbClr val="FF7C8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0" name="矩形 15359">
            <a:extLst>
              <a:ext uri="{FF2B5EF4-FFF2-40B4-BE49-F238E27FC236}">
                <a16:creationId xmlns:a16="http://schemas.microsoft.com/office/drawing/2014/main" id="{CFCA0682-875B-F40F-47E4-C532B945EB44}"/>
              </a:ext>
            </a:extLst>
          </p:cNvPr>
          <p:cNvSpPr/>
          <p:nvPr/>
        </p:nvSpPr>
        <p:spPr bwMode="auto">
          <a:xfrm>
            <a:off x="6127223" y="3537700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45" grpId="0"/>
      <p:bldP spid="46" grpId="0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>
            <a:extLst>
              <a:ext uri="{FF2B5EF4-FFF2-40B4-BE49-F238E27FC236}">
                <a16:creationId xmlns:a16="http://schemas.microsoft.com/office/drawing/2014/main" id="{87B74979-0DAB-4DB2-B496-109B049535F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336D8ACD-9960-4FE4-9EF8-F5C2B552D463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灯片编号占位符 2">
            <a:extLst>
              <a:ext uri="{FF2B5EF4-FFF2-40B4-BE49-F238E27FC236}">
                <a16:creationId xmlns:a16="http://schemas.microsoft.com/office/drawing/2014/main" id="{36979862-1A2B-4441-9CCD-759FC2B838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7227EDA2-1F81-47B4-ABAD-A6E50B10F34B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12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cxnSp>
        <p:nvCxnSpPr>
          <p:cNvPr id="21508" name="直接连接符 33">
            <a:extLst>
              <a:ext uri="{FF2B5EF4-FFF2-40B4-BE49-F238E27FC236}">
                <a16:creationId xmlns:a16="http://schemas.microsoft.com/office/drawing/2014/main" id="{8A52330F-7F96-467F-8C01-DEA5D0898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5826" y="241935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日期占位符 1">
            <a:extLst>
              <a:ext uri="{FF2B5EF4-FFF2-40B4-BE49-F238E27FC236}">
                <a16:creationId xmlns:a16="http://schemas.microsoft.com/office/drawing/2014/main" id="{AB431A6C-7A50-4860-95BB-36B5406AE45A}"/>
              </a:ext>
            </a:extLst>
          </p:cNvPr>
          <p:cNvSpPr txBox="1">
            <a:spLocks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0B14BA9E-E721-453E-90FC-27097984732D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灯片编号占位符 2">
            <a:extLst>
              <a:ext uri="{FF2B5EF4-FFF2-40B4-BE49-F238E27FC236}">
                <a16:creationId xmlns:a16="http://schemas.microsoft.com/office/drawing/2014/main" id="{1EAD8A6A-8321-4BDE-8B6C-9DEBF56DC1E2}"/>
              </a:ext>
            </a:extLst>
          </p:cNvPr>
          <p:cNvSpPr txBox="1">
            <a:spLocks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0A303FE9-642E-4A12-AFAC-1115EE867CAA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12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93710DE1-6CD2-48BF-B6DF-92342C3B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8726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12" name="Rectangle 5">
            <a:extLst>
              <a:ext uri="{FF2B5EF4-FFF2-40B4-BE49-F238E27FC236}">
                <a16:creationId xmlns:a16="http://schemas.microsoft.com/office/drawing/2014/main" id="{F362F8A4-2103-42FC-9045-67F7CFB1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90" y="837439"/>
            <a:ext cx="18182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1513" name="Picture 7">
            <a:extLst>
              <a:ext uri="{FF2B5EF4-FFF2-40B4-BE49-F238E27FC236}">
                <a16:creationId xmlns:a16="http://schemas.microsoft.com/office/drawing/2014/main" id="{88134806-BDA2-4518-B982-FF930F52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7924AFA-9A13-4D5E-9F38-AAE1D700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1" y="2670176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65C3A43F-0A14-46C4-88B0-BC5AFA24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6" y="5351464"/>
            <a:ext cx="1179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1516" name="TextBox 9">
            <a:extLst>
              <a:ext uri="{FF2B5EF4-FFF2-40B4-BE49-F238E27FC236}">
                <a16:creationId xmlns:a16="http://schemas.microsoft.com/office/drawing/2014/main" id="{638564AD-33F0-480A-B3D5-B3EA04D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576897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17" name="TextBox 10">
            <a:extLst>
              <a:ext uri="{FF2B5EF4-FFF2-40B4-BE49-F238E27FC236}">
                <a16:creationId xmlns:a16="http://schemas.microsoft.com/office/drawing/2014/main" id="{45F3658D-D49E-4969-9CDE-76F97EAF4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1" y="4005264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18" name="TextBox 11">
            <a:extLst>
              <a:ext uri="{FF2B5EF4-FFF2-40B4-BE49-F238E27FC236}">
                <a16:creationId xmlns:a16="http://schemas.microsoft.com/office/drawing/2014/main" id="{7B9B3843-4A7B-4034-9278-2C84A72C7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051176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19" name="TextBox 13">
            <a:extLst>
              <a:ext uri="{FF2B5EF4-FFF2-40B4-BE49-F238E27FC236}">
                <a16:creationId xmlns:a16="http://schemas.microsoft.com/office/drawing/2014/main" id="{7E546B6A-9074-4E3C-9B76-C4690DE5D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2852739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20" name="TextBox 15">
            <a:extLst>
              <a:ext uri="{FF2B5EF4-FFF2-40B4-BE49-F238E27FC236}">
                <a16:creationId xmlns:a16="http://schemas.microsoft.com/office/drawing/2014/main" id="{98F17A9C-B296-463B-884F-A0B711D0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4" y="14192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21" name="TextBox 27">
            <a:extLst>
              <a:ext uri="{FF2B5EF4-FFF2-40B4-BE49-F238E27FC236}">
                <a16:creationId xmlns:a16="http://schemas.microsoft.com/office/drawing/2014/main" id="{A0107247-8E44-4BB3-86AE-1AB68913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8" y="2767014"/>
            <a:ext cx="666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</a:rPr>
              <a:t>00H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1522" name="TextBox 31">
            <a:extLst>
              <a:ext uri="{FF2B5EF4-FFF2-40B4-BE49-F238E27FC236}">
                <a16:creationId xmlns:a16="http://schemas.microsoft.com/office/drawing/2014/main" id="{5AEE7535-6F00-45F0-A3BA-8669CE2D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725489"/>
            <a:ext cx="28733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cxnSp>
        <p:nvCxnSpPr>
          <p:cNvPr id="21523" name="直接连接符 35">
            <a:extLst>
              <a:ext uri="{FF2B5EF4-FFF2-40B4-BE49-F238E27FC236}">
                <a16:creationId xmlns:a16="http://schemas.microsoft.com/office/drawing/2014/main" id="{013D3754-B3CC-4FBC-923E-950406E263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9850" y="213518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TextBox 64">
            <a:extLst>
              <a:ext uri="{FF2B5EF4-FFF2-40B4-BE49-F238E27FC236}">
                <a16:creationId xmlns:a16="http://schemas.microsoft.com/office/drawing/2014/main" id="{89246A37-9D0F-425A-BF5C-6E227AB8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7" y="2120900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000000"/>
                </a:solidFill>
              </a:rPr>
              <a:t>CLK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cxnSp>
        <p:nvCxnSpPr>
          <p:cNvPr id="21525" name="直接连接符 33">
            <a:extLst>
              <a:ext uri="{FF2B5EF4-FFF2-40B4-BE49-F238E27FC236}">
                <a16:creationId xmlns:a16="http://schemas.microsoft.com/office/drawing/2014/main" id="{6B1F020B-6890-4D53-A2C9-95EFABF25C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9851" y="213995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直接连接符 33">
            <a:extLst>
              <a:ext uri="{FF2B5EF4-FFF2-40B4-BE49-F238E27FC236}">
                <a16:creationId xmlns:a16="http://schemas.microsoft.com/office/drawing/2014/main" id="{89B2A434-8C40-4ED1-A909-49D726BB50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6376" y="241935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直接连接符 35">
            <a:extLst>
              <a:ext uri="{FF2B5EF4-FFF2-40B4-BE49-F238E27FC236}">
                <a16:creationId xmlns:a16="http://schemas.microsoft.com/office/drawing/2014/main" id="{1F2BF653-EFDB-4AC4-9B66-C345235674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6375" y="214153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直接连接符 35">
            <a:extLst>
              <a:ext uri="{FF2B5EF4-FFF2-40B4-BE49-F238E27FC236}">
                <a16:creationId xmlns:a16="http://schemas.microsoft.com/office/drawing/2014/main" id="{91601312-98D5-4C7D-BAB0-5CD56531FB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94050" y="212883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直接连接符 33">
            <a:extLst>
              <a:ext uri="{FF2B5EF4-FFF2-40B4-BE49-F238E27FC236}">
                <a16:creationId xmlns:a16="http://schemas.microsoft.com/office/drawing/2014/main" id="{888C2ED8-5896-45EC-9C60-8FB83D00FC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1" y="213360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直接连接符 35">
            <a:extLst>
              <a:ext uri="{FF2B5EF4-FFF2-40B4-BE49-F238E27FC236}">
                <a16:creationId xmlns:a16="http://schemas.microsoft.com/office/drawing/2014/main" id="{A6AE5BB9-2394-42B0-8AFB-369F2E96EB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36925" y="212883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直接连接符 33">
            <a:extLst>
              <a:ext uri="{FF2B5EF4-FFF2-40B4-BE49-F238E27FC236}">
                <a16:creationId xmlns:a16="http://schemas.microsoft.com/office/drawing/2014/main" id="{804D1B0F-AF40-42D3-A404-8E1F7DA28E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36926" y="24130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直接连接符 35">
            <a:extLst>
              <a:ext uri="{FF2B5EF4-FFF2-40B4-BE49-F238E27FC236}">
                <a16:creationId xmlns:a16="http://schemas.microsoft.com/office/drawing/2014/main" id="{3C4430EC-E48B-4546-8EDE-42BFB1D1CC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0950" y="2136776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直接连接符 33">
            <a:extLst>
              <a:ext uri="{FF2B5EF4-FFF2-40B4-BE49-F238E27FC236}">
                <a16:creationId xmlns:a16="http://schemas.microsoft.com/office/drawing/2014/main" id="{4CD35BBE-0839-441E-8EF5-A766C13412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5713" y="2135188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直接连接符 35">
            <a:extLst>
              <a:ext uri="{FF2B5EF4-FFF2-40B4-BE49-F238E27FC236}">
                <a16:creationId xmlns:a16="http://schemas.microsoft.com/office/drawing/2014/main" id="{575A77CC-4882-4688-8D3F-D571EFF26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0175" y="213518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直接连接符 33">
            <a:extLst>
              <a:ext uri="{FF2B5EF4-FFF2-40B4-BE49-F238E27FC236}">
                <a16:creationId xmlns:a16="http://schemas.microsoft.com/office/drawing/2014/main" id="{35FFB640-9031-4228-9BA6-83493C43FE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38588" y="2420938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接连接符 33">
            <a:extLst>
              <a:ext uri="{FF2B5EF4-FFF2-40B4-BE49-F238E27FC236}">
                <a16:creationId xmlns:a16="http://schemas.microsoft.com/office/drawing/2014/main" id="{0CA51000-4039-46F0-BAFF-429D07DCF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08263" y="2139950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连接符 37">
            <a:extLst>
              <a:ext uri="{FF2B5EF4-FFF2-40B4-BE49-F238E27FC236}">
                <a16:creationId xmlns:a16="http://schemas.microsoft.com/office/drawing/2014/main" id="{3950C23B-F1B2-4FF3-B090-FBB2CBEF45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3764" y="2413000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9" name="文本框 6">
            <a:extLst>
              <a:ext uri="{FF2B5EF4-FFF2-40B4-BE49-F238E27FC236}">
                <a16:creationId xmlns:a16="http://schemas.microsoft.com/office/drawing/2014/main" id="{A33F1D4E-4C2A-4738-A9CB-D5651DFE3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4" y="5799139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95305F8-56EA-4B6C-B3FC-359C9B164A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00325" y="2141539"/>
            <a:ext cx="0" cy="2809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2BE13F-EA74-4AD7-B688-5325DF7BD4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1138" y="2128838"/>
            <a:ext cx="0" cy="296862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F7C09B-F27B-405C-94CE-F30B1B8F3C76}"/>
              </a:ext>
            </a:extLst>
          </p:cNvPr>
          <p:cNvCxnSpPr/>
          <p:nvPr/>
        </p:nvCxnSpPr>
        <p:spPr bwMode="auto">
          <a:xfrm>
            <a:off x="2155825" y="280352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1C59973-663A-46CF-95D0-8BCFC8E0BEBE}"/>
              </a:ext>
            </a:extLst>
          </p:cNvPr>
          <p:cNvCxnSpPr/>
          <p:nvPr/>
        </p:nvCxnSpPr>
        <p:spPr bwMode="auto">
          <a:xfrm>
            <a:off x="2747963" y="2800350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9EFD9E3-38F8-45A2-BA6A-71E472236710}"/>
              </a:ext>
            </a:extLst>
          </p:cNvPr>
          <p:cNvCxnSpPr/>
          <p:nvPr/>
        </p:nvCxnSpPr>
        <p:spPr bwMode="auto">
          <a:xfrm>
            <a:off x="2163763" y="2478088"/>
            <a:ext cx="0" cy="584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BDB9257-DF94-451D-BA67-D2FF9350B657}"/>
              </a:ext>
            </a:extLst>
          </p:cNvPr>
          <p:cNvCxnSpPr/>
          <p:nvPr/>
        </p:nvCxnSpPr>
        <p:spPr bwMode="auto">
          <a:xfrm>
            <a:off x="3333750" y="2478088"/>
            <a:ext cx="0" cy="584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E0AA54C-68DA-45EA-8CB1-CABB96269D55}"/>
              </a:ext>
            </a:extLst>
          </p:cNvPr>
          <p:cNvCxnSpPr/>
          <p:nvPr/>
        </p:nvCxnSpPr>
        <p:spPr bwMode="auto">
          <a:xfrm>
            <a:off x="2744788" y="248126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47" name="文本框 12">
            <a:extLst>
              <a:ext uri="{FF2B5EF4-FFF2-40B4-BE49-F238E27FC236}">
                <a16:creationId xmlns:a16="http://schemas.microsoft.com/office/drawing/2014/main" id="{E8548F16-014B-4A66-9E9A-788552A40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811464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1548" name="文本框 65">
            <a:extLst>
              <a:ext uri="{FF2B5EF4-FFF2-40B4-BE49-F238E27FC236}">
                <a16:creationId xmlns:a16="http://schemas.microsoft.com/office/drawing/2014/main" id="{D69892B7-5440-413A-8016-7BB9D3F0E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2808289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70" name="TextBox 31">
            <a:extLst>
              <a:ext uri="{FF2B5EF4-FFF2-40B4-BE49-F238E27FC236}">
                <a16:creationId xmlns:a16="http://schemas.microsoft.com/office/drawing/2014/main" id="{17FA043A-8F4C-4186-BB20-5F35B9B5A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9" y="722314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00000"/>
                </a:solidFill>
              </a:rPr>
              <a:t>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id="{B72F2016-4E4B-45F5-8F99-E76661DA2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9" y="5356226"/>
            <a:ext cx="1277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id="{59EE971A-38FF-495A-B5CC-4AAA98A3C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4" y="5349875"/>
            <a:ext cx="1184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1552" name="TextBox 9">
            <a:extLst>
              <a:ext uri="{FF2B5EF4-FFF2-40B4-BE49-F238E27FC236}">
                <a16:creationId xmlns:a16="http://schemas.microsoft.com/office/drawing/2014/main" id="{B5F766AE-3034-454D-9B37-BF79B905F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5" y="55340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53" name="TextBox 7">
            <a:extLst>
              <a:ext uri="{FF2B5EF4-FFF2-40B4-BE49-F238E27FC236}">
                <a16:creationId xmlns:a16="http://schemas.microsoft.com/office/drawing/2014/main" id="{2F54BBF7-3A6B-44DB-8CF8-80CC0DE8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1" y="2674938"/>
            <a:ext cx="1546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1554" name="Rectangle 7">
            <a:extLst>
              <a:ext uri="{FF2B5EF4-FFF2-40B4-BE49-F238E27FC236}">
                <a16:creationId xmlns:a16="http://schemas.microsoft.com/office/drawing/2014/main" id="{2CFEC615-D5B6-4DA3-BD20-05908E40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238125"/>
            <a:ext cx="3875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6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、取指令</a:t>
            </a:r>
          </a:p>
        </p:txBody>
      </p:sp>
      <p:sp>
        <p:nvSpPr>
          <p:cNvPr id="21555" name="TextBox 12">
            <a:extLst>
              <a:ext uri="{FF2B5EF4-FFF2-40B4-BE49-F238E27FC236}">
                <a16:creationId xmlns:a16="http://schemas.microsoft.com/office/drawing/2014/main" id="{CEA1F12E-5039-4D2F-B9D9-FD2BA07C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8" y="2767014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56" name="TextBox 12">
            <a:extLst>
              <a:ext uri="{FF2B5EF4-FFF2-40B4-BE49-F238E27FC236}">
                <a16:creationId xmlns:a16="http://schemas.microsoft.com/office/drawing/2014/main" id="{7EE6728F-103E-493F-AA07-A8047769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775" y="2652714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57" name="TextBox 12">
            <a:extLst>
              <a:ext uri="{FF2B5EF4-FFF2-40B4-BE49-F238E27FC236}">
                <a16:creationId xmlns:a16="http://schemas.microsoft.com/office/drawing/2014/main" id="{E6B679B4-D767-41E4-A0DD-4BC2B4528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0" y="2890839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66" name="文本框 67">
            <a:extLst>
              <a:ext uri="{FF2B5EF4-FFF2-40B4-BE49-F238E27FC236}">
                <a16:creationId xmlns:a16="http://schemas.microsoft.com/office/drawing/2014/main" id="{E68196EE-E710-4080-B2BB-157D06370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300" y="5294313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  <a:endParaRPr lang="zh-CN" altLang="en-US" sz="1200" b="0" baseline="-25000">
              <a:solidFill>
                <a:srgbClr val="000000"/>
              </a:solidFill>
            </a:endParaRPr>
          </a:p>
        </p:txBody>
      </p:sp>
      <p:grpSp>
        <p:nvGrpSpPr>
          <p:cNvPr id="21567" name="组合 64">
            <a:extLst>
              <a:ext uri="{FF2B5EF4-FFF2-40B4-BE49-F238E27FC236}">
                <a16:creationId xmlns:a16="http://schemas.microsoft.com/office/drawing/2014/main" id="{26BDF41F-FA63-4E0E-98B9-1A6D61F1A05F}"/>
              </a:ext>
            </a:extLst>
          </p:cNvPr>
          <p:cNvGrpSpPr>
            <a:grpSpLocks/>
          </p:cNvGrpSpPr>
          <p:nvPr/>
        </p:nvGrpSpPr>
        <p:grpSpPr bwMode="auto">
          <a:xfrm>
            <a:off x="6453189" y="3748088"/>
            <a:ext cx="219075" cy="647700"/>
            <a:chOff x="5380121" y="3976457"/>
            <a:chExt cx="219134" cy="647231"/>
          </a:xfrm>
        </p:grpSpPr>
        <p:sp>
          <p:nvSpPr>
            <p:cNvPr id="21572" name="文本框 65">
              <a:extLst>
                <a:ext uri="{FF2B5EF4-FFF2-40B4-BE49-F238E27FC236}">
                  <a16:creationId xmlns:a16="http://schemas.microsoft.com/office/drawing/2014/main" id="{AF62D0FF-9520-4849-ADBF-2C86059A7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  <p:sp>
          <p:nvSpPr>
            <p:cNvPr id="21573" name="文本框 66">
              <a:extLst>
                <a:ext uri="{FF2B5EF4-FFF2-40B4-BE49-F238E27FC236}">
                  <a16:creationId xmlns:a16="http://schemas.microsoft.com/office/drawing/2014/main" id="{967D84A8-FE44-4221-AA10-1D5AF5DCC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23633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14CC1B77-5908-4CF4-AD4F-6CCCC2C055F1}"/>
              </a:ext>
            </a:extLst>
          </p:cNvPr>
          <p:cNvSpPr txBox="1"/>
          <p:nvPr/>
        </p:nvSpPr>
        <p:spPr>
          <a:xfrm>
            <a:off x="9032875" y="5313364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EB6FB30-61F2-48D5-B15A-D523BF159BFF}"/>
              </a:ext>
            </a:extLst>
          </p:cNvPr>
          <p:cNvSpPr txBox="1"/>
          <p:nvPr/>
        </p:nvSpPr>
        <p:spPr>
          <a:xfrm>
            <a:off x="9042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7678330-E817-4802-981F-9076D11D35E2}"/>
              </a:ext>
            </a:extLst>
          </p:cNvPr>
          <p:cNvSpPr txBox="1"/>
          <p:nvPr/>
        </p:nvSpPr>
        <p:spPr>
          <a:xfrm>
            <a:off x="9043989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EA76F26-4B79-4DC2-BE5B-2FCC42ACC33B}"/>
              </a:ext>
            </a:extLst>
          </p:cNvPr>
          <p:cNvSpPr txBox="1"/>
          <p:nvPr/>
        </p:nvSpPr>
        <p:spPr>
          <a:xfrm>
            <a:off x="9042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9258A5-FA71-D5E9-3200-B05ECF065D82}"/>
              </a:ext>
            </a:extLst>
          </p:cNvPr>
          <p:cNvSpPr/>
          <p:nvPr/>
        </p:nvSpPr>
        <p:spPr bwMode="auto">
          <a:xfrm>
            <a:off x="4208463" y="3354642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333 L 0.00104 -0.0331 C 0.0007 -0.04745 0.00226 -0.06875 -0.00087 -0.08495 C -0.00104 -0.08634 -0.00156 -0.0875 -0.00173 -0.08889 C -0.00156 -0.10764 -0.00173 -0.12662 -0.00087 -0.14537 C -0.00087 -0.14699 0.00052 -0.14792 0.00104 -0.1493 C 0.00382 -0.15555 0.00122 -0.15347 0.00573 -0.15555 C 0.01407 -0.16667 0.00347 -0.15301 0.01146 -0.1618 C 0.01233 -0.16296 0.0132 -0.16458 0.01424 -0.16574 C 0.01667 -0.16829 0.01702 -0.16805 0.01979 -0.16944 C 0.02483 -0.1794 0.01823 -0.16736 0.02466 -0.17569 C 0.02535 -0.17685 0.0257 -0.17824 0.02657 -0.1794 C 0.0283 -0.18217 0.03021 -0.18449 0.03212 -0.18704 C 0.03577 -0.1919 0.03386 -0.18981 0.03785 -0.19329 C 0.0441 -0.20602 0.03993 -0.19537 0.04254 -0.21088 C 0.04288 -0.21342 0.04323 -0.2162 0.04445 -0.21852 C 0.04688 -0.22338 0.04601 -0.22083 0.04722 -0.22616 C 0.04757 -0.23148 0.04775 -0.23704 0.04809 -0.24236 C 0.04827 -0.24375 0.04896 -0.24491 0.04913 -0.2463 C 0.04931 -0.24954 0.04913 -0.25301 0.04913 -0.25625 L 0.04913 -0.25741 L 0.04913 -0.25717 " pathEditMode="relative" rAng="0" ptsTypes="AAAAAAAAAAAAAAAAA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-112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3056 L 0.00121 -0.03056 C 0.00173 -0.03449 0.00277 -0.0382 0.00295 -0.0419 C 0.00382 -0.05787 0.00243 -0.07408 0.00399 -0.08982 C 0.00416 -0.09144 0.00642 -0.09074 0.00781 -0.09098 C 0.0243 -0.09584 0.00416 -0.08959 0.01527 -0.09352 C 0.0177 -0.09445 0.02031 -0.09514 0.02291 -0.09607 C 0.03385 -0.09977 0.02534 -0.09723 0.0493 -0.09861 C 0.05798 -0.10139 0.04705 -0.09792 0.05868 -0.10116 C 0.06163 -0.10186 0.06267 -0.10232 0.06527 -0.10371 L 0.09357 -0.10232 C 0.09618 -0.10209 0.09861 -0.10139 0.10121 -0.10116 L 0.121 -0.09861 C 0.125 -0.09792 0.1342 -0.0963 0.13802 -0.09607 C 0.1533 -0.09537 0.16875 -0.09514 0.1842 -0.09491 C 0.18923 -0.09352 0.19288 -0.09236 0.19843 -0.09236 C 0.20312 -0.09236 0.20781 -0.09306 0.2125 -0.09352 C 0.21354 -0.09398 0.21441 -0.09445 0.21527 -0.09491 C 0.22361 -0.09792 0.2151 -0.09422 0.22205 -0.09723 C 0.22604 -0.1132 0.22465 -0.10486 0.22291 -0.1338 C 0.22187 -0.15186 0.22205 -0.13172 0.22205 -0.13889 L 0.22205 -0.13889 L 0.22205 -0.13889 " pathEditMode="relative" ptsTypes="AAAAAAAAAAAAAAAAAAAAA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05 -0.13496 L 0.22205 -0.13496 C 0.22066 -0.17732 0.221 -0.15764 0.221 -0.19398 L 0.221 -0.19398 " pathEditMode="relative" ptsTypes="AAAA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21547" grpId="0"/>
      <p:bldP spid="21548" grpId="0"/>
      <p:bldP spid="70" grpId="0" animBg="1"/>
      <p:bldP spid="71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E4F71760-240E-46F0-A0D8-0E8F56BF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8726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3555" name="Picture 7">
            <a:extLst>
              <a:ext uri="{FF2B5EF4-FFF2-40B4-BE49-F238E27FC236}">
                <a16:creationId xmlns:a16="http://schemas.microsoft.com/office/drawing/2014/main" id="{51129618-6C67-400F-B4A1-D5BDC61B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31361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日期占位符 1">
            <a:extLst>
              <a:ext uri="{FF2B5EF4-FFF2-40B4-BE49-F238E27FC236}">
                <a16:creationId xmlns:a16="http://schemas.microsoft.com/office/drawing/2014/main" id="{F52506BE-53A7-4C5C-8417-3098209F0D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0A54CBD2-BBEB-4496-BA94-527FDAD0D80F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灯片编号占位符 2">
            <a:extLst>
              <a:ext uri="{FF2B5EF4-FFF2-40B4-BE49-F238E27FC236}">
                <a16:creationId xmlns:a16="http://schemas.microsoft.com/office/drawing/2014/main" id="{62898E88-8D92-4F09-8332-473FA25FF3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A9E1D6D3-15C6-4611-A4B4-05E69F81E6CB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13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3560" name="日期占位符 1">
            <a:extLst>
              <a:ext uri="{FF2B5EF4-FFF2-40B4-BE49-F238E27FC236}">
                <a16:creationId xmlns:a16="http://schemas.microsoft.com/office/drawing/2014/main" id="{324C0B16-8778-4C71-8458-F1C73B04F1F9}"/>
              </a:ext>
            </a:extLst>
          </p:cNvPr>
          <p:cNvSpPr txBox="1">
            <a:spLocks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195F79FD-DC9E-4466-AE49-0AF8BC493D9F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灯片编号占位符 2">
            <a:extLst>
              <a:ext uri="{FF2B5EF4-FFF2-40B4-BE49-F238E27FC236}">
                <a16:creationId xmlns:a16="http://schemas.microsoft.com/office/drawing/2014/main" id="{AD78F5F5-796B-4629-AA41-66E8B78EE480}"/>
              </a:ext>
            </a:extLst>
          </p:cNvPr>
          <p:cNvSpPr txBox="1">
            <a:spLocks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996CB8CE-C0F3-4981-977B-3A0B30F882F2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13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3562" name="Rectangle 5">
            <a:extLst>
              <a:ext uri="{FF2B5EF4-FFF2-40B4-BE49-F238E27FC236}">
                <a16:creationId xmlns:a16="http://schemas.microsoft.com/office/drawing/2014/main" id="{B077193A-B281-4296-874E-CA0ADD6E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90" y="837439"/>
            <a:ext cx="18182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63" name="TextBox 7">
            <a:extLst>
              <a:ext uri="{FF2B5EF4-FFF2-40B4-BE49-F238E27FC236}">
                <a16:creationId xmlns:a16="http://schemas.microsoft.com/office/drawing/2014/main" id="{A3E431EC-A131-4002-9194-BE604252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6" y="2751139"/>
            <a:ext cx="154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FF"/>
                </a:solidFill>
              </a:rPr>
              <a:t> 10010001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3564" name="TextBox 8">
            <a:extLst>
              <a:ext uri="{FF2B5EF4-FFF2-40B4-BE49-F238E27FC236}">
                <a16:creationId xmlns:a16="http://schemas.microsoft.com/office/drawing/2014/main" id="{512BD016-F453-445B-A618-948404D29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1" y="5341939"/>
            <a:ext cx="110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3565" name="TextBox 12">
            <a:extLst>
              <a:ext uri="{FF2B5EF4-FFF2-40B4-BE49-F238E27FC236}">
                <a16:creationId xmlns:a16="http://schemas.microsoft.com/office/drawing/2014/main" id="{397C0BAA-513A-4F73-9759-B87B0442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3052764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66" name="TextBox 15">
            <a:extLst>
              <a:ext uri="{FF2B5EF4-FFF2-40B4-BE49-F238E27FC236}">
                <a16:creationId xmlns:a16="http://schemas.microsoft.com/office/drawing/2014/main" id="{A410932A-D7EA-4C62-9F7F-D5B8560A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4" y="136048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3567" name="TextBox 21">
            <a:extLst>
              <a:ext uri="{FF2B5EF4-FFF2-40B4-BE49-F238E27FC236}">
                <a16:creationId xmlns:a16="http://schemas.microsoft.com/office/drawing/2014/main" id="{739A4EEC-EE9D-404F-9ECA-6AC71BC82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1" y="3525839"/>
            <a:ext cx="29686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1001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68" name="TextBox 22">
            <a:extLst>
              <a:ext uri="{FF2B5EF4-FFF2-40B4-BE49-F238E27FC236}">
                <a16:creationId xmlns:a16="http://schemas.microsoft.com/office/drawing/2014/main" id="{F2C49BAD-69C6-4866-AA53-B3A82A269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752725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3569" name="TextBox 23">
            <a:extLst>
              <a:ext uri="{FF2B5EF4-FFF2-40B4-BE49-F238E27FC236}">
                <a16:creationId xmlns:a16="http://schemas.microsoft.com/office/drawing/2014/main" id="{E4DD9646-F043-471D-BA7E-FCE70D4B1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7038" y="2646364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70" name="TextBox 24">
            <a:extLst>
              <a:ext uri="{FF2B5EF4-FFF2-40B4-BE49-F238E27FC236}">
                <a16:creationId xmlns:a16="http://schemas.microsoft.com/office/drawing/2014/main" id="{00398A43-7515-4772-97C5-E54FF5811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388" y="2882901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71" name="TextBox 25">
            <a:extLst>
              <a:ext uri="{FF2B5EF4-FFF2-40B4-BE49-F238E27FC236}">
                <a16:creationId xmlns:a16="http://schemas.microsoft.com/office/drawing/2014/main" id="{034A1164-B912-458C-AEFB-311DA38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5535614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72" name="TextBox 27">
            <a:extLst>
              <a:ext uri="{FF2B5EF4-FFF2-40B4-BE49-F238E27FC236}">
                <a16:creationId xmlns:a16="http://schemas.microsoft.com/office/drawing/2014/main" id="{7B8D3030-9D91-4B9E-8175-D09C589E8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2767014"/>
            <a:ext cx="550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7030A0"/>
                </a:solidFill>
              </a:rPr>
              <a:t>00H</a:t>
            </a:r>
            <a:endParaRPr lang="zh-CN" altLang="en-US" sz="1600">
              <a:solidFill>
                <a:srgbClr val="7030A0"/>
              </a:solidFill>
            </a:endParaRPr>
          </a:p>
        </p:txBody>
      </p:sp>
      <p:sp>
        <p:nvSpPr>
          <p:cNvPr id="23573" name="TextBox 27">
            <a:extLst>
              <a:ext uri="{FF2B5EF4-FFF2-40B4-BE49-F238E27FC236}">
                <a16:creationId xmlns:a16="http://schemas.microsoft.com/office/drawing/2014/main" id="{ABA463EC-670B-4BA8-9BA5-60D311AB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712789"/>
            <a:ext cx="2206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2554" name="TextBox 31">
            <a:extLst>
              <a:ext uri="{FF2B5EF4-FFF2-40B4-BE49-F238E27FC236}">
                <a16:creationId xmlns:a16="http://schemas.microsoft.com/office/drawing/2014/main" id="{E78E0847-878E-4105-806E-64D66871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700089"/>
            <a:ext cx="27305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40BE186D-4EDB-4959-9A4C-E1A13F65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00" y="5521325"/>
            <a:ext cx="711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A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3576" name="文本框 6">
            <a:extLst>
              <a:ext uri="{FF2B5EF4-FFF2-40B4-BE49-F238E27FC236}">
                <a16:creationId xmlns:a16="http://schemas.microsoft.com/office/drawing/2014/main" id="{A252507A-D37A-4BDE-9024-3D4A3B30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4" y="5799139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23577" name="直接连接符 33">
            <a:extLst>
              <a:ext uri="{FF2B5EF4-FFF2-40B4-BE49-F238E27FC236}">
                <a16:creationId xmlns:a16="http://schemas.microsoft.com/office/drawing/2014/main" id="{4A97CF97-E9F9-4FF3-86F8-F28016EB2B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59026" y="24288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直接连接符 35">
            <a:extLst>
              <a:ext uri="{FF2B5EF4-FFF2-40B4-BE49-F238E27FC236}">
                <a16:creationId xmlns:a16="http://schemas.microsoft.com/office/drawing/2014/main" id="{434EA626-C2D4-49E2-955E-95544EF3F2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3050" y="214471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9" name="TextBox 64">
            <a:extLst>
              <a:ext uri="{FF2B5EF4-FFF2-40B4-BE49-F238E27FC236}">
                <a16:creationId xmlns:a16="http://schemas.microsoft.com/office/drawing/2014/main" id="{B0F1731B-026A-44D3-90D4-DC9AB1A8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2130425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000000"/>
                </a:solidFill>
              </a:rPr>
              <a:t>CLK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cxnSp>
        <p:nvCxnSpPr>
          <p:cNvPr id="23580" name="直接连接符 33">
            <a:extLst>
              <a:ext uri="{FF2B5EF4-FFF2-40B4-BE49-F238E27FC236}">
                <a16:creationId xmlns:a16="http://schemas.microsoft.com/office/drawing/2014/main" id="{E1965241-DA4D-460E-93FE-7096261411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3051" y="214947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1" name="直接连接符 33">
            <a:extLst>
              <a:ext uri="{FF2B5EF4-FFF2-40B4-BE49-F238E27FC236}">
                <a16:creationId xmlns:a16="http://schemas.microsoft.com/office/drawing/2014/main" id="{89F0056E-BCED-4C59-96FB-E74BD2C00F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9576" y="24288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直接连接符 35">
            <a:extLst>
              <a:ext uri="{FF2B5EF4-FFF2-40B4-BE49-F238E27FC236}">
                <a16:creationId xmlns:a16="http://schemas.microsoft.com/office/drawing/2014/main" id="{FF8DED9B-BC68-4EEB-93D6-CF760B85C4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9575" y="21510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3" name="直接连接符 35">
            <a:extLst>
              <a:ext uri="{FF2B5EF4-FFF2-40B4-BE49-F238E27FC236}">
                <a16:creationId xmlns:a16="http://schemas.microsoft.com/office/drawing/2014/main" id="{6B942A7A-64B8-489E-997E-6DA8A6919E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97250" y="21383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直接连接符 33">
            <a:extLst>
              <a:ext uri="{FF2B5EF4-FFF2-40B4-BE49-F238E27FC236}">
                <a16:creationId xmlns:a16="http://schemas.microsoft.com/office/drawing/2014/main" id="{C302D7CF-C9D2-44E7-889B-EE9372AFD0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3601" y="214312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5" name="直接连接符 35">
            <a:extLst>
              <a:ext uri="{FF2B5EF4-FFF2-40B4-BE49-F238E27FC236}">
                <a16:creationId xmlns:a16="http://schemas.microsoft.com/office/drawing/2014/main" id="{561376A7-8A9D-45B3-9213-5ED154204F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0125" y="21383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6" name="直接连接符 33">
            <a:extLst>
              <a:ext uri="{FF2B5EF4-FFF2-40B4-BE49-F238E27FC236}">
                <a16:creationId xmlns:a16="http://schemas.microsoft.com/office/drawing/2014/main" id="{72C12FA7-9C09-4A79-96BE-48F1275A91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0126" y="24225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直接连接符 35">
            <a:extLst>
              <a:ext uri="{FF2B5EF4-FFF2-40B4-BE49-F238E27FC236}">
                <a16:creationId xmlns:a16="http://schemas.microsoft.com/office/drawing/2014/main" id="{5521DAD6-6C09-45EC-839A-5A18D735E6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94150" y="2146301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直接连接符 33">
            <a:extLst>
              <a:ext uri="{FF2B5EF4-FFF2-40B4-BE49-F238E27FC236}">
                <a16:creationId xmlns:a16="http://schemas.microsoft.com/office/drawing/2014/main" id="{92393906-65B2-4FEF-8DCB-9909926143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98913" y="214471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9" name="直接连接符 35">
            <a:extLst>
              <a:ext uri="{FF2B5EF4-FFF2-40B4-BE49-F238E27FC236}">
                <a16:creationId xmlns:a16="http://schemas.microsoft.com/office/drawing/2014/main" id="{ABCC0384-750F-4ABB-BADF-49255D69D2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3375" y="214471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0" name="直接连接符 33">
            <a:extLst>
              <a:ext uri="{FF2B5EF4-FFF2-40B4-BE49-F238E27FC236}">
                <a16:creationId xmlns:a16="http://schemas.microsoft.com/office/drawing/2014/main" id="{28E39840-B36E-44FC-9E9C-D725FB6FE4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1788" y="2430463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33">
            <a:extLst>
              <a:ext uri="{FF2B5EF4-FFF2-40B4-BE49-F238E27FC236}">
                <a16:creationId xmlns:a16="http://schemas.microsoft.com/office/drawing/2014/main" id="{86C8BE33-8617-493E-BD1C-B4D7A125A6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89313" y="2149475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2" name="Rectangle 7">
            <a:extLst>
              <a:ext uri="{FF2B5EF4-FFF2-40B4-BE49-F238E27FC236}">
                <a16:creationId xmlns:a16="http://schemas.microsoft.com/office/drawing/2014/main" id="{6AB0CFB2-7AE4-4C82-82D0-7DB9C9B9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30" y="612046"/>
            <a:ext cx="376872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ADD  A, B</a:t>
            </a:r>
          </a:p>
        </p:txBody>
      </p:sp>
      <p:cxnSp>
        <p:nvCxnSpPr>
          <p:cNvPr id="74" name="直接连接符 37">
            <a:extLst>
              <a:ext uri="{FF2B5EF4-FFF2-40B4-BE49-F238E27FC236}">
                <a16:creationId xmlns:a16="http://schemas.microsoft.com/office/drawing/2014/main" id="{8283FCB6-D2E4-4B67-A58E-C5970C97CA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4814" y="2422525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7A6AE84-6580-4547-B268-C0727ED8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90900" y="2155826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C0FCF08-694F-4DFA-831A-A8FA1C5245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0125" y="2146300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1D0C84D-F03E-4B03-8450-EFBBA15C1D7D}"/>
              </a:ext>
            </a:extLst>
          </p:cNvPr>
          <p:cNvCxnSpPr/>
          <p:nvPr/>
        </p:nvCxnSpPr>
        <p:spPr bwMode="auto">
          <a:xfrm>
            <a:off x="2359025" y="281146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CAEDC3-3799-461D-8498-85CA83B5C5AB}"/>
              </a:ext>
            </a:extLst>
          </p:cNvPr>
          <p:cNvCxnSpPr/>
          <p:nvPr/>
        </p:nvCxnSpPr>
        <p:spPr bwMode="auto">
          <a:xfrm>
            <a:off x="2951163" y="280987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2BA646F-1F5A-4FA0-BF57-6C58BD0363E8}"/>
              </a:ext>
            </a:extLst>
          </p:cNvPr>
          <p:cNvCxnSpPr/>
          <p:nvPr/>
        </p:nvCxnSpPr>
        <p:spPr bwMode="auto">
          <a:xfrm>
            <a:off x="2366963" y="24876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6E1D0CD-DA2B-48DF-B156-1DEF3A302E69}"/>
              </a:ext>
            </a:extLst>
          </p:cNvPr>
          <p:cNvCxnSpPr/>
          <p:nvPr/>
        </p:nvCxnSpPr>
        <p:spPr bwMode="auto">
          <a:xfrm>
            <a:off x="3536950" y="24876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EF02963-944B-4244-91D3-4B9D23B8077F}"/>
              </a:ext>
            </a:extLst>
          </p:cNvPr>
          <p:cNvCxnSpPr/>
          <p:nvPr/>
        </p:nvCxnSpPr>
        <p:spPr bwMode="auto">
          <a:xfrm>
            <a:off x="2947988" y="249078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01" name="文本框 83">
            <a:extLst>
              <a:ext uri="{FF2B5EF4-FFF2-40B4-BE49-F238E27FC236}">
                <a16:creationId xmlns:a16="http://schemas.microsoft.com/office/drawing/2014/main" id="{7FF651BC-F85F-4AC9-9F97-99FA89DCE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2820989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3602" name="文本框 84">
            <a:extLst>
              <a:ext uri="{FF2B5EF4-FFF2-40B4-BE49-F238E27FC236}">
                <a16:creationId xmlns:a16="http://schemas.microsoft.com/office/drawing/2014/main" id="{809EA28D-BEB6-48E5-9479-E42FE217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2817814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3603" name="TextBox 7">
            <a:extLst>
              <a:ext uri="{FF2B5EF4-FFF2-40B4-BE49-F238E27FC236}">
                <a16:creationId xmlns:a16="http://schemas.microsoft.com/office/drawing/2014/main" id="{5189D940-CEBB-4FAD-A890-1916EEB09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9" y="1368426"/>
            <a:ext cx="154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FF"/>
                </a:solidFill>
              </a:rPr>
              <a:t> 10010001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87" name="TextBox 46">
            <a:extLst>
              <a:ext uri="{FF2B5EF4-FFF2-40B4-BE49-F238E27FC236}">
                <a16:creationId xmlns:a16="http://schemas.microsoft.com/office/drawing/2014/main" id="{996DE402-2823-47A7-9D31-F0112898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9" y="5524501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C36B9-0974-4A11-84EF-53F91B25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1" y="3536950"/>
            <a:ext cx="1122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FF"/>
                </a:solidFill>
              </a:rPr>
              <a:t>(B)+(A)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03448A-6A5E-44D5-A81C-22B6A6226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528261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FF"/>
                </a:solidFill>
              </a:rPr>
              <a:t>(A)+(B)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3607" name="TextBox 21">
            <a:extLst>
              <a:ext uri="{FF2B5EF4-FFF2-40B4-BE49-F238E27FC236}">
                <a16:creationId xmlns:a16="http://schemas.microsoft.com/office/drawing/2014/main" id="{95566642-709D-45D6-9952-44969EA0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9563" y="4265614"/>
            <a:ext cx="520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614" name="文本框 65">
            <a:extLst>
              <a:ext uri="{FF2B5EF4-FFF2-40B4-BE49-F238E27FC236}">
                <a16:creationId xmlns:a16="http://schemas.microsoft.com/office/drawing/2014/main" id="{25C66D79-242B-44E0-A022-6C539A88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913" y="5287963"/>
            <a:ext cx="696912" cy="868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  <a:endParaRPr lang="zh-CN" altLang="en-US" sz="1200" b="0" baseline="-25000">
              <a:solidFill>
                <a:srgbClr val="000000"/>
              </a:solidFill>
            </a:endParaRPr>
          </a:p>
        </p:txBody>
      </p:sp>
      <p:sp>
        <p:nvSpPr>
          <p:cNvPr id="23615" name="TextBox 16">
            <a:extLst>
              <a:ext uri="{FF2B5EF4-FFF2-40B4-BE49-F238E27FC236}">
                <a16:creationId xmlns:a16="http://schemas.microsoft.com/office/drawing/2014/main" id="{5BB5BC88-4164-429E-B9BB-266A5F75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88" y="5327651"/>
            <a:ext cx="2857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7030A0"/>
                </a:solidFill>
              </a:rPr>
              <a:t>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7030A0"/>
                </a:solidFill>
              </a:rPr>
              <a:t>1</a:t>
            </a:r>
            <a:endParaRPr lang="zh-CN" altLang="en-US" sz="1800">
              <a:solidFill>
                <a:srgbClr val="7030A0"/>
              </a:solidFill>
            </a:endParaRPr>
          </a:p>
        </p:txBody>
      </p:sp>
      <p:sp>
        <p:nvSpPr>
          <p:cNvPr id="23616" name="TextBox 17">
            <a:extLst>
              <a:ext uri="{FF2B5EF4-FFF2-40B4-BE49-F238E27FC236}">
                <a16:creationId xmlns:a16="http://schemas.microsoft.com/office/drawing/2014/main" id="{4645F1D2-C7E6-4C4B-BFE5-957B78756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775" y="5741989"/>
            <a:ext cx="2857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7030A0"/>
                </a:solidFill>
              </a:rPr>
              <a:t>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7030A0"/>
                </a:solidFill>
              </a:rPr>
              <a:t>0</a:t>
            </a:r>
            <a:endParaRPr lang="zh-CN" altLang="en-US" sz="1800">
              <a:solidFill>
                <a:srgbClr val="7030A0"/>
              </a:solidFill>
            </a:endParaRPr>
          </a:p>
        </p:txBody>
      </p:sp>
      <p:sp>
        <p:nvSpPr>
          <p:cNvPr id="23617" name="TextBox 46">
            <a:extLst>
              <a:ext uri="{FF2B5EF4-FFF2-40B4-BE49-F238E27FC236}">
                <a16:creationId xmlns:a16="http://schemas.microsoft.com/office/drawing/2014/main" id="{28920FE0-F931-4097-B94B-CBD5B715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119" y="5513683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dirty="0">
                <a:solidFill>
                  <a:srgbClr val="0000FF"/>
                </a:solidFill>
              </a:rPr>
              <a:t>（</a:t>
            </a:r>
            <a:r>
              <a:rPr lang="en-US" altLang="zh-CN" sz="1600" b="0" dirty="0">
                <a:solidFill>
                  <a:srgbClr val="0000FF"/>
                </a:solidFill>
              </a:rPr>
              <a:t>A</a:t>
            </a:r>
            <a:r>
              <a:rPr lang="zh-CN" altLang="en-US" sz="1600" b="0" dirty="0">
                <a:solidFill>
                  <a:srgbClr val="0000FF"/>
                </a:solidFill>
              </a:rPr>
              <a:t>）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3618" name="TextBox 46">
            <a:extLst>
              <a:ext uri="{FF2B5EF4-FFF2-40B4-BE49-F238E27FC236}">
                <a16:creationId xmlns:a16="http://schemas.microsoft.com/office/drawing/2014/main" id="{C493FEDE-CFDD-4C9F-9E85-7698BB40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5526089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23619" name="组合 66">
            <a:extLst>
              <a:ext uri="{FF2B5EF4-FFF2-40B4-BE49-F238E27FC236}">
                <a16:creationId xmlns:a16="http://schemas.microsoft.com/office/drawing/2014/main" id="{2C7BEE25-0DF0-42AD-85D7-4B7B7FFA3B5C}"/>
              </a:ext>
            </a:extLst>
          </p:cNvPr>
          <p:cNvGrpSpPr>
            <a:grpSpLocks/>
          </p:cNvGrpSpPr>
          <p:nvPr/>
        </p:nvGrpSpPr>
        <p:grpSpPr bwMode="auto">
          <a:xfrm>
            <a:off x="6459539" y="3741738"/>
            <a:ext cx="219075" cy="641350"/>
            <a:chOff x="5380121" y="3976457"/>
            <a:chExt cx="219134" cy="641215"/>
          </a:xfrm>
        </p:grpSpPr>
        <p:sp>
          <p:nvSpPr>
            <p:cNvPr id="23628" name="文本框 67">
              <a:extLst>
                <a:ext uri="{FF2B5EF4-FFF2-40B4-BE49-F238E27FC236}">
                  <a16:creationId xmlns:a16="http://schemas.microsoft.com/office/drawing/2014/main" id="{2CF7D712-0D50-46F5-A830-3FB9CB4DD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  <p:sp>
          <p:nvSpPr>
            <p:cNvPr id="23629" name="文本框 68">
              <a:extLst>
                <a:ext uri="{FF2B5EF4-FFF2-40B4-BE49-F238E27FC236}">
                  <a16:creationId xmlns:a16="http://schemas.microsoft.com/office/drawing/2014/main" id="{006C4D31-AA4E-4941-8165-A7F8F1CE7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1761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</p:grpSp>
      <p:sp>
        <p:nvSpPr>
          <p:cNvPr id="23620" name="TextBox 46">
            <a:extLst>
              <a:ext uri="{FF2B5EF4-FFF2-40B4-BE49-F238E27FC236}">
                <a16:creationId xmlns:a16="http://schemas.microsoft.com/office/drawing/2014/main" id="{3859C066-F02F-4A6E-A5BE-A00DA1282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5680076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C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3621" name="文本框 6">
            <a:extLst>
              <a:ext uri="{FF2B5EF4-FFF2-40B4-BE49-F238E27FC236}">
                <a16:creationId xmlns:a16="http://schemas.microsoft.com/office/drawing/2014/main" id="{CEAB75D9-A42D-4861-B3D5-B7B6FDE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5799139"/>
            <a:ext cx="312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622" name="TextBox 12">
            <a:extLst>
              <a:ext uri="{FF2B5EF4-FFF2-40B4-BE49-F238E27FC236}">
                <a16:creationId xmlns:a16="http://schemas.microsoft.com/office/drawing/2014/main" id="{0AA8E1A0-C913-4EE9-82D0-56010B7B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9" y="2860675"/>
            <a:ext cx="542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58E7F4D-D872-48B4-9E27-1800456E504B}"/>
              </a:ext>
            </a:extLst>
          </p:cNvPr>
          <p:cNvSpPr txBox="1"/>
          <p:nvPr/>
        </p:nvSpPr>
        <p:spPr>
          <a:xfrm>
            <a:off x="9032875" y="5313364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2DCEB67-73D8-4E45-8CA4-E37633B48523}"/>
              </a:ext>
            </a:extLst>
          </p:cNvPr>
          <p:cNvSpPr txBox="1"/>
          <p:nvPr/>
        </p:nvSpPr>
        <p:spPr>
          <a:xfrm>
            <a:off x="9042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766F863-F6A1-4AFD-A623-AA3012A5860C}"/>
              </a:ext>
            </a:extLst>
          </p:cNvPr>
          <p:cNvSpPr txBox="1"/>
          <p:nvPr/>
        </p:nvSpPr>
        <p:spPr>
          <a:xfrm>
            <a:off x="9007475" y="5751513"/>
            <a:ext cx="687388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EAEA0AE-1AEE-4401-A6F3-9302792E837F}"/>
              </a:ext>
            </a:extLst>
          </p:cNvPr>
          <p:cNvSpPr txBox="1"/>
          <p:nvPr/>
        </p:nvSpPr>
        <p:spPr>
          <a:xfrm>
            <a:off x="9007476" y="5948363"/>
            <a:ext cx="703263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1F9EB8-CD69-2886-7501-89221D427AF8}"/>
              </a:ext>
            </a:extLst>
          </p:cNvPr>
          <p:cNvSpPr/>
          <p:nvPr/>
        </p:nvSpPr>
        <p:spPr bwMode="auto">
          <a:xfrm>
            <a:off x="4208463" y="3329242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573 -0.2111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-105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0191 -0.2113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0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-1.85185E-6 L 0.00087 -0.219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25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261 -0.22014 L -0.00261 -0.21991 C 0.0868 -0.225 0.06354 -0.22431 0.23507 -0.22014 C 0.23628 -0.22014 0.23663 -0.21783 0.23698 -0.21644 C 0.23784 -0.21389 0.23889 -0.2088 0.23889 -0.20857 C 0.24184 0.0206 0.23889 -0.26528 0.23889 -0.07685 C 0.23889 -0.04121 0.23958 -0.00556 0.23975 0.03009 C 0.23941 0.05254 0.2408 0.06574 0.23802 0.08426 C 0.23767 0.08588 0.23732 0.08773 0.23698 0.08935 C 0.23732 0.14375 0.2375 0.19838 0.23802 0.25278 C 0.23837 0.31088 0.23975 0.32106 0.23802 0.37106 C 0.23784 0.37361 0.23732 0.37616 0.23698 0.3787 C 0.23663 0.38171 0.23628 0.38449 0.23611 0.3875 C 0.23576 0.3912 0.23559 0.39514 0.23507 0.39884 C 0.23455 0.40301 0.23646 0.41111 0.23316 0.41134 L 0.21337 0.41273 C 0.21024 0.41296 0.20712 0.41342 0.20399 0.41389 C 0.20208 0.41412 0.20017 0.41528 0.19826 0.41528 C 0.18576 0.41528 0.17326 0.41435 0.16059 0.41389 C 0.11475 0.4037 0.16267 0.41389 0.03333 0.41389 C 0.02326 0.41389 0.01319 0.41296 0.00312 0.41273 C 0.00191 0.41227 0.00034 0.4125 -0.0007 0.41134 C -0.00139 0.41065 -0.00139 0.40879 -0.00157 0.40764 C -0.00191 0.40602 -0.00226 0.40416 -0.00261 0.40254 C -0.00278 0.39838 -0.00295 0.39421 -0.00348 0.39004 C -0.00365 0.38819 -0.00434 0.3868 -0.00434 0.38495 C -0.00434 0.37708 -0.004 0.36898 -0.00348 0.36111 C -0.00348 0.35972 -0.00261 0.35717 -0.00261 0.35741 L -0.00157 0.35717 L 0.00034 0.35717 " pathEditMode="relative" rAng="0" ptsTypes="AAAAAAAAAAAAAAAAAAAAAAAAAAAA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315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5 0.07222 L -0.05295 0.07268 C -0.04757 0.05764 -0.04253 0.04328 -0.03698 0.02916 C -0.03593 0.02708 -0.02968 0.02477 -0.02916 0.02477 L -0.00434 0.02315 C -0.00468 0.02152 -0.00416 0.01898 -0.0052 0.01759 C -0.00659 0.01527 -0.01024 0.0125 -0.01024 0.01273 C -0.01145 0.00602 -0.01128 0.00926 -0.01128 0.00208 L -0.01024 -0.00348 " pathEditMode="relative" rAng="0" ptsTypes="AAAAAAAAA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-377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4" grpId="0" animBg="1"/>
      <p:bldP spid="33" grpId="0"/>
      <p:bldP spid="87" grpId="0"/>
      <p:bldP spid="2" grpId="0"/>
      <p:bldP spid="2" grpId="1"/>
      <p:bldP spid="2" grpId="2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D670F0CD-5484-450D-ABFE-5BB8BF9EA9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A9C10486-C2C9-4391-BEA2-D6E485C15428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灯片编号占位符 2">
            <a:extLst>
              <a:ext uri="{FF2B5EF4-FFF2-40B4-BE49-F238E27FC236}">
                <a16:creationId xmlns:a16="http://schemas.microsoft.com/office/drawing/2014/main" id="{3F264FA6-438E-4DDF-9020-E4A99CDAB3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733B8E76-DE08-44E0-9322-8619D001D037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14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日期占位符 1">
            <a:extLst>
              <a:ext uri="{FF2B5EF4-FFF2-40B4-BE49-F238E27FC236}">
                <a16:creationId xmlns:a16="http://schemas.microsoft.com/office/drawing/2014/main" id="{3638F3B0-7A33-4700-9207-E4A14591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0D7A410E-F7F1-4E6D-91C0-D662DAD04BD5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03E2EBC3-2EF6-4E15-83DE-83D04BD4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EF846DA2-68E8-4350-8572-B84391FD2CCF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14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日期占位符 1">
            <a:extLst>
              <a:ext uri="{FF2B5EF4-FFF2-40B4-BE49-F238E27FC236}">
                <a16:creationId xmlns:a16="http://schemas.microsoft.com/office/drawing/2014/main" id="{0A84F95B-0126-4962-9150-4035114EC008}"/>
              </a:ext>
            </a:extLst>
          </p:cNvPr>
          <p:cNvSpPr txBox="1">
            <a:spLocks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1EA5C288-98E5-4159-99DF-3DB6759C2214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5607" name="灯片编号占位符 2">
            <a:extLst>
              <a:ext uri="{FF2B5EF4-FFF2-40B4-BE49-F238E27FC236}">
                <a16:creationId xmlns:a16="http://schemas.microsoft.com/office/drawing/2014/main" id="{853AF75A-501C-4F96-AE40-4A79521C38C9}"/>
              </a:ext>
            </a:extLst>
          </p:cNvPr>
          <p:cNvSpPr txBox="1">
            <a:spLocks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34CD282B-2F34-4CCF-947D-BC08B2D30C34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14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Rectangle 6">
            <a:extLst>
              <a:ext uri="{FF2B5EF4-FFF2-40B4-BE49-F238E27FC236}">
                <a16:creationId xmlns:a16="http://schemas.microsoft.com/office/drawing/2014/main" id="{8F82EBF1-B95F-4DD3-A47E-7CB03BDE3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8726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09" name="Rectangle 5">
            <a:extLst>
              <a:ext uri="{FF2B5EF4-FFF2-40B4-BE49-F238E27FC236}">
                <a16:creationId xmlns:a16="http://schemas.microsoft.com/office/drawing/2014/main" id="{53E6BF93-820A-4444-97A9-4C570A41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90" y="837439"/>
            <a:ext cx="18182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10" name="Rectangle 7">
            <a:extLst>
              <a:ext uri="{FF2B5EF4-FFF2-40B4-BE49-F238E27FC236}">
                <a16:creationId xmlns:a16="http://schemas.microsoft.com/office/drawing/2014/main" id="{85386744-9837-46C6-A951-9A4C264D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614174"/>
            <a:ext cx="3324226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NOT  B </a:t>
            </a:r>
            <a:endParaRPr lang="zh-CN" altLang="en-US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25611" name="Picture 7">
            <a:extLst>
              <a:ext uri="{FF2B5EF4-FFF2-40B4-BE49-F238E27FC236}">
                <a16:creationId xmlns:a16="http://schemas.microsoft.com/office/drawing/2014/main" id="{D4329C46-E5BD-4FE5-9B27-70A86979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6" y="1"/>
            <a:ext cx="6170613" cy="678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2" name="TextBox 7">
            <a:extLst>
              <a:ext uri="{FF2B5EF4-FFF2-40B4-BE49-F238E27FC236}">
                <a16:creationId xmlns:a16="http://schemas.microsoft.com/office/drawing/2014/main" id="{054AA890-F319-4B29-BFC3-B1A1FA20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9" y="2684463"/>
            <a:ext cx="1546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01010100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5613" name="TextBox 10">
            <a:extLst>
              <a:ext uri="{FF2B5EF4-FFF2-40B4-BE49-F238E27FC236}">
                <a16:creationId xmlns:a16="http://schemas.microsoft.com/office/drawing/2014/main" id="{72E423A4-AF05-4ACD-8203-C8C7EF46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6" y="4049714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14" name="TextBox 16">
            <a:extLst>
              <a:ext uri="{FF2B5EF4-FFF2-40B4-BE49-F238E27FC236}">
                <a16:creationId xmlns:a16="http://schemas.microsoft.com/office/drawing/2014/main" id="{FFA465AC-429A-4616-9ECC-717C707C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1" y="5432426"/>
            <a:ext cx="30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25615" name="TextBox 17">
            <a:extLst>
              <a:ext uri="{FF2B5EF4-FFF2-40B4-BE49-F238E27FC236}">
                <a16:creationId xmlns:a16="http://schemas.microsoft.com/office/drawing/2014/main" id="{5923446E-3A23-44A7-933C-D566E7E3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76" y="5884864"/>
            <a:ext cx="30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6B03E9"/>
                </a:solidFill>
              </a:rPr>
              <a:t>1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25616" name="TextBox 20">
            <a:extLst>
              <a:ext uri="{FF2B5EF4-FFF2-40B4-BE49-F238E27FC236}">
                <a16:creationId xmlns:a16="http://schemas.microsoft.com/office/drawing/2014/main" id="{16D87BC7-C9AE-424C-BDA4-F8A44CBA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1814" y="42449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5617" name="TextBox 21">
            <a:extLst>
              <a:ext uri="{FF2B5EF4-FFF2-40B4-BE49-F238E27FC236}">
                <a16:creationId xmlns:a16="http://schemas.microsoft.com/office/drawing/2014/main" id="{EC776AD0-5A90-498E-BC51-84A89D0B0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401" y="3605213"/>
            <a:ext cx="2968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010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18" name="TextBox 22">
            <a:extLst>
              <a:ext uri="{FF2B5EF4-FFF2-40B4-BE49-F238E27FC236}">
                <a16:creationId xmlns:a16="http://schemas.microsoft.com/office/drawing/2014/main" id="{13D79CE7-4D13-4EFC-B0D8-B90F7F04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27574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19" name="TextBox 23">
            <a:extLst>
              <a:ext uri="{FF2B5EF4-FFF2-40B4-BE49-F238E27FC236}">
                <a16:creationId xmlns:a16="http://schemas.microsoft.com/office/drawing/2014/main" id="{05E60BD8-F379-45F8-AA11-7CCBC40CC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1814" y="261937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20" name="TextBox 24">
            <a:extLst>
              <a:ext uri="{FF2B5EF4-FFF2-40B4-BE49-F238E27FC236}">
                <a16:creationId xmlns:a16="http://schemas.microsoft.com/office/drawing/2014/main" id="{917F6A97-1291-405F-8987-1EE6A21A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2289" y="2900364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21" name="TextBox 25">
            <a:extLst>
              <a:ext uri="{FF2B5EF4-FFF2-40B4-BE49-F238E27FC236}">
                <a16:creationId xmlns:a16="http://schemas.microsoft.com/office/drawing/2014/main" id="{903FA469-80DD-44CE-8B70-4F7495E5C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581818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22" name="TextBox 27">
            <a:extLst>
              <a:ext uri="{FF2B5EF4-FFF2-40B4-BE49-F238E27FC236}">
                <a16:creationId xmlns:a16="http://schemas.microsoft.com/office/drawing/2014/main" id="{04B38E1F-5EF1-4CC8-8C19-D468665E8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2776539"/>
            <a:ext cx="550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00H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EBAFF94E-FD27-4ED7-B8D0-9D61E1A5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69925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5" name="TextBox 48">
            <a:extLst>
              <a:ext uri="{FF2B5EF4-FFF2-40B4-BE49-F238E27FC236}">
                <a16:creationId xmlns:a16="http://schemas.microsoft.com/office/drawing/2014/main" id="{613B2599-CA4C-44F0-9EFD-FE46F58FF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3833814"/>
            <a:ext cx="1046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FF"/>
                </a:solidFill>
              </a:rPr>
              <a:t>NOT (B)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5625" name="文本框 52">
            <a:extLst>
              <a:ext uri="{FF2B5EF4-FFF2-40B4-BE49-F238E27FC236}">
                <a16:creationId xmlns:a16="http://schemas.microsoft.com/office/drawing/2014/main" id="{7E889A67-20BB-4112-9B59-1661DB5F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63" y="1422400"/>
            <a:ext cx="292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5628" name="TextBox 46">
            <a:extLst>
              <a:ext uri="{FF2B5EF4-FFF2-40B4-BE49-F238E27FC236}">
                <a16:creationId xmlns:a16="http://schemas.microsoft.com/office/drawing/2014/main" id="{5788B53A-5702-4E36-A21D-F9C88A00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519739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A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61" name="TextBox 46">
            <a:extLst>
              <a:ext uri="{FF2B5EF4-FFF2-40B4-BE49-F238E27FC236}">
                <a16:creationId xmlns:a16="http://schemas.microsoft.com/office/drawing/2014/main" id="{9F18972A-3724-48D8-BF75-9B8DF496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5532439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B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5630" name="TextBox 46">
            <a:extLst>
              <a:ext uri="{FF2B5EF4-FFF2-40B4-BE49-F238E27FC236}">
                <a16:creationId xmlns:a16="http://schemas.microsoft.com/office/drawing/2014/main" id="{F6C34955-F76D-4DCD-AECA-BBD8C1FEF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5848351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C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5631" name="TextBox 7">
            <a:extLst>
              <a:ext uri="{FF2B5EF4-FFF2-40B4-BE49-F238E27FC236}">
                <a16:creationId xmlns:a16="http://schemas.microsoft.com/office/drawing/2014/main" id="{7B858D4B-30BF-4642-B1E0-25628EF6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6" y="1306513"/>
            <a:ext cx="1546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01010100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5632" name="TextBox 8">
            <a:extLst>
              <a:ext uri="{FF2B5EF4-FFF2-40B4-BE49-F238E27FC236}">
                <a16:creationId xmlns:a16="http://schemas.microsoft.com/office/drawing/2014/main" id="{9FCE491A-67A0-45CD-9C0D-1905A9B78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1" y="5470525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cxnSp>
        <p:nvCxnSpPr>
          <p:cNvPr id="25633" name="直接连接符 33">
            <a:extLst>
              <a:ext uri="{FF2B5EF4-FFF2-40B4-BE49-F238E27FC236}">
                <a16:creationId xmlns:a16="http://schemas.microsoft.com/office/drawing/2014/main" id="{0D724B76-6040-4D17-95ED-2981FFDB58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3326" y="21685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直接连接符 35">
            <a:extLst>
              <a:ext uri="{FF2B5EF4-FFF2-40B4-BE49-F238E27FC236}">
                <a16:creationId xmlns:a16="http://schemas.microsoft.com/office/drawing/2014/main" id="{8A396935-1B2D-477C-B1CC-9A760539D1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7350" y="18843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5" name="TextBox 64">
            <a:extLst>
              <a:ext uri="{FF2B5EF4-FFF2-40B4-BE49-F238E27FC236}">
                <a16:creationId xmlns:a16="http://schemas.microsoft.com/office/drawing/2014/main" id="{DFFF7F6F-8B80-4FAD-A85C-A093ABD7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7" y="1870075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000000"/>
                </a:solidFill>
              </a:rPr>
              <a:t>CLK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cxnSp>
        <p:nvCxnSpPr>
          <p:cNvPr id="25636" name="直接连接符 33">
            <a:extLst>
              <a:ext uri="{FF2B5EF4-FFF2-40B4-BE49-F238E27FC236}">
                <a16:creationId xmlns:a16="http://schemas.microsoft.com/office/drawing/2014/main" id="{7010A59F-306C-4161-9D71-7816ADE375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7351" y="188912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直接连接符 33">
            <a:extLst>
              <a:ext uri="{FF2B5EF4-FFF2-40B4-BE49-F238E27FC236}">
                <a16:creationId xmlns:a16="http://schemas.microsoft.com/office/drawing/2014/main" id="{8C059209-3E7C-406E-BE51-13F1030432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3876" y="21685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直接连接符 35">
            <a:extLst>
              <a:ext uri="{FF2B5EF4-FFF2-40B4-BE49-F238E27FC236}">
                <a16:creationId xmlns:a16="http://schemas.microsoft.com/office/drawing/2014/main" id="{1BFB3B77-681B-4F58-8DC3-8DA7ABCF6F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3875" y="189071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直接连接符 35">
            <a:extLst>
              <a:ext uri="{FF2B5EF4-FFF2-40B4-BE49-F238E27FC236}">
                <a16:creationId xmlns:a16="http://schemas.microsoft.com/office/drawing/2014/main" id="{AE9D8680-5452-43E3-9B4F-C54B3CFD67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1550" y="187801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直接连接符 33">
            <a:extLst>
              <a:ext uri="{FF2B5EF4-FFF2-40B4-BE49-F238E27FC236}">
                <a16:creationId xmlns:a16="http://schemas.microsoft.com/office/drawing/2014/main" id="{FAAA625E-FEF7-4A8F-BD9A-A64351C64F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7901" y="188277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直接连接符 35">
            <a:extLst>
              <a:ext uri="{FF2B5EF4-FFF2-40B4-BE49-F238E27FC236}">
                <a16:creationId xmlns:a16="http://schemas.microsoft.com/office/drawing/2014/main" id="{F469537F-457A-4FB3-BED0-DB5448418E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4425" y="187801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直接连接符 33">
            <a:extLst>
              <a:ext uri="{FF2B5EF4-FFF2-40B4-BE49-F238E27FC236}">
                <a16:creationId xmlns:a16="http://schemas.microsoft.com/office/drawing/2014/main" id="{BECACEAE-C275-48DA-9C7A-2D3BB3CF26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4426" y="21621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直接连接符 35">
            <a:extLst>
              <a:ext uri="{FF2B5EF4-FFF2-40B4-BE49-F238E27FC236}">
                <a16:creationId xmlns:a16="http://schemas.microsoft.com/office/drawing/2014/main" id="{02EB201A-51D7-426F-AF81-97B8B4FFB5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8450" y="1885951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直接连接符 33">
            <a:extLst>
              <a:ext uri="{FF2B5EF4-FFF2-40B4-BE49-F238E27FC236}">
                <a16:creationId xmlns:a16="http://schemas.microsoft.com/office/drawing/2014/main" id="{62E3F0E6-90D8-4D16-A849-782E601C64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3213" y="188436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直接连接符 35">
            <a:extLst>
              <a:ext uri="{FF2B5EF4-FFF2-40B4-BE49-F238E27FC236}">
                <a16:creationId xmlns:a16="http://schemas.microsoft.com/office/drawing/2014/main" id="{9CF179A4-1709-4AC8-BD3D-E987B37322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7675" y="18843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直接连接符 33">
            <a:extLst>
              <a:ext uri="{FF2B5EF4-FFF2-40B4-BE49-F238E27FC236}">
                <a16:creationId xmlns:a16="http://schemas.microsoft.com/office/drawing/2014/main" id="{D983E6F2-FE7D-4071-9F4B-B9B125B993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6088" y="2170113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33">
            <a:extLst>
              <a:ext uri="{FF2B5EF4-FFF2-40B4-BE49-F238E27FC236}">
                <a16:creationId xmlns:a16="http://schemas.microsoft.com/office/drawing/2014/main" id="{85C4BC93-0973-4B52-B2D5-054DC649C5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03613" y="1889125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37">
            <a:extLst>
              <a:ext uri="{FF2B5EF4-FFF2-40B4-BE49-F238E27FC236}">
                <a16:creationId xmlns:a16="http://schemas.microsoft.com/office/drawing/2014/main" id="{94C7A200-0378-479D-B318-91F3954061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9114" y="2162175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A82EDA4-3162-4383-A736-A2464DE9BA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05200" y="1895476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C885092-009B-453C-8229-D1D584D8D8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4425" y="1885950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C515C7C-CE66-4571-8B9F-D260202608C1}"/>
              </a:ext>
            </a:extLst>
          </p:cNvPr>
          <p:cNvCxnSpPr/>
          <p:nvPr/>
        </p:nvCxnSpPr>
        <p:spPr bwMode="auto">
          <a:xfrm>
            <a:off x="2473325" y="255111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0233CB4-FFE8-4F5B-B8C4-0E6742F6FE63}"/>
              </a:ext>
            </a:extLst>
          </p:cNvPr>
          <p:cNvCxnSpPr/>
          <p:nvPr/>
        </p:nvCxnSpPr>
        <p:spPr bwMode="auto">
          <a:xfrm>
            <a:off x="3065463" y="254952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C5710D8-104C-4AEC-8A92-191A827A136B}"/>
              </a:ext>
            </a:extLst>
          </p:cNvPr>
          <p:cNvCxnSpPr/>
          <p:nvPr/>
        </p:nvCxnSpPr>
        <p:spPr bwMode="auto">
          <a:xfrm>
            <a:off x="2481263" y="222726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CDD9B91-76FF-471E-BDB9-461DE6422A17}"/>
              </a:ext>
            </a:extLst>
          </p:cNvPr>
          <p:cNvCxnSpPr/>
          <p:nvPr/>
        </p:nvCxnSpPr>
        <p:spPr bwMode="auto">
          <a:xfrm>
            <a:off x="3651250" y="222726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1FEFC16-BFE6-40AD-A5D9-609BE1736E05}"/>
              </a:ext>
            </a:extLst>
          </p:cNvPr>
          <p:cNvCxnSpPr/>
          <p:nvPr/>
        </p:nvCxnSpPr>
        <p:spPr bwMode="auto">
          <a:xfrm>
            <a:off x="3062288" y="22304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656" name="文本框 83">
            <a:extLst>
              <a:ext uri="{FF2B5EF4-FFF2-40B4-BE49-F238E27FC236}">
                <a16:creationId xmlns:a16="http://schemas.microsoft.com/office/drawing/2014/main" id="{A59406D9-ED8B-4CDF-B163-07204F756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560639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5657" name="文本框 84">
            <a:extLst>
              <a:ext uri="{FF2B5EF4-FFF2-40B4-BE49-F238E27FC236}">
                <a16:creationId xmlns:a16="http://schemas.microsoft.com/office/drawing/2014/main" id="{3F2297B1-8180-4D7B-BF79-86ECAB92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2557464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5658" name="TextBox 25">
            <a:extLst>
              <a:ext uri="{FF2B5EF4-FFF2-40B4-BE49-F238E27FC236}">
                <a16:creationId xmlns:a16="http://schemas.microsoft.com/office/drawing/2014/main" id="{A06043CD-D050-494F-ABA8-81C120B8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58197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59" name="TextBox 25">
            <a:extLst>
              <a:ext uri="{FF2B5EF4-FFF2-40B4-BE49-F238E27FC236}">
                <a16:creationId xmlns:a16="http://schemas.microsoft.com/office/drawing/2014/main" id="{698D03B0-6D3C-476F-9BBC-183D3A70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4" y="562451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60" name="TextBox 46">
            <a:extLst>
              <a:ext uri="{FF2B5EF4-FFF2-40B4-BE49-F238E27FC236}">
                <a16:creationId xmlns:a16="http://schemas.microsoft.com/office/drawing/2014/main" id="{95322B69-72CF-4268-8BF6-910529547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5541964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B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89634EE-90C3-4884-ACF3-B2909FF0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63" y="704850"/>
            <a:ext cx="292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5662" name="TextBox 12">
            <a:extLst>
              <a:ext uri="{FF2B5EF4-FFF2-40B4-BE49-F238E27FC236}">
                <a16:creationId xmlns:a16="http://schemas.microsoft.com/office/drawing/2014/main" id="{B5389A5B-E8A2-4478-8132-0A0A5DD4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2894014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5663" name="TextBox 12">
            <a:extLst>
              <a:ext uri="{FF2B5EF4-FFF2-40B4-BE49-F238E27FC236}">
                <a16:creationId xmlns:a16="http://schemas.microsoft.com/office/drawing/2014/main" id="{AE9DD4A7-6A8C-47DF-94C0-D3846F11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3109914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1CBF53-5CD7-433E-8393-F1619C48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6200775"/>
            <a:ext cx="12636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FF"/>
                </a:solidFill>
              </a:rPr>
              <a:t>NOT (B)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8031A65-AF55-4139-B878-48B88E5E2A00}"/>
              </a:ext>
            </a:extLst>
          </p:cNvPr>
          <p:cNvSpPr txBox="1"/>
          <p:nvPr/>
        </p:nvSpPr>
        <p:spPr>
          <a:xfrm>
            <a:off x="9105900" y="5394325"/>
            <a:ext cx="603250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8A668FE-FD76-4B68-BBF3-61F16F640FFA}"/>
              </a:ext>
            </a:extLst>
          </p:cNvPr>
          <p:cNvSpPr txBox="1"/>
          <p:nvPr/>
        </p:nvSpPr>
        <p:spPr>
          <a:xfrm>
            <a:off x="9115425" y="5589589"/>
            <a:ext cx="603250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5FE3AF-4A58-46A9-8EEB-20A7ED0F2DD4}"/>
              </a:ext>
            </a:extLst>
          </p:cNvPr>
          <p:cNvSpPr txBox="1"/>
          <p:nvPr/>
        </p:nvSpPr>
        <p:spPr>
          <a:xfrm>
            <a:off x="9142414" y="5832475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09EF1C3-6FF2-4907-B27A-D5EFCAAED1F5}"/>
              </a:ext>
            </a:extLst>
          </p:cNvPr>
          <p:cNvSpPr txBox="1"/>
          <p:nvPr/>
        </p:nvSpPr>
        <p:spPr>
          <a:xfrm>
            <a:off x="9132888" y="6029325"/>
            <a:ext cx="703262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1A11F-5456-EC11-716E-BD1333D0A7AA}"/>
              </a:ext>
            </a:extLst>
          </p:cNvPr>
          <p:cNvSpPr/>
          <p:nvPr/>
        </p:nvSpPr>
        <p:spPr bwMode="auto">
          <a:xfrm>
            <a:off x="4373563" y="3354642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0903 -0.15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-79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122 -0.03171 L -0.00122 -0.03148 C -0.00365 -0.06412 -0.00122 -0.02708 -0.00122 -0.09722 C -0.00122 -0.16157 -0.00052 -0.14884 -0.00296 -0.1838 C -0.0033 -0.19722 -0.00521 -0.25208 -0.00296 -0.26111 C -0.00174 -0.26551 0.00416 -0.26042 0.00764 -0.25995 C 0.01024 -0.25949 0.01284 -0.25926 0.01545 -0.2588 C 0.01892 -0.2581 0.02187 -0.25718 0.02517 -0.25648 C 0.05486 -0.2581 0.05416 -0.2588 0.09444 -0.25648 C 0.09826 -0.25625 0.10208 -0.25486 0.1059 -0.25394 L 0.20937 -0.25532 C 0.24236 -0.25532 0.23993 -0.2669 0.23819 -0.2412 C 0.23854 -0.22523 0.23819 -0.19769 0.23993 -0.17801 C 0.24027 -0.17616 0.24062 -0.17407 0.24097 -0.17222 C 0.23889 0.07245 0.24097 -0.2294 0.24097 0.11667 C 0.24097 0.15856 0.24062 0.20023 0.23993 0.2419 C 0.23993 0.24398 0.23941 0.24583 0.23906 0.24768 C 0.23836 0.2544 0.23836 0.26181 0.23732 0.26875 C 0.23611 0.27685 0.2368 0.27245 0.23559 0.28171 C 0.23541 0.28611 0.23489 0.29074 0.23472 0.29537 C 0.23107 0.45393 0.25902 0.39306 0.09531 0.39167 C 0.09149 0.3912 0.08767 0.39074 0.08385 0.39051 C 0.0552 0.38866 0.02448 0.4 -0.00209 0.38565 C -0.01181 0.38056 -0.00243 0.35764 -0.00296 0.34375 C -0.00417 0.31273 -0.00382 0.36458 -0.00382 0.33426 L -0.00382 0.33449 L -0.00382 0.33542 " pathEditMode="relative" rAng="0" ptsTypes="AAAAAAAAAAAAAAAAAAAAAAAAA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0" y="10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37 L -0.0125 -0.00301 C -0.01354 -0.01273 -0.01302 -0.02245 -0.01476 -0.03101 C -0.01563 -0.0375 -0.02361 -0.04861 -0.02587 -0.05301 C -0.029 -0.05879 -0.03802 -0.07824 -0.04219 -0.08356 C -0.04879 -0.09027 -0.0408 -0.08148 -0.04757 -0.09027 C -0.05052 -0.0949 -0.05052 -0.09259 -0.05365 -0.09768 C -0.054 -0.09861 -0.05417 -0.09976 -0.05417 -0.10023 L -0.05417 -0.1 " pathEditMode="relative" rAng="0" ptsTypes="AAAAAAA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  <p:bldP spid="31" grpId="0" animBg="1"/>
      <p:bldP spid="35" grpId="0"/>
      <p:bldP spid="35" grpId="1"/>
      <p:bldP spid="61" grpId="0"/>
      <p:bldP spid="63" grpId="0"/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1">
            <a:extLst>
              <a:ext uri="{FF2B5EF4-FFF2-40B4-BE49-F238E27FC236}">
                <a16:creationId xmlns:a16="http://schemas.microsoft.com/office/drawing/2014/main" id="{D40CAE74-350D-4217-96F9-FF33C1E60A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9D451E46-42E2-4A95-994A-7DE709F5CF5A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灯片编号占位符 2">
            <a:extLst>
              <a:ext uri="{FF2B5EF4-FFF2-40B4-BE49-F238E27FC236}">
                <a16:creationId xmlns:a16="http://schemas.microsoft.com/office/drawing/2014/main" id="{6D451039-E1A6-4E81-8EF7-7A61C2E36E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E864C36B-41D6-4762-BDF0-EB0B3AE1F3EF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15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日期占位符 1">
            <a:extLst>
              <a:ext uri="{FF2B5EF4-FFF2-40B4-BE49-F238E27FC236}">
                <a16:creationId xmlns:a16="http://schemas.microsoft.com/office/drawing/2014/main" id="{22444634-3B5B-4D48-A461-8CFBE1DE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C93139C3-B8CC-491C-BFCB-22BFFFE23229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9A6C32A8-536C-4AD7-9BDC-589AD6424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982B0893-9386-4276-9335-A703F84228AE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15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日期占位符 1">
            <a:extLst>
              <a:ext uri="{FF2B5EF4-FFF2-40B4-BE49-F238E27FC236}">
                <a16:creationId xmlns:a16="http://schemas.microsoft.com/office/drawing/2014/main" id="{DB70DA76-0920-4C2D-A789-2ECD5AD11078}"/>
              </a:ext>
            </a:extLst>
          </p:cNvPr>
          <p:cNvSpPr txBox="1">
            <a:spLocks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6B3992D6-84B0-4DB8-B4FE-7E7FA711C25A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7655" name="灯片编号占位符 2">
            <a:extLst>
              <a:ext uri="{FF2B5EF4-FFF2-40B4-BE49-F238E27FC236}">
                <a16:creationId xmlns:a16="http://schemas.microsoft.com/office/drawing/2014/main" id="{08EDBBC8-4EA5-45B3-90E7-7091B934E880}"/>
              </a:ext>
            </a:extLst>
          </p:cNvPr>
          <p:cNvSpPr txBox="1">
            <a:spLocks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AE28D925-01CF-49D1-81D9-4165100540C2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15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id="{922885CE-A514-48C9-B6EA-CE5ADDAA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8726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7" name="Rectangle 5">
            <a:extLst>
              <a:ext uri="{FF2B5EF4-FFF2-40B4-BE49-F238E27FC236}">
                <a16:creationId xmlns:a16="http://schemas.microsoft.com/office/drawing/2014/main" id="{0B34D723-3C57-4477-ABD9-464B15D2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90" y="837439"/>
            <a:ext cx="18182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7658" name="Picture 7">
            <a:extLst>
              <a:ext uri="{FF2B5EF4-FFF2-40B4-BE49-F238E27FC236}">
                <a16:creationId xmlns:a16="http://schemas.microsoft.com/office/drawing/2014/main" id="{725A429D-4D9A-499C-87F0-C586DC0CF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TextBox 7">
            <a:extLst>
              <a:ext uri="{FF2B5EF4-FFF2-40B4-BE49-F238E27FC236}">
                <a16:creationId xmlns:a16="http://schemas.microsoft.com/office/drawing/2014/main" id="{F0D80EF6-D560-4AF0-A081-7081BCDF0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1" y="2670176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7660" name="TextBox 10">
            <a:extLst>
              <a:ext uri="{FF2B5EF4-FFF2-40B4-BE49-F238E27FC236}">
                <a16:creationId xmlns:a16="http://schemas.microsoft.com/office/drawing/2014/main" id="{8B732E24-D8BE-4AC9-BAE4-84053098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9" y="4090989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1" name="TextBox 16">
            <a:extLst>
              <a:ext uri="{FF2B5EF4-FFF2-40B4-BE49-F238E27FC236}">
                <a16:creationId xmlns:a16="http://schemas.microsoft.com/office/drawing/2014/main" id="{C30CB5CB-179E-4B72-AB01-06F91D419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9" y="5353051"/>
            <a:ext cx="30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6B03E9"/>
                </a:solidFill>
              </a:rPr>
              <a:t>1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27662" name="TextBox 17">
            <a:extLst>
              <a:ext uri="{FF2B5EF4-FFF2-40B4-BE49-F238E27FC236}">
                <a16:creationId xmlns:a16="http://schemas.microsoft.com/office/drawing/2014/main" id="{F9519EEC-86CE-4DD0-A1F9-B9B60EF4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426" y="5816601"/>
            <a:ext cx="30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27663" name="TextBox 20">
            <a:extLst>
              <a:ext uri="{FF2B5EF4-FFF2-40B4-BE49-F238E27FC236}">
                <a16:creationId xmlns:a16="http://schemas.microsoft.com/office/drawing/2014/main" id="{83FA6948-DE0C-4154-B384-D36D9F78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9575" y="42068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4" name="TextBox 21">
            <a:extLst>
              <a:ext uri="{FF2B5EF4-FFF2-40B4-BE49-F238E27FC236}">
                <a16:creationId xmlns:a16="http://schemas.microsoft.com/office/drawing/2014/main" id="{F1B6F908-06D3-4B62-99DC-41937A07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1" y="3570288"/>
            <a:ext cx="2968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1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1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7665" name="TextBox 22">
            <a:extLst>
              <a:ext uri="{FF2B5EF4-FFF2-40B4-BE49-F238E27FC236}">
                <a16:creationId xmlns:a16="http://schemas.microsoft.com/office/drawing/2014/main" id="{59240707-8BC5-49C6-A9BB-7326E91E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76066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6" name="TextBox 23">
            <a:extLst>
              <a:ext uri="{FF2B5EF4-FFF2-40B4-BE49-F238E27FC236}">
                <a16:creationId xmlns:a16="http://schemas.microsoft.com/office/drawing/2014/main" id="{2011D828-0A0F-4D82-98B0-5925FDA6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1" y="2646364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7" name="TextBox 24">
            <a:extLst>
              <a:ext uri="{FF2B5EF4-FFF2-40B4-BE49-F238E27FC236}">
                <a16:creationId xmlns:a16="http://schemas.microsoft.com/office/drawing/2014/main" id="{76F6C522-5AF2-4500-BA11-9E7436F6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851" y="2900364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8" name="TextBox 25">
            <a:extLst>
              <a:ext uri="{FF2B5EF4-FFF2-40B4-BE49-F238E27FC236}">
                <a16:creationId xmlns:a16="http://schemas.microsoft.com/office/drawing/2014/main" id="{A9528469-3975-45C3-89D8-7E75551D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5505451"/>
            <a:ext cx="247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9" name="TextBox 27">
            <a:extLst>
              <a:ext uri="{FF2B5EF4-FFF2-40B4-BE49-F238E27FC236}">
                <a16:creationId xmlns:a16="http://schemas.microsoft.com/office/drawing/2014/main" id="{D24D49A3-AC88-4703-85A1-0AFD004CD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2767014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00H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27670" name="TextBox 27">
            <a:extLst>
              <a:ext uri="{FF2B5EF4-FFF2-40B4-BE49-F238E27FC236}">
                <a16:creationId xmlns:a16="http://schemas.microsoft.com/office/drawing/2014/main" id="{67913501-A77B-4B91-BFE1-73E02DC5D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4" y="67468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38FE8723-2D93-4ED8-87D4-A45A2C029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673100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7672" name="Rectangle 7">
            <a:extLst>
              <a:ext uri="{FF2B5EF4-FFF2-40B4-BE49-F238E27FC236}">
                <a16:creationId xmlns:a16="http://schemas.microsoft.com/office/drawing/2014/main" id="{D24D6E81-38F5-4355-B07D-05C41023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1117601"/>
            <a:ext cx="2436813" cy="5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MOV A</a:t>
            </a: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B</a:t>
            </a:r>
            <a:endParaRPr lang="zh-CN" altLang="en-US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27673" name="文本框 49">
            <a:extLst>
              <a:ext uri="{FF2B5EF4-FFF2-40B4-BE49-F238E27FC236}">
                <a16:creationId xmlns:a16="http://schemas.microsoft.com/office/drawing/2014/main" id="{401D8BB6-DCB0-40A8-A5AA-37BB7BEB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9" y="1417639"/>
            <a:ext cx="439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674" name="文本框 53">
            <a:extLst>
              <a:ext uri="{FF2B5EF4-FFF2-40B4-BE49-F238E27FC236}">
                <a16:creationId xmlns:a16="http://schemas.microsoft.com/office/drawing/2014/main" id="{E5C9447A-88DF-46F6-A18D-11763F0F2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076" y="5913439"/>
            <a:ext cx="301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675" name="文本框 54">
            <a:extLst>
              <a:ext uri="{FF2B5EF4-FFF2-40B4-BE49-F238E27FC236}">
                <a16:creationId xmlns:a16="http://schemas.microsoft.com/office/drawing/2014/main" id="{5E66D1DF-DF64-465A-9907-93383E76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5859464"/>
            <a:ext cx="312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27678" name="直接连接符 33">
            <a:extLst>
              <a:ext uri="{FF2B5EF4-FFF2-40B4-BE49-F238E27FC236}">
                <a16:creationId xmlns:a16="http://schemas.microsoft.com/office/drawing/2014/main" id="{2230AF7D-462C-49DF-BE58-2EEAA80969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6639" y="2322513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直接连接符 35">
            <a:extLst>
              <a:ext uri="{FF2B5EF4-FFF2-40B4-BE49-F238E27FC236}">
                <a16:creationId xmlns:a16="http://schemas.microsoft.com/office/drawing/2014/main" id="{8280B093-CFC6-433E-9143-F36D27339E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60663" y="2038351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0" name="TextBox 64">
            <a:extLst>
              <a:ext uri="{FF2B5EF4-FFF2-40B4-BE49-F238E27FC236}">
                <a16:creationId xmlns:a16="http://schemas.microsoft.com/office/drawing/2014/main" id="{15D9DA93-622A-4623-ADB1-7229816B5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024064"/>
            <a:ext cx="700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000000"/>
                </a:solidFill>
              </a:rPr>
              <a:t>CLK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cxnSp>
        <p:nvCxnSpPr>
          <p:cNvPr id="27681" name="直接连接符 33">
            <a:extLst>
              <a:ext uri="{FF2B5EF4-FFF2-40B4-BE49-F238E27FC236}">
                <a16:creationId xmlns:a16="http://schemas.microsoft.com/office/drawing/2014/main" id="{D8CFAC63-2041-493B-A06A-4601C5BC44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60663" y="204311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直接连接符 33">
            <a:extLst>
              <a:ext uri="{FF2B5EF4-FFF2-40B4-BE49-F238E27FC236}">
                <a16:creationId xmlns:a16="http://schemas.microsoft.com/office/drawing/2014/main" id="{29A22DC1-0D32-4420-A4FB-ED8124BC37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7189" y="2322513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直接连接符 35">
            <a:extLst>
              <a:ext uri="{FF2B5EF4-FFF2-40B4-BE49-F238E27FC236}">
                <a16:creationId xmlns:a16="http://schemas.microsoft.com/office/drawing/2014/main" id="{74618DA7-1630-4D47-96B7-EA3CF8A31E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7188" y="2044701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直接连接符 35">
            <a:extLst>
              <a:ext uri="{FF2B5EF4-FFF2-40B4-BE49-F238E27FC236}">
                <a16:creationId xmlns:a16="http://schemas.microsoft.com/office/drawing/2014/main" id="{496CA426-BA19-48B4-B3B5-A72AF51BF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4863" y="2032001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直接连接符 33">
            <a:extLst>
              <a:ext uri="{FF2B5EF4-FFF2-40B4-BE49-F238E27FC236}">
                <a16:creationId xmlns:a16="http://schemas.microsoft.com/office/drawing/2014/main" id="{FAE2B62B-B379-4800-98F4-9D18E9F822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1213" y="203676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直接连接符 35">
            <a:extLst>
              <a:ext uri="{FF2B5EF4-FFF2-40B4-BE49-F238E27FC236}">
                <a16:creationId xmlns:a16="http://schemas.microsoft.com/office/drawing/2014/main" id="{347C14FF-6BB4-4FF3-A41A-3C997964E5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7738" y="2032001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直接连接符 33">
            <a:extLst>
              <a:ext uri="{FF2B5EF4-FFF2-40B4-BE49-F238E27FC236}">
                <a16:creationId xmlns:a16="http://schemas.microsoft.com/office/drawing/2014/main" id="{812AB79D-8399-451F-A750-6865B94077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7739" y="2316163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直接连接符 35">
            <a:extLst>
              <a:ext uri="{FF2B5EF4-FFF2-40B4-BE49-F238E27FC236}">
                <a16:creationId xmlns:a16="http://schemas.microsoft.com/office/drawing/2014/main" id="{65D17CFB-A43E-48EE-B897-DD455FC46A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1763" y="203993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直接连接符 33">
            <a:extLst>
              <a:ext uri="{FF2B5EF4-FFF2-40B4-BE49-F238E27FC236}">
                <a16:creationId xmlns:a16="http://schemas.microsoft.com/office/drawing/2014/main" id="{02CB8544-EAF9-4C2A-91E1-F8283C2A89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6526" y="203835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0" name="直接连接符 35">
            <a:extLst>
              <a:ext uri="{FF2B5EF4-FFF2-40B4-BE49-F238E27FC236}">
                <a16:creationId xmlns:a16="http://schemas.microsoft.com/office/drawing/2014/main" id="{B5597E69-664D-4051-96A7-E28F23EA0A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0988" y="2038351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1" name="直接连接符 33">
            <a:extLst>
              <a:ext uri="{FF2B5EF4-FFF2-40B4-BE49-F238E27FC236}">
                <a16:creationId xmlns:a16="http://schemas.microsoft.com/office/drawing/2014/main" id="{E6C4390E-21A2-4F05-8949-DA6A22431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9400" y="2324100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33">
            <a:extLst>
              <a:ext uri="{FF2B5EF4-FFF2-40B4-BE49-F238E27FC236}">
                <a16:creationId xmlns:a16="http://schemas.microsoft.com/office/drawing/2014/main" id="{6ED6DAB9-3368-4BA9-92FD-9E64F47FE8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36926" y="2043114"/>
            <a:ext cx="144463" cy="1587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37">
            <a:extLst>
              <a:ext uri="{FF2B5EF4-FFF2-40B4-BE49-F238E27FC236}">
                <a16:creationId xmlns:a16="http://schemas.microsoft.com/office/drawing/2014/main" id="{A4932973-D62A-4F0C-8B4C-A1A5C99AA8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2426" y="2316163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1DF166-3229-4523-8550-729879D214C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38514" y="2049463"/>
            <a:ext cx="1587" cy="25876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68BA695-E0D5-405F-80DE-BF286E373C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7738" y="2039938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058AE79-C78F-433D-AEBE-672604645F1B}"/>
              </a:ext>
            </a:extLst>
          </p:cNvPr>
          <p:cNvCxnSpPr/>
          <p:nvPr/>
        </p:nvCxnSpPr>
        <p:spPr bwMode="auto">
          <a:xfrm>
            <a:off x="2306638" y="2705100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AEE5AF6-AD82-450A-AF55-C2DFCD773AEF}"/>
              </a:ext>
            </a:extLst>
          </p:cNvPr>
          <p:cNvCxnSpPr/>
          <p:nvPr/>
        </p:nvCxnSpPr>
        <p:spPr bwMode="auto">
          <a:xfrm>
            <a:off x="2898775" y="270351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22135F8-ADCB-4630-BB35-88B045BAB653}"/>
              </a:ext>
            </a:extLst>
          </p:cNvPr>
          <p:cNvCxnSpPr/>
          <p:nvPr/>
        </p:nvCxnSpPr>
        <p:spPr bwMode="auto">
          <a:xfrm>
            <a:off x="2314575" y="2381251"/>
            <a:ext cx="0" cy="582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0D6013F-8C43-4FF8-982A-40178781D4C9}"/>
              </a:ext>
            </a:extLst>
          </p:cNvPr>
          <p:cNvCxnSpPr/>
          <p:nvPr/>
        </p:nvCxnSpPr>
        <p:spPr bwMode="auto">
          <a:xfrm>
            <a:off x="3484563" y="2381251"/>
            <a:ext cx="0" cy="582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B8850D0-0364-40C3-9E77-00009D9D0A1E}"/>
              </a:ext>
            </a:extLst>
          </p:cNvPr>
          <p:cNvCxnSpPr/>
          <p:nvPr/>
        </p:nvCxnSpPr>
        <p:spPr bwMode="auto">
          <a:xfrm>
            <a:off x="2895600" y="2384426"/>
            <a:ext cx="0" cy="582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701" name="文本框 83">
            <a:extLst>
              <a:ext uri="{FF2B5EF4-FFF2-40B4-BE49-F238E27FC236}">
                <a16:creationId xmlns:a16="http://schemas.microsoft.com/office/drawing/2014/main" id="{958E328F-B9A0-49A7-8F7D-8ACCC957B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2714626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7702" name="文本框 84">
            <a:extLst>
              <a:ext uri="{FF2B5EF4-FFF2-40B4-BE49-F238E27FC236}">
                <a16:creationId xmlns:a16="http://schemas.microsoft.com/office/drawing/2014/main" id="{BF8459CB-9E00-4CA3-9E6D-811A86FA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6" y="2711451"/>
            <a:ext cx="696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7703" name="TextBox 8">
            <a:extLst>
              <a:ext uri="{FF2B5EF4-FFF2-40B4-BE49-F238E27FC236}">
                <a16:creationId xmlns:a16="http://schemas.microsoft.com/office/drawing/2014/main" id="{32475960-A065-483C-98FC-BF2BF4877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1" y="5341939"/>
            <a:ext cx="110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7704" name="TextBox 7">
            <a:extLst>
              <a:ext uri="{FF2B5EF4-FFF2-40B4-BE49-F238E27FC236}">
                <a16:creationId xmlns:a16="http://schemas.microsoft.com/office/drawing/2014/main" id="{CDAE1DD7-0E12-4648-B97D-6F1927992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9" y="1327151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7705" name="TextBox 46">
            <a:extLst>
              <a:ext uri="{FF2B5EF4-FFF2-40B4-BE49-F238E27FC236}">
                <a16:creationId xmlns:a16="http://schemas.microsoft.com/office/drawing/2014/main" id="{B96240D9-DBD3-4957-B875-E1C86083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3532" y="5572127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A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7706" name="TextBox 46">
            <a:extLst>
              <a:ext uri="{FF2B5EF4-FFF2-40B4-BE49-F238E27FC236}">
                <a16:creationId xmlns:a16="http://schemas.microsoft.com/office/drawing/2014/main" id="{72BCD868-2AEF-462E-92B8-7291A7AD9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5786439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C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7707" name="TextBox 46">
            <a:extLst>
              <a:ext uri="{FF2B5EF4-FFF2-40B4-BE49-F238E27FC236}">
                <a16:creationId xmlns:a16="http://schemas.microsoft.com/office/drawing/2014/main" id="{10CBE5A3-CAC2-46C0-B1A2-3CB40E95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863" y="5510214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7708" name="TextBox 46">
            <a:extLst>
              <a:ext uri="{FF2B5EF4-FFF2-40B4-BE49-F238E27FC236}">
                <a16:creationId xmlns:a16="http://schemas.microsoft.com/office/drawing/2014/main" id="{18F899A2-8D3D-4379-B113-F36B2FE8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5503864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7709" name="文本框 97">
            <a:extLst>
              <a:ext uri="{FF2B5EF4-FFF2-40B4-BE49-F238E27FC236}">
                <a16:creationId xmlns:a16="http://schemas.microsoft.com/office/drawing/2014/main" id="{1834B0F6-CC4F-4E01-9731-C4F3D2598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3070225"/>
            <a:ext cx="312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710" name="文本框 98">
            <a:extLst>
              <a:ext uri="{FF2B5EF4-FFF2-40B4-BE49-F238E27FC236}">
                <a16:creationId xmlns:a16="http://schemas.microsoft.com/office/drawing/2014/main" id="{AB024216-C642-4B98-BD15-5C2ECDC3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4" y="2830514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2" name="TextBox 46">
            <a:extLst>
              <a:ext uri="{FF2B5EF4-FFF2-40B4-BE49-F238E27FC236}">
                <a16:creationId xmlns:a16="http://schemas.microsoft.com/office/drawing/2014/main" id="{B95DF097-3EA8-456F-8E8B-400A1A766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5514975"/>
            <a:ext cx="711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AE02DBD-65FB-4E5A-8F43-E47A1845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6046788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B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5209AD-861D-4E46-A87B-6D8E62AA393E}"/>
              </a:ext>
            </a:extLst>
          </p:cNvPr>
          <p:cNvSpPr txBox="1"/>
          <p:nvPr/>
        </p:nvSpPr>
        <p:spPr>
          <a:xfrm>
            <a:off x="9032875" y="5313364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3F73EE3-BC22-4ADC-AF7C-CEA0BA658122}"/>
              </a:ext>
            </a:extLst>
          </p:cNvPr>
          <p:cNvSpPr txBox="1"/>
          <p:nvPr/>
        </p:nvSpPr>
        <p:spPr>
          <a:xfrm>
            <a:off x="9042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EF5AEE-7CBA-4CF2-A620-289C4ED65224}"/>
              </a:ext>
            </a:extLst>
          </p:cNvPr>
          <p:cNvSpPr txBox="1"/>
          <p:nvPr/>
        </p:nvSpPr>
        <p:spPr>
          <a:xfrm>
            <a:off x="9043989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743B4F7-F743-48D8-9DA4-B1B800C8D4BB}"/>
              </a:ext>
            </a:extLst>
          </p:cNvPr>
          <p:cNvSpPr txBox="1"/>
          <p:nvPr/>
        </p:nvSpPr>
        <p:spPr>
          <a:xfrm>
            <a:off x="9042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C29A3B61-69E6-60CE-996C-1D95FE33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04789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-MOVA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B94268-8314-0E47-FBD6-3C5C2673E45F}"/>
              </a:ext>
            </a:extLst>
          </p:cNvPr>
          <p:cNvSpPr/>
          <p:nvPr/>
        </p:nvSpPr>
        <p:spPr bwMode="auto">
          <a:xfrm>
            <a:off x="4208463" y="3354642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1991 L -0.0007 -0.01968 C -0.00295 -0.02176 -0.00555 -0.02338 -0.00763 -0.0257 C -0.00955 -0.02801 -0.00989 -0.03357 -0.01024 -0.03635 C -0.0106 -0.03773 -0.01093 -0.03936 -0.01112 -0.04098 C -0.01145 -0.04375 -0.01181 -0.0463 -0.01198 -0.04908 C -0.01232 -0.05139 -0.01268 -0.05371 -0.01285 -0.05625 C -0.0132 -0.08102 -0.0132 -0.10602 -0.01372 -0.13102 C -0.01388 -0.13334 -0.01459 -0.13565 -0.01459 -0.13797 C -0.01459 -0.15139 -0.01423 -0.16459 -0.01372 -0.17778 C -0.01355 -0.18426 -0.01303 -0.18357 -0.01198 -0.1882 C -0.00937 -0.2007 -0.01355 -0.18334 -0.00937 -0.2 L -0.0085 -0.20348 C -0.00815 -0.20463 -0.00815 -0.20602 -0.00763 -0.20695 C -0.00711 -0.20811 -0.00642 -0.20926 -0.0059 -0.21042 C -0.0052 -0.21204 -0.00468 -0.21366 -0.00416 -0.21528 C -0.00382 -0.21644 -0.00382 -0.2176 -0.00329 -0.21875 C -0.0026 -0.22014 -0.00157 -0.22107 -0.0007 -0.22223 C -0.00034 -0.22338 -0.00017 -0.22477 0.00018 -0.2257 C 0.00417 -0.23426 0.00243 -0.22894 0.00556 -0.23403 C 0.00643 -0.23542 0.0073 -0.23704 0.00816 -0.23866 C 0.00869 -0.23982 0.00921 -0.24098 0.0099 -0.24213 C 0.01077 -0.24329 0.01181 -0.24445 0.01251 -0.24561 C 0.0132 -0.24676 0.01355 -0.24815 0.01424 -0.24908 C 0.01511 -0.25047 0.01615 -0.25116 0.01685 -0.25255 C 0.02257 -0.26366 0.01771 -0.25834 0.0231 -0.2632 C 0.02448 -0.26713 0.02466 -0.26806 0.02657 -0.2713 C 0.02778 -0.27338 0.029 -0.27523 0.03004 -0.27709 C 0.03126 -0.2794 0.03351 -0.28426 0.03351 -0.28403 C 0.03421 -0.28658 0.03507 -0.28889 0.03542 -0.29121 C 0.03646 -0.29861 0.03594 -0.29514 0.03716 -0.30186 C 0.0415 -0.37871 0.03803 -0.31181 0.03803 -0.50278 L 0.27396 -0.50278 C 0.27466 -0.29352 0.27518 -0.08426 0.27587 0.12523 L 0.03455 0.12523 L 0.03542 0.07361 L 0.03542 0.07384 " pathEditMode="relative" rAng="0" ptsTypes="AAAAAAAAAAAAAAAAAAAAAAAAAAAAAAAAAAAAA">
                                      <p:cBhvr>
                                        <p:cTn id="16" dur="3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-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556 L -0.00138 -0.00463 C 0.00018 -0.00949 0.00226 -0.01343 0.00452 -0.01736 C 0.00521 -0.01875 0.00539 -0.02037 0.00643 -0.02222 C 0.00886 -0.02569 0.0125 -0.02801 0.01494 -0.03171 C 0.02084 -0.04074 0.01685 -0.03495 0.02761 -0.04722 C 0.02917 -0.04838 0.03091 -0.05 0.03178 -0.05162 C 0.03594 -0.05857 0.03178 -0.05278 0.03733 -0.05787 C 0.03837 -0.05857 0.03941 -0.06042 0.04063 -0.06134 C 0.04219 -0.06296 0.04428 -0.06343 0.04584 -0.06482 C 0.04705 -0.0662 0.0481 -0.06736 0.04879 -0.06829 C 0.04983 -0.06944 0.05174 -0.0713 0.05174 -0.07107 L 0.05174 -0.0713 " pathEditMode="relative" rAng="0" ptsTypes="AAAAAAAAAAAAA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324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672" grpId="0"/>
      <p:bldP spid="102" grpId="0"/>
      <p:bldP spid="103" grpId="0"/>
      <p:bldP spid="10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CA0011ED-FEFB-4641-8BB8-7B04377C44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CD1406B1-D894-4979-96B6-F0010E3EBBB4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3B600AC8-0E2E-44D6-A67B-F01C43F57E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42350" y="63357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39389BE9-BCBA-4933-B3D8-8BC65145CCBF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16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日期占位符 1">
            <a:extLst>
              <a:ext uri="{FF2B5EF4-FFF2-40B4-BE49-F238E27FC236}">
                <a16:creationId xmlns:a16="http://schemas.microsoft.com/office/drawing/2014/main" id="{83317D66-4833-4383-98A4-CC423155EBC4}"/>
              </a:ext>
            </a:extLst>
          </p:cNvPr>
          <p:cNvSpPr txBox="1">
            <a:spLocks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9163F050-9710-4565-A283-95C716047E5A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10C4AE8B-E382-4CEB-B9BF-85BFE901530D}"/>
              </a:ext>
            </a:extLst>
          </p:cNvPr>
          <p:cNvSpPr txBox="1">
            <a:spLocks/>
          </p:cNvSpPr>
          <p:nvPr/>
        </p:nvSpPr>
        <p:spPr bwMode="auto">
          <a:xfrm>
            <a:off x="8642350" y="63357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E25FCE9F-84D8-49A2-AC9D-4D41DB12124F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16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0579FDBC-759E-45B2-A9DF-C91B5F2F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8726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8925DF9A-DBAE-4FA1-AD9D-A4DB166F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90" y="837439"/>
            <a:ext cx="18182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9704" name="Picture 7">
            <a:extLst>
              <a:ext uri="{FF2B5EF4-FFF2-40B4-BE49-F238E27FC236}">
                <a16:creationId xmlns:a16="http://schemas.microsoft.com/office/drawing/2014/main" id="{F4DAC312-D6E9-4DAA-B8C5-C8DA347F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317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Box 7">
            <a:extLst>
              <a:ext uri="{FF2B5EF4-FFF2-40B4-BE49-F238E27FC236}">
                <a16:creationId xmlns:a16="http://schemas.microsoft.com/office/drawing/2014/main" id="{ACC63B2F-F85B-471F-ADCF-5826BBE2E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1" y="2733676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11001101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9706" name="TextBox 8">
            <a:extLst>
              <a:ext uri="{FF2B5EF4-FFF2-40B4-BE49-F238E27FC236}">
                <a16:creationId xmlns:a16="http://schemas.microsoft.com/office/drawing/2014/main" id="{8AB2E2B2-6562-44B1-8DFD-216A04AF5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9" y="5337176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00000"/>
                </a:solidFill>
              </a:rPr>
              <a:t>00000001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9707" name="TextBox 10">
            <a:extLst>
              <a:ext uri="{FF2B5EF4-FFF2-40B4-BE49-F238E27FC236}">
                <a16:creationId xmlns:a16="http://schemas.microsoft.com/office/drawing/2014/main" id="{DB8E9D36-3C2E-47C5-BE48-E427AD6BA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008" y="3906043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08" name="TextBox 11">
            <a:extLst>
              <a:ext uri="{FF2B5EF4-FFF2-40B4-BE49-F238E27FC236}">
                <a16:creationId xmlns:a16="http://schemas.microsoft.com/office/drawing/2014/main" id="{1FE86C54-CCE1-4C87-9C4D-F3EF9501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3055939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09" name="TextBox 13">
            <a:extLst>
              <a:ext uri="{FF2B5EF4-FFF2-40B4-BE49-F238E27FC236}">
                <a16:creationId xmlns:a16="http://schemas.microsoft.com/office/drawing/2014/main" id="{C7CC3CF8-B798-4179-BEE9-0D676D67B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827339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10" name="TextBox 15">
            <a:extLst>
              <a:ext uri="{FF2B5EF4-FFF2-40B4-BE49-F238E27FC236}">
                <a16:creationId xmlns:a16="http://schemas.microsoft.com/office/drawing/2014/main" id="{EB179987-5F6E-451F-8CE7-25CBC86F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4" y="1385889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9711" name="TextBox 21">
            <a:extLst>
              <a:ext uri="{FF2B5EF4-FFF2-40B4-BE49-F238E27FC236}">
                <a16:creationId xmlns:a16="http://schemas.microsoft.com/office/drawing/2014/main" id="{4A157CA6-9F51-47B4-B632-87214CE9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51" y="3535364"/>
            <a:ext cx="29686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1100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12" name="TextBox 22">
            <a:extLst>
              <a:ext uri="{FF2B5EF4-FFF2-40B4-BE49-F238E27FC236}">
                <a16:creationId xmlns:a16="http://schemas.microsoft.com/office/drawing/2014/main" id="{75C7173D-B9D0-43D4-831F-3CA75CC80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719389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9713" name="TextBox 23">
            <a:extLst>
              <a:ext uri="{FF2B5EF4-FFF2-40B4-BE49-F238E27FC236}">
                <a16:creationId xmlns:a16="http://schemas.microsoft.com/office/drawing/2014/main" id="{5A668EC0-7EE9-4D6A-85D7-DD63CD40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738" y="2603501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14" name="TextBox 24">
            <a:extLst>
              <a:ext uri="{FF2B5EF4-FFF2-40B4-BE49-F238E27FC236}">
                <a16:creationId xmlns:a16="http://schemas.microsoft.com/office/drawing/2014/main" id="{98232DE6-8F88-4A78-805A-CB65985A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088" y="2832101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9715" name="TextBox 25">
            <a:extLst>
              <a:ext uri="{FF2B5EF4-FFF2-40B4-BE49-F238E27FC236}">
                <a16:creationId xmlns:a16="http://schemas.microsoft.com/office/drawing/2014/main" id="{781E9438-F58D-45D0-9022-AF0647249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378" y="5499103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16" name="TextBox 27">
            <a:extLst>
              <a:ext uri="{FF2B5EF4-FFF2-40B4-BE49-F238E27FC236}">
                <a16:creationId xmlns:a16="http://schemas.microsoft.com/office/drawing/2014/main" id="{6AD926C8-BF3F-4114-AA07-7B7138252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2830514"/>
            <a:ext cx="550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00H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29717" name="TextBox 27">
            <a:extLst>
              <a:ext uri="{FF2B5EF4-FFF2-40B4-BE49-F238E27FC236}">
                <a16:creationId xmlns:a16="http://schemas.microsoft.com/office/drawing/2014/main" id="{07A99BBE-3698-4271-8C90-9421B882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798514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2554" name="TextBox 31">
            <a:extLst>
              <a:ext uri="{FF2B5EF4-FFF2-40B4-BE49-F238E27FC236}">
                <a16:creationId xmlns:a16="http://schemas.microsoft.com/office/drawing/2014/main" id="{C166C49D-DB71-42F0-9F59-813F62264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4" y="773114"/>
            <a:ext cx="287337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9719" name="文本框 6">
            <a:extLst>
              <a:ext uri="{FF2B5EF4-FFF2-40B4-BE49-F238E27FC236}">
                <a16:creationId xmlns:a16="http://schemas.microsoft.com/office/drawing/2014/main" id="{20D86DCA-AEBC-48D9-8839-B12CA0F2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158" y="5657851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9720" name="直接连接符 33">
            <a:extLst>
              <a:ext uri="{FF2B5EF4-FFF2-40B4-BE49-F238E27FC236}">
                <a16:creationId xmlns:a16="http://schemas.microsoft.com/office/drawing/2014/main" id="{B0E71050-9746-4165-8531-FEE0AB94F8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97126" y="20828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直接连接符 35">
            <a:extLst>
              <a:ext uri="{FF2B5EF4-FFF2-40B4-BE49-F238E27FC236}">
                <a16:creationId xmlns:a16="http://schemas.microsoft.com/office/drawing/2014/main" id="{EF3B0891-2A30-428B-B21D-BB3B77F511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1150" y="179863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TextBox 64">
            <a:extLst>
              <a:ext uri="{FF2B5EF4-FFF2-40B4-BE49-F238E27FC236}">
                <a16:creationId xmlns:a16="http://schemas.microsoft.com/office/drawing/2014/main" id="{1A41BA17-C4A8-4333-A237-39BE46371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7" y="1784350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000000"/>
                </a:solidFill>
              </a:rPr>
              <a:t>CLK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cxnSp>
        <p:nvCxnSpPr>
          <p:cNvPr id="29723" name="直接连接符 33">
            <a:extLst>
              <a:ext uri="{FF2B5EF4-FFF2-40B4-BE49-F238E27FC236}">
                <a16:creationId xmlns:a16="http://schemas.microsoft.com/office/drawing/2014/main" id="{A6253E08-239D-4F5F-9ADC-203C96C5F7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1151" y="180340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直接连接符 33">
            <a:extLst>
              <a:ext uri="{FF2B5EF4-FFF2-40B4-BE49-F238E27FC236}">
                <a16:creationId xmlns:a16="http://schemas.microsoft.com/office/drawing/2014/main" id="{6EF54C5C-A2D4-4907-8111-8F6BA1F99D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7676" y="20828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直接连接符 35">
            <a:extLst>
              <a:ext uri="{FF2B5EF4-FFF2-40B4-BE49-F238E27FC236}">
                <a16:creationId xmlns:a16="http://schemas.microsoft.com/office/drawing/2014/main" id="{FB99A0D6-25CA-43F1-A2B9-1E6BEEDDB0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7675" y="180498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直接连接符 35">
            <a:extLst>
              <a:ext uri="{FF2B5EF4-FFF2-40B4-BE49-F238E27FC236}">
                <a16:creationId xmlns:a16="http://schemas.microsoft.com/office/drawing/2014/main" id="{C31C1E53-C4FC-42C6-B356-6281B31342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35350" y="179228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直接连接符 33">
            <a:extLst>
              <a:ext uri="{FF2B5EF4-FFF2-40B4-BE49-F238E27FC236}">
                <a16:creationId xmlns:a16="http://schemas.microsoft.com/office/drawing/2014/main" id="{8D1D3C49-624E-4F81-B4CB-07229EFAAE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1701" y="179705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8" name="直接连接符 35">
            <a:extLst>
              <a:ext uri="{FF2B5EF4-FFF2-40B4-BE49-F238E27FC236}">
                <a16:creationId xmlns:a16="http://schemas.microsoft.com/office/drawing/2014/main" id="{2BF8CFE0-8017-4943-90B1-243F75D0AB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0925" y="180498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直接连接符 33">
            <a:extLst>
              <a:ext uri="{FF2B5EF4-FFF2-40B4-BE49-F238E27FC236}">
                <a16:creationId xmlns:a16="http://schemas.microsoft.com/office/drawing/2014/main" id="{3DD0458B-EC13-4B73-8A93-5F1860443C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0926" y="208915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直接连接符 35">
            <a:extLst>
              <a:ext uri="{FF2B5EF4-FFF2-40B4-BE49-F238E27FC236}">
                <a16:creationId xmlns:a16="http://schemas.microsoft.com/office/drawing/2014/main" id="{0B572433-5AF9-4118-AAFA-60CC394A3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4950" y="1812926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1" name="直接连接符 33">
            <a:extLst>
              <a:ext uri="{FF2B5EF4-FFF2-40B4-BE49-F238E27FC236}">
                <a16:creationId xmlns:a16="http://schemas.microsoft.com/office/drawing/2014/main" id="{5D0AF498-BA18-4F32-B4CB-49A2218BAF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9713" y="1811338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2" name="直接连接符 35">
            <a:extLst>
              <a:ext uri="{FF2B5EF4-FFF2-40B4-BE49-F238E27FC236}">
                <a16:creationId xmlns:a16="http://schemas.microsoft.com/office/drawing/2014/main" id="{88267714-5843-4C89-A09B-8DA0FABD54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06875" y="181133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直接连接符 33">
            <a:extLst>
              <a:ext uri="{FF2B5EF4-FFF2-40B4-BE49-F238E27FC236}">
                <a16:creationId xmlns:a16="http://schemas.microsoft.com/office/drawing/2014/main" id="{420215FE-07ED-430C-B6C8-E4E6E665EE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05288" y="2097088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33">
            <a:extLst>
              <a:ext uri="{FF2B5EF4-FFF2-40B4-BE49-F238E27FC236}">
                <a16:creationId xmlns:a16="http://schemas.microsoft.com/office/drawing/2014/main" id="{EFA71292-7A20-4530-BCCE-BC493164F94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52813" y="1803400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5" name="Rectangle 7">
            <a:extLst>
              <a:ext uri="{FF2B5EF4-FFF2-40B4-BE49-F238E27FC236}">
                <a16:creationId xmlns:a16="http://schemas.microsoft.com/office/drawing/2014/main" id="{F1962155-3B24-48C1-BA70-683D183FE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347" y="1001714"/>
            <a:ext cx="253444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MOV  M, B</a:t>
            </a:r>
          </a:p>
        </p:txBody>
      </p:sp>
      <p:cxnSp>
        <p:nvCxnSpPr>
          <p:cNvPr id="74" name="直接连接符 37">
            <a:extLst>
              <a:ext uri="{FF2B5EF4-FFF2-40B4-BE49-F238E27FC236}">
                <a16:creationId xmlns:a16="http://schemas.microsoft.com/office/drawing/2014/main" id="{F193E17D-6E76-457C-A6D3-0BEE318F84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2914" y="2076450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750D79-83F7-47CC-B2BD-2977FB5997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29000" y="1809751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E377DBE-0963-4DD9-A526-DC82F48F91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0925" y="1812925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BB7404A-020D-46D3-998B-70882D0E95C4}"/>
              </a:ext>
            </a:extLst>
          </p:cNvPr>
          <p:cNvCxnSpPr/>
          <p:nvPr/>
        </p:nvCxnSpPr>
        <p:spPr bwMode="auto">
          <a:xfrm>
            <a:off x="2397125" y="2465388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E2BE78B-4AE1-4F1A-9D12-2AE88E33F568}"/>
              </a:ext>
            </a:extLst>
          </p:cNvPr>
          <p:cNvCxnSpPr/>
          <p:nvPr/>
        </p:nvCxnSpPr>
        <p:spPr bwMode="auto">
          <a:xfrm>
            <a:off x="2989263" y="2463800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9AF2C54-EF22-40DA-AB83-F133E22BD278}"/>
              </a:ext>
            </a:extLst>
          </p:cNvPr>
          <p:cNvCxnSpPr/>
          <p:nvPr/>
        </p:nvCxnSpPr>
        <p:spPr bwMode="auto">
          <a:xfrm>
            <a:off x="2405063" y="21415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B230DEC-8E86-4B24-85B2-EFD5C0EBBE28}"/>
              </a:ext>
            </a:extLst>
          </p:cNvPr>
          <p:cNvCxnSpPr/>
          <p:nvPr/>
        </p:nvCxnSpPr>
        <p:spPr bwMode="auto">
          <a:xfrm>
            <a:off x="3587750" y="21542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EE4FEE0-5CD5-455A-9720-01E534A13333}"/>
              </a:ext>
            </a:extLst>
          </p:cNvPr>
          <p:cNvCxnSpPr/>
          <p:nvPr/>
        </p:nvCxnSpPr>
        <p:spPr bwMode="auto">
          <a:xfrm>
            <a:off x="2986088" y="21447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744" name="文本框 83">
            <a:extLst>
              <a:ext uri="{FF2B5EF4-FFF2-40B4-BE49-F238E27FC236}">
                <a16:creationId xmlns:a16="http://schemas.microsoft.com/office/drawing/2014/main" id="{BCE1B79A-ADA6-4643-B9DC-16866723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2474914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9745" name="文本框 84">
            <a:extLst>
              <a:ext uri="{FF2B5EF4-FFF2-40B4-BE49-F238E27FC236}">
                <a16:creationId xmlns:a16="http://schemas.microsoft.com/office/drawing/2014/main" id="{A30B644F-7ED9-4FD1-94D1-BAD4C5E3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2471739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9746" name="TextBox 7">
            <a:extLst>
              <a:ext uri="{FF2B5EF4-FFF2-40B4-BE49-F238E27FC236}">
                <a16:creationId xmlns:a16="http://schemas.microsoft.com/office/drawing/2014/main" id="{D37A1134-718E-453E-BCAF-FDCD422F9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9" y="1384301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11001101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9755" name="文本框 65">
            <a:extLst>
              <a:ext uri="{FF2B5EF4-FFF2-40B4-BE49-F238E27FC236}">
                <a16:creationId xmlns:a16="http://schemas.microsoft.com/office/drawing/2014/main" id="{415F75A2-3838-4BB9-A42C-DD66B72C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513" y="5357813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  <a:endParaRPr lang="zh-CN" altLang="en-US" sz="1200" b="0" baseline="-25000">
              <a:solidFill>
                <a:srgbClr val="000000"/>
              </a:solidFill>
            </a:endParaRPr>
          </a:p>
        </p:txBody>
      </p:sp>
      <p:sp>
        <p:nvSpPr>
          <p:cNvPr id="29756" name="TextBox 16">
            <a:extLst>
              <a:ext uri="{FF2B5EF4-FFF2-40B4-BE49-F238E27FC236}">
                <a16:creationId xmlns:a16="http://schemas.microsoft.com/office/drawing/2014/main" id="{DD424C3F-0CD5-437E-81A6-7E5801C4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888" y="5392739"/>
            <a:ext cx="2857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6B03E9"/>
                </a:solidFill>
              </a:rPr>
              <a:t>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6B03E9"/>
                </a:solidFill>
              </a:rPr>
              <a:t>1</a:t>
            </a:r>
            <a:endParaRPr lang="zh-CN" altLang="en-US" sz="1800" dirty="0">
              <a:solidFill>
                <a:srgbClr val="6B03E9"/>
              </a:solidFill>
            </a:endParaRPr>
          </a:p>
        </p:txBody>
      </p:sp>
      <p:sp>
        <p:nvSpPr>
          <p:cNvPr id="29757" name="TextBox 17">
            <a:extLst>
              <a:ext uri="{FF2B5EF4-FFF2-40B4-BE49-F238E27FC236}">
                <a16:creationId xmlns:a16="http://schemas.microsoft.com/office/drawing/2014/main" id="{6548C399-6028-4F87-9AB0-230C1D21C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3475" y="5799139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1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1</a:t>
            </a:r>
            <a:endParaRPr lang="zh-CN" altLang="en-US" sz="1800">
              <a:solidFill>
                <a:srgbClr val="6B03E9"/>
              </a:solidFill>
            </a:endParaRPr>
          </a:p>
        </p:txBody>
      </p:sp>
      <p:grpSp>
        <p:nvGrpSpPr>
          <p:cNvPr id="29758" name="组合 66">
            <a:extLst>
              <a:ext uri="{FF2B5EF4-FFF2-40B4-BE49-F238E27FC236}">
                <a16:creationId xmlns:a16="http://schemas.microsoft.com/office/drawing/2014/main" id="{276B014A-9DD7-4186-8F1A-AC4F2D9E468A}"/>
              </a:ext>
            </a:extLst>
          </p:cNvPr>
          <p:cNvGrpSpPr>
            <a:grpSpLocks/>
          </p:cNvGrpSpPr>
          <p:nvPr/>
        </p:nvGrpSpPr>
        <p:grpSpPr bwMode="auto">
          <a:xfrm>
            <a:off x="6840539" y="3811588"/>
            <a:ext cx="219075" cy="641350"/>
            <a:chOff x="5380121" y="3976457"/>
            <a:chExt cx="219134" cy="641215"/>
          </a:xfrm>
        </p:grpSpPr>
        <p:sp>
          <p:nvSpPr>
            <p:cNvPr id="29773" name="文本框 67">
              <a:extLst>
                <a:ext uri="{FF2B5EF4-FFF2-40B4-BE49-F238E27FC236}">
                  <a16:creationId xmlns:a16="http://schemas.microsoft.com/office/drawing/2014/main" id="{A9E00A09-65EA-4352-9495-FD559E70C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  <p:sp>
          <p:nvSpPr>
            <p:cNvPr id="29774" name="文本框 68">
              <a:extLst>
                <a:ext uri="{FF2B5EF4-FFF2-40B4-BE49-F238E27FC236}">
                  <a16:creationId xmlns:a16="http://schemas.microsoft.com/office/drawing/2014/main" id="{3C91074F-8325-4F09-84F7-9E127EAB4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1761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</p:grpSp>
      <p:sp>
        <p:nvSpPr>
          <p:cNvPr id="29759" name="TextBox 46">
            <a:extLst>
              <a:ext uri="{FF2B5EF4-FFF2-40B4-BE49-F238E27FC236}">
                <a16:creationId xmlns:a16="http://schemas.microsoft.com/office/drawing/2014/main" id="{53247DDD-9248-493A-BC5A-4D69420B8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8" y="5511800"/>
            <a:ext cx="711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A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1" name="TextBox 46">
            <a:extLst>
              <a:ext uri="{FF2B5EF4-FFF2-40B4-BE49-F238E27FC236}">
                <a16:creationId xmlns:a16="http://schemas.microsoft.com/office/drawing/2014/main" id="{6858D904-EFB1-4837-9DAB-C4DD4B3A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575" y="5757864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C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9761" name="TextBox 46">
            <a:extLst>
              <a:ext uri="{FF2B5EF4-FFF2-40B4-BE49-F238E27FC236}">
                <a16:creationId xmlns:a16="http://schemas.microsoft.com/office/drawing/2014/main" id="{160E9CA4-733C-4475-BE00-D679F7C6D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5551489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9762" name="TextBox 24">
            <a:extLst>
              <a:ext uri="{FF2B5EF4-FFF2-40B4-BE49-F238E27FC236}">
                <a16:creationId xmlns:a16="http://schemas.microsoft.com/office/drawing/2014/main" id="{2B8D00F7-705C-44A0-BAE7-E0F3E690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688" y="4181476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63" name="文本框 6">
            <a:extLst>
              <a:ext uri="{FF2B5EF4-FFF2-40B4-BE49-F238E27FC236}">
                <a16:creationId xmlns:a16="http://schemas.microsoft.com/office/drawing/2014/main" id="{55BC84E1-9C96-46A2-99AF-4C1B41F75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845" y="5630865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64" name="矩形 56">
            <a:extLst>
              <a:ext uri="{FF2B5EF4-FFF2-40B4-BE49-F238E27FC236}">
                <a16:creationId xmlns:a16="http://schemas.microsoft.com/office/drawing/2014/main" id="{D4C4EFB3-8CC8-467B-8785-7E913ED3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657" y="4347368"/>
            <a:ext cx="19351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>
                <a:solidFill>
                  <a:srgbClr val="000000"/>
                </a:solidFill>
                <a:ea typeface="华文新魏" panose="02010800040101010101" pitchFamily="2" charset="-122"/>
              </a:rPr>
              <a:t>指令执行前</a:t>
            </a:r>
            <a:r>
              <a:rPr lang="en-US" altLang="zh-CN" sz="2400" b="0" dirty="0">
                <a:solidFill>
                  <a:srgbClr val="000000"/>
                </a:solidFill>
                <a:ea typeface="华文新魏" panose="02010800040101010101" pitchFamily="2" charset="-122"/>
              </a:rPr>
              <a:t>(C)=34H,    (B)=26H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6" name="TextBox 7">
            <a:extLst>
              <a:ext uri="{FF2B5EF4-FFF2-40B4-BE49-F238E27FC236}">
                <a16:creationId xmlns:a16="http://schemas.microsoft.com/office/drawing/2014/main" id="{3F4382C5-8910-4198-BE2F-DE08BA881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614" y="3167064"/>
            <a:ext cx="1546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FF"/>
                </a:solidFill>
              </a:rPr>
              <a:t>00100110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87" name="TextBox 27">
            <a:extLst>
              <a:ext uri="{FF2B5EF4-FFF2-40B4-BE49-F238E27FC236}">
                <a16:creationId xmlns:a16="http://schemas.microsoft.com/office/drawing/2014/main" id="{874701C8-1C80-478C-A67C-8D94591F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17500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34H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88" name="TextBox 46">
            <a:extLst>
              <a:ext uri="{FF2B5EF4-FFF2-40B4-BE49-F238E27FC236}">
                <a16:creationId xmlns:a16="http://schemas.microsoft.com/office/drawing/2014/main" id="{80BB160C-01D8-44F6-A334-082CCCBD7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5557839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ED5670-1397-418E-93B6-A78FCA127649}"/>
              </a:ext>
            </a:extLst>
          </p:cNvPr>
          <p:cNvSpPr txBox="1"/>
          <p:nvPr/>
        </p:nvSpPr>
        <p:spPr>
          <a:xfrm>
            <a:off x="9426575" y="5376864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A91C48A-2FE5-4DB8-B79F-A252D82371B6}"/>
              </a:ext>
            </a:extLst>
          </p:cNvPr>
          <p:cNvSpPr txBox="1"/>
          <p:nvPr/>
        </p:nvSpPr>
        <p:spPr>
          <a:xfrm>
            <a:off x="9436100" y="55721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186278F-5EC1-4CB8-81E0-E1081AEFACB5}"/>
              </a:ext>
            </a:extLst>
          </p:cNvPr>
          <p:cNvSpPr txBox="1"/>
          <p:nvPr/>
        </p:nvSpPr>
        <p:spPr>
          <a:xfrm>
            <a:off x="9437689" y="58150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EFB65D4-D418-4F4D-BDEB-707689587088}"/>
              </a:ext>
            </a:extLst>
          </p:cNvPr>
          <p:cNvSpPr txBox="1"/>
          <p:nvPr/>
        </p:nvSpPr>
        <p:spPr>
          <a:xfrm>
            <a:off x="9436100" y="60118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2EF6E6A-7E6C-5DD7-0C6B-D5927BA6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204789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-MOVB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8D7AD8-530F-55B1-B524-CFF486FA2BB1}"/>
              </a:ext>
            </a:extLst>
          </p:cNvPr>
          <p:cNvSpPr/>
          <p:nvPr/>
        </p:nvSpPr>
        <p:spPr bwMode="auto">
          <a:xfrm>
            <a:off x="4602163" y="3303842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3102 L -2.22222E-6 -0.03055 C 0.00209 -0.03426 0.004 -0.03704 0.00625 -0.04004 C 0.00695 -0.04051 0.00799 -0.0419 0.00886 -0.04305 C 0.01129 -0.04653 0.01424 -0.05069 0.01684 -0.05486 C 0.01806 -0.05694 0.01979 -0.05856 0.02101 -0.06111 C 0.02205 -0.06227 0.02275 -0.06458 0.02361 -0.06643 C 0.02431 -0.06782 0.02466 -0.06898 0.02535 -0.07037 C 0.02656 -0.07199 0.02795 -0.07384 0.029 -0.07569 C 0.02986 -0.07708 0.03056 -0.0794 0.0316 -0.08102 C 0.03247 -0.08287 0.03351 -0.08356 0.0342 -0.08495 C 0.03542 -0.08704 0.03577 -0.08935 0.03681 -0.0912 C 0.0375 -0.09259 0.03785 -0.09352 0.03872 -0.09444 C 0.04045 -0.09954 0.03785 -0.09629 0.04132 -0.10116 C 0.04427 -0.10532 0.04393 -0.10208 0.04393 -0.10625 C 0.04358 -0.12523 0.04323 -0.14421 0.04306 -0.16342 L -0.23073 -0.16759 L -0.23073 -0.21829 L -0.27344 -0.28171 C -0.27344 -0.29606 -0.27309 -0.31065 -0.27274 -0.325 C -0.27274 -0.32569 -0.27257 -0.3243 -0.27257 -0.32523 " pathEditMode="relative" rAng="0" ptsTypes="AAAAAAAAAAAAAAAAAAAAA"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-14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2593 L -2.77778E-7 -0.02547 C 0.00035 -0.03588 0.00052 -0.0463 0.00087 -0.05672 C 0.00156 -0.07431 0.00104 -0.06945 0.00278 -0.08056 C 0.00295 -0.08473 0.00313 -0.08936 0.00365 -0.09375 C 0.00382 -0.09607 0.00451 -0.09861 0.00451 -0.10093 C 0.00451 -0.10949 0.00399 -0.11829 0.00365 -0.12709 C 0.0026 -0.14699 0.00295 -0.12315 0.00087 -0.14491 L -2.77778E-7 -0.1544 C 0.00035 -0.16551 0.00017 -0.17686 0.00087 -0.18797 C 0.00104 -0.18959 0.00226 -0.19098 0.00278 -0.1926 C 0.00347 -0.19537 0.00382 -0.19838 0.00451 -0.20093 C 0.00469 -0.20209 0.00504 -0.20324 0.00538 -0.2044 C 0.00712 -0.22871 0.00486 -0.20648 0.00799 -0.22361 C 0.00833 -0.22523 0.00903 -0.2301 0.00972 -0.23218 C 0.01024 -0.23334 0.01076 -0.23449 0.01146 -0.23565 C 0.01858 -0.24653 0.01285 -0.23727 0.02031 -0.24514 C 0.02153 -0.24653 0.0224 -0.24861 0.02379 -0.24977 C 0.02517 -0.25116 0.02674 -0.25209 0.02813 -0.25348 C 0.03438 -0.25996 0.02917 -0.25625 0.03438 -0.26297 C 0.03559 -0.26482 0.0375 -0.26574 0.03872 -0.26783 C 0.04497 -0.27709 0.04063 -0.27176 0.04306 -0.27848 C 0.04358 -0.27986 0.04444 -0.28079 0.04479 -0.28218 C 0.04635 -0.28704 0.0467 -0.29005 0.0474 -0.29514 C 0.04774 -0.30023 0.04792 -0.30556 0.04826 -0.31065 C 0.04948 -0.32454 0.04913 -0.31204 0.04913 -0.32269 L 0.04913 -0.51922 L -0.22535 -0.52153 L -0.22535 -0.43843 " pathEditMode="relative" rAng="0" ptsTypes="AAAAAAAAAAAAAAAAAAAAAAAAAAAAA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-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4" grpId="0" animBg="1"/>
      <p:bldP spid="29735" grpId="0"/>
      <p:bldP spid="71" grpId="0"/>
      <p:bldP spid="86" grpId="0"/>
      <p:bldP spid="87" grpId="0"/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1">
            <a:extLst>
              <a:ext uri="{FF2B5EF4-FFF2-40B4-BE49-F238E27FC236}">
                <a16:creationId xmlns:a16="http://schemas.microsoft.com/office/drawing/2014/main" id="{28DE5937-AA35-4132-A8E5-C54519AAE8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A799F865-0537-4E3C-8F79-A873006D4BA4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灯片编号占位符 2">
            <a:extLst>
              <a:ext uri="{FF2B5EF4-FFF2-40B4-BE49-F238E27FC236}">
                <a16:creationId xmlns:a16="http://schemas.microsoft.com/office/drawing/2014/main" id="{F30B15E0-38DA-4DB6-83DB-F5F2631AA8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34F757C3-958A-4A5C-9A89-8215EEA8BF04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17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日期占位符 1">
            <a:extLst>
              <a:ext uri="{FF2B5EF4-FFF2-40B4-BE49-F238E27FC236}">
                <a16:creationId xmlns:a16="http://schemas.microsoft.com/office/drawing/2014/main" id="{7930FC3D-A561-4138-83EF-10894870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FA007A63-3E44-4836-9923-1E3386DC3533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46359763-58B2-46E7-B8E4-56757898F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85B79E5D-506D-4C9F-8C27-9F4D2D024A33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17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日期占位符 1">
            <a:extLst>
              <a:ext uri="{FF2B5EF4-FFF2-40B4-BE49-F238E27FC236}">
                <a16:creationId xmlns:a16="http://schemas.microsoft.com/office/drawing/2014/main" id="{5522C6E3-402B-4D50-9F9C-6395E48348F4}"/>
              </a:ext>
            </a:extLst>
          </p:cNvPr>
          <p:cNvSpPr txBox="1">
            <a:spLocks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B77D5A55-58A3-4AAB-AFC6-6D1BF1D134D9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1751" name="灯片编号占位符 2">
            <a:extLst>
              <a:ext uri="{FF2B5EF4-FFF2-40B4-BE49-F238E27FC236}">
                <a16:creationId xmlns:a16="http://schemas.microsoft.com/office/drawing/2014/main" id="{D0AD4605-5D59-46D1-BEE4-1833A70352C8}"/>
              </a:ext>
            </a:extLst>
          </p:cNvPr>
          <p:cNvSpPr txBox="1">
            <a:spLocks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BEEB1B09-4193-4842-ABF0-D8E1F1A1FCFB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17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Rectangle 6">
            <a:extLst>
              <a:ext uri="{FF2B5EF4-FFF2-40B4-BE49-F238E27FC236}">
                <a16:creationId xmlns:a16="http://schemas.microsoft.com/office/drawing/2014/main" id="{41BB930F-0B38-4C3B-8F2F-A74F937B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8726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3" name="Rectangle 5">
            <a:extLst>
              <a:ext uri="{FF2B5EF4-FFF2-40B4-BE49-F238E27FC236}">
                <a16:creationId xmlns:a16="http://schemas.microsoft.com/office/drawing/2014/main" id="{D069512A-68A8-4998-B30B-3DC63CF6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90" y="837439"/>
            <a:ext cx="18182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1754" name="Picture 7">
            <a:extLst>
              <a:ext uri="{FF2B5EF4-FFF2-40B4-BE49-F238E27FC236}">
                <a16:creationId xmlns:a16="http://schemas.microsoft.com/office/drawing/2014/main" id="{BFCBD04B-0C2F-41D3-85A9-9048A129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TextBox 7">
            <a:extLst>
              <a:ext uri="{FF2B5EF4-FFF2-40B4-BE49-F238E27FC236}">
                <a16:creationId xmlns:a16="http://schemas.microsoft.com/office/drawing/2014/main" id="{6A242B36-4865-42BB-86EF-594243593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1" y="2670176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11000011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31756" name="TextBox 8">
            <a:extLst>
              <a:ext uri="{FF2B5EF4-FFF2-40B4-BE49-F238E27FC236}">
                <a16:creationId xmlns:a16="http://schemas.microsoft.com/office/drawing/2014/main" id="{5F984DD7-3EDF-476A-82E5-68F664C5C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9" y="5349876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1757" name="TextBox 10">
            <a:extLst>
              <a:ext uri="{FF2B5EF4-FFF2-40B4-BE49-F238E27FC236}">
                <a16:creationId xmlns:a16="http://schemas.microsoft.com/office/drawing/2014/main" id="{12234ED3-3DBA-43FA-8503-78D8EAED1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1" y="402272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58" name="TextBox 11">
            <a:extLst>
              <a:ext uri="{FF2B5EF4-FFF2-40B4-BE49-F238E27FC236}">
                <a16:creationId xmlns:a16="http://schemas.microsoft.com/office/drawing/2014/main" id="{52478409-E91B-430A-B43A-E4EB87D1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043239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59" name="TextBox 13">
            <a:extLst>
              <a:ext uri="{FF2B5EF4-FFF2-40B4-BE49-F238E27FC236}">
                <a16:creationId xmlns:a16="http://schemas.microsoft.com/office/drawing/2014/main" id="{FCBB88A4-29AA-4FF7-AE1C-232A8E76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286385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0" name="TextBox 15">
            <a:extLst>
              <a:ext uri="{FF2B5EF4-FFF2-40B4-BE49-F238E27FC236}">
                <a16:creationId xmlns:a16="http://schemas.microsoft.com/office/drawing/2014/main" id="{F4B8BD22-6249-4469-AB33-269FE293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4" y="1411289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1" name="TextBox 21">
            <a:extLst>
              <a:ext uri="{FF2B5EF4-FFF2-40B4-BE49-F238E27FC236}">
                <a16:creationId xmlns:a16="http://schemas.microsoft.com/office/drawing/2014/main" id="{B2DC2E53-950C-4DFD-88BD-CF36B566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1" y="3560764"/>
            <a:ext cx="29686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1100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2" name="TextBox 22">
            <a:extLst>
              <a:ext uri="{FF2B5EF4-FFF2-40B4-BE49-F238E27FC236}">
                <a16:creationId xmlns:a16="http://schemas.microsoft.com/office/drawing/2014/main" id="{8C12FE4C-5DEF-4327-A83E-322E10649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40" y="2770188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1763" name="TextBox 23">
            <a:extLst>
              <a:ext uri="{FF2B5EF4-FFF2-40B4-BE49-F238E27FC236}">
                <a16:creationId xmlns:a16="http://schemas.microsoft.com/office/drawing/2014/main" id="{9433922A-5289-40E5-92D2-EF868FD7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7038" y="2654301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4" name="TextBox 24">
            <a:extLst>
              <a:ext uri="{FF2B5EF4-FFF2-40B4-BE49-F238E27FC236}">
                <a16:creationId xmlns:a16="http://schemas.microsoft.com/office/drawing/2014/main" id="{6A438929-A773-40CC-B67C-5F536DEE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388" y="2882901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5" name="TextBox 25">
            <a:extLst>
              <a:ext uri="{FF2B5EF4-FFF2-40B4-BE49-F238E27FC236}">
                <a16:creationId xmlns:a16="http://schemas.microsoft.com/office/drawing/2014/main" id="{4057B573-87CF-4B5F-AC92-70DD9D1F5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5535614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6" name="TextBox 27">
            <a:extLst>
              <a:ext uri="{FF2B5EF4-FFF2-40B4-BE49-F238E27FC236}">
                <a16:creationId xmlns:a16="http://schemas.microsoft.com/office/drawing/2014/main" id="{81378C70-8E28-4EBC-8E14-D06F4FFF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2767014"/>
            <a:ext cx="550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00H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31767" name="TextBox 27">
            <a:extLst>
              <a:ext uri="{FF2B5EF4-FFF2-40B4-BE49-F238E27FC236}">
                <a16:creationId xmlns:a16="http://schemas.microsoft.com/office/drawing/2014/main" id="{29D8FBC7-2341-4686-B732-B6B6CE8A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735014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804F8FE-2E0F-4695-8DB0-851527964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4" y="709614"/>
            <a:ext cx="287337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1769" name="文本框 6">
            <a:extLst>
              <a:ext uri="{FF2B5EF4-FFF2-40B4-BE49-F238E27FC236}">
                <a16:creationId xmlns:a16="http://schemas.microsoft.com/office/drawing/2014/main" id="{C8101FF3-4D83-435E-B264-07795E726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4" y="5799139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1770" name="直接连接符 33">
            <a:extLst>
              <a:ext uri="{FF2B5EF4-FFF2-40B4-BE49-F238E27FC236}">
                <a16:creationId xmlns:a16="http://schemas.microsoft.com/office/drawing/2014/main" id="{E29ED8AF-FE63-4775-AAD2-449008CB03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9826" y="20574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直接连接符 35">
            <a:extLst>
              <a:ext uri="{FF2B5EF4-FFF2-40B4-BE49-F238E27FC236}">
                <a16:creationId xmlns:a16="http://schemas.microsoft.com/office/drawing/2014/main" id="{48841632-BC6C-43A7-B3D0-6D45CE296A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3850" y="177323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2" name="TextBox 64">
            <a:extLst>
              <a:ext uri="{FF2B5EF4-FFF2-40B4-BE49-F238E27FC236}">
                <a16:creationId xmlns:a16="http://schemas.microsoft.com/office/drawing/2014/main" id="{DBF0431B-BAAD-43F8-BA3F-3DAE365E0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7" y="1758950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000000"/>
                </a:solidFill>
              </a:rPr>
              <a:t>CLK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cxnSp>
        <p:nvCxnSpPr>
          <p:cNvPr id="31773" name="直接连接符 33">
            <a:extLst>
              <a:ext uri="{FF2B5EF4-FFF2-40B4-BE49-F238E27FC236}">
                <a16:creationId xmlns:a16="http://schemas.microsoft.com/office/drawing/2014/main" id="{5B98B3B0-D8C5-44F8-A418-F321237F59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3851" y="177800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直接连接符 33">
            <a:extLst>
              <a:ext uri="{FF2B5EF4-FFF2-40B4-BE49-F238E27FC236}">
                <a16:creationId xmlns:a16="http://schemas.microsoft.com/office/drawing/2014/main" id="{DA72A197-273D-4B61-8CBA-817A3AB72B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00376" y="20574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直接连接符 35">
            <a:extLst>
              <a:ext uri="{FF2B5EF4-FFF2-40B4-BE49-F238E27FC236}">
                <a16:creationId xmlns:a16="http://schemas.microsoft.com/office/drawing/2014/main" id="{4BA537C3-0069-4629-A611-9DB439B5CA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00375" y="177958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6" name="直接连接符 35">
            <a:extLst>
              <a:ext uri="{FF2B5EF4-FFF2-40B4-BE49-F238E27FC236}">
                <a16:creationId xmlns:a16="http://schemas.microsoft.com/office/drawing/2014/main" id="{9607A789-81F3-40B8-8D4F-5352E5879E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8050" y="176688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7" name="直接连接符 33">
            <a:extLst>
              <a:ext uri="{FF2B5EF4-FFF2-40B4-BE49-F238E27FC236}">
                <a16:creationId xmlns:a16="http://schemas.microsoft.com/office/drawing/2014/main" id="{8FF2E025-6CED-4A41-9FA5-188E1C6A8D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54401" y="177165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8" name="直接连接符 35">
            <a:extLst>
              <a:ext uri="{FF2B5EF4-FFF2-40B4-BE49-F238E27FC236}">
                <a16:creationId xmlns:a16="http://schemas.microsoft.com/office/drawing/2014/main" id="{9D9FB8E7-0044-48F0-8A31-D5F6A9BEB2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0925" y="176688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9" name="直接连接符 33">
            <a:extLst>
              <a:ext uri="{FF2B5EF4-FFF2-40B4-BE49-F238E27FC236}">
                <a16:creationId xmlns:a16="http://schemas.microsoft.com/office/drawing/2014/main" id="{E110820E-EF83-46F0-9623-883CA61373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0926" y="205105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0" name="直接连接符 35">
            <a:extLst>
              <a:ext uri="{FF2B5EF4-FFF2-40B4-BE49-F238E27FC236}">
                <a16:creationId xmlns:a16="http://schemas.microsoft.com/office/drawing/2014/main" id="{54408F34-B78A-448A-892F-58CC566BC6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4950" y="1774826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1" name="直接连接符 33">
            <a:extLst>
              <a:ext uri="{FF2B5EF4-FFF2-40B4-BE49-F238E27FC236}">
                <a16:creationId xmlns:a16="http://schemas.microsoft.com/office/drawing/2014/main" id="{F4135656-891F-4D24-BF71-AC87D3F348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9713" y="1773238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2" name="直接连接符 35">
            <a:extLst>
              <a:ext uri="{FF2B5EF4-FFF2-40B4-BE49-F238E27FC236}">
                <a16:creationId xmlns:a16="http://schemas.microsoft.com/office/drawing/2014/main" id="{BBA11796-79A3-444C-B288-5B776B324F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4175" y="1773239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3" name="直接连接符 33">
            <a:extLst>
              <a:ext uri="{FF2B5EF4-FFF2-40B4-BE49-F238E27FC236}">
                <a16:creationId xmlns:a16="http://schemas.microsoft.com/office/drawing/2014/main" id="{385541C2-8BD8-4B6B-A1C1-355B71FF51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2588" y="2058988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3">
            <a:extLst>
              <a:ext uri="{FF2B5EF4-FFF2-40B4-BE49-F238E27FC236}">
                <a16:creationId xmlns:a16="http://schemas.microsoft.com/office/drawing/2014/main" id="{9A696A7E-2104-471D-A559-620A7BFB7B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40113" y="1778000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5" name="Rectangle 7">
            <a:extLst>
              <a:ext uri="{FF2B5EF4-FFF2-40B4-BE49-F238E27FC236}">
                <a16:creationId xmlns:a16="http://schemas.microsoft.com/office/drawing/2014/main" id="{0617D9E8-478A-41D4-94DF-E3E6D793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6" y="1000126"/>
            <a:ext cx="376872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MOV  A, M</a:t>
            </a:r>
          </a:p>
        </p:txBody>
      </p:sp>
      <p:cxnSp>
        <p:nvCxnSpPr>
          <p:cNvPr id="42" name="直接连接符 37">
            <a:extLst>
              <a:ext uri="{FF2B5EF4-FFF2-40B4-BE49-F238E27FC236}">
                <a16:creationId xmlns:a16="http://schemas.microsoft.com/office/drawing/2014/main" id="{92C75247-3DBB-40D6-AFB6-1FC2C7F234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95614" y="2051050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F9F3DDF-9F22-4227-A4F7-16FFC8F4C9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41700" y="1784351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5010BF3-13AC-4DFA-904D-476F4932B7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0925" y="1774825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A20B780-67A9-4D84-A76B-20C8B0B49B97}"/>
              </a:ext>
            </a:extLst>
          </p:cNvPr>
          <p:cNvCxnSpPr/>
          <p:nvPr/>
        </p:nvCxnSpPr>
        <p:spPr bwMode="auto">
          <a:xfrm>
            <a:off x="2409825" y="2439988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0DC43BA-76F6-428C-A4BA-ADF55AC7ACF1}"/>
              </a:ext>
            </a:extLst>
          </p:cNvPr>
          <p:cNvCxnSpPr/>
          <p:nvPr/>
        </p:nvCxnSpPr>
        <p:spPr bwMode="auto">
          <a:xfrm>
            <a:off x="3001963" y="2438400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E0EDC13-41D1-450B-AACE-BA2325A44EA1}"/>
              </a:ext>
            </a:extLst>
          </p:cNvPr>
          <p:cNvCxnSpPr/>
          <p:nvPr/>
        </p:nvCxnSpPr>
        <p:spPr bwMode="auto">
          <a:xfrm>
            <a:off x="2417763" y="21161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07DE7B4-1E98-453E-802A-9026251F48D6}"/>
              </a:ext>
            </a:extLst>
          </p:cNvPr>
          <p:cNvCxnSpPr/>
          <p:nvPr/>
        </p:nvCxnSpPr>
        <p:spPr bwMode="auto">
          <a:xfrm>
            <a:off x="3587750" y="21161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F94A2E2-07E1-47B2-9174-92C049C7A0F9}"/>
              </a:ext>
            </a:extLst>
          </p:cNvPr>
          <p:cNvCxnSpPr/>
          <p:nvPr/>
        </p:nvCxnSpPr>
        <p:spPr bwMode="auto">
          <a:xfrm>
            <a:off x="2998788" y="21193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794" name="文本框 83">
            <a:extLst>
              <a:ext uri="{FF2B5EF4-FFF2-40B4-BE49-F238E27FC236}">
                <a16:creationId xmlns:a16="http://schemas.microsoft.com/office/drawing/2014/main" id="{783CDF96-4799-4938-A1D0-F622C401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2449514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1795" name="文本框 84">
            <a:extLst>
              <a:ext uri="{FF2B5EF4-FFF2-40B4-BE49-F238E27FC236}">
                <a16:creationId xmlns:a16="http://schemas.microsoft.com/office/drawing/2014/main" id="{E6882837-8A02-443C-A802-5C019F9C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2446339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1796" name="TextBox 7">
            <a:extLst>
              <a:ext uri="{FF2B5EF4-FFF2-40B4-BE49-F238E27FC236}">
                <a16:creationId xmlns:a16="http://schemas.microsoft.com/office/drawing/2014/main" id="{AFF006A3-6259-4B1D-8790-4A0B5617E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9" y="1320801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11000011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31805" name="文本框 65">
            <a:extLst>
              <a:ext uri="{FF2B5EF4-FFF2-40B4-BE49-F238E27FC236}">
                <a16:creationId xmlns:a16="http://schemas.microsoft.com/office/drawing/2014/main" id="{A2C391E4-29EB-467F-8FD3-402DD2FD4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813" y="5294313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  <a:endParaRPr lang="zh-CN" altLang="en-US" sz="1200" b="0" baseline="-25000">
              <a:solidFill>
                <a:srgbClr val="000000"/>
              </a:solidFill>
            </a:endParaRPr>
          </a:p>
        </p:txBody>
      </p:sp>
      <p:sp>
        <p:nvSpPr>
          <p:cNvPr id="31806" name="TextBox 16">
            <a:extLst>
              <a:ext uri="{FF2B5EF4-FFF2-40B4-BE49-F238E27FC236}">
                <a16:creationId xmlns:a16="http://schemas.microsoft.com/office/drawing/2014/main" id="{53B5A855-352E-47C7-A7EE-48EB667A3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88" y="5329239"/>
            <a:ext cx="2857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1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1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31807" name="TextBox 17">
            <a:extLst>
              <a:ext uri="{FF2B5EF4-FFF2-40B4-BE49-F238E27FC236}">
                <a16:creationId xmlns:a16="http://schemas.microsoft.com/office/drawing/2014/main" id="{CC8445C7-66AB-4FBD-88F3-45F2AEB6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175" y="5735639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6B03E9"/>
                </a:solidFill>
              </a:rPr>
              <a:t>0</a:t>
            </a:r>
          </a:p>
          <a:p>
            <a:pPr algn="ctr" defTabSz="91440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6B03E9"/>
                </a:solidFill>
              </a:rPr>
              <a:t>0</a:t>
            </a:r>
            <a:endParaRPr lang="zh-CN" altLang="en-US" sz="1800" dirty="0">
              <a:solidFill>
                <a:srgbClr val="6B03E9"/>
              </a:solidFill>
            </a:endParaRPr>
          </a:p>
        </p:txBody>
      </p:sp>
      <p:grpSp>
        <p:nvGrpSpPr>
          <p:cNvPr id="31808" name="组合 66">
            <a:extLst>
              <a:ext uri="{FF2B5EF4-FFF2-40B4-BE49-F238E27FC236}">
                <a16:creationId xmlns:a16="http://schemas.microsoft.com/office/drawing/2014/main" id="{22B34CED-514E-4C78-AEAD-BBB38CFDAAF0}"/>
              </a:ext>
            </a:extLst>
          </p:cNvPr>
          <p:cNvGrpSpPr>
            <a:grpSpLocks/>
          </p:cNvGrpSpPr>
          <p:nvPr/>
        </p:nvGrpSpPr>
        <p:grpSpPr bwMode="auto">
          <a:xfrm>
            <a:off x="6446839" y="3748088"/>
            <a:ext cx="219075" cy="641350"/>
            <a:chOff x="5380121" y="3976457"/>
            <a:chExt cx="219134" cy="641215"/>
          </a:xfrm>
        </p:grpSpPr>
        <p:sp>
          <p:nvSpPr>
            <p:cNvPr id="31824" name="文本框 67">
              <a:extLst>
                <a:ext uri="{FF2B5EF4-FFF2-40B4-BE49-F238E27FC236}">
                  <a16:creationId xmlns:a16="http://schemas.microsoft.com/office/drawing/2014/main" id="{DFDEA67E-B253-4B3E-87C6-1494B0398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  <p:sp>
          <p:nvSpPr>
            <p:cNvPr id="31825" name="文本框 68">
              <a:extLst>
                <a:ext uri="{FF2B5EF4-FFF2-40B4-BE49-F238E27FC236}">
                  <a16:creationId xmlns:a16="http://schemas.microsoft.com/office/drawing/2014/main" id="{7CC78792-7940-4D93-BF80-6A6DD422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1761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</p:grpSp>
      <p:sp>
        <p:nvSpPr>
          <p:cNvPr id="31809" name="TextBox 46">
            <a:extLst>
              <a:ext uri="{FF2B5EF4-FFF2-40B4-BE49-F238E27FC236}">
                <a16:creationId xmlns:a16="http://schemas.microsoft.com/office/drawing/2014/main" id="{DB7A41A8-7B3A-443C-ABDA-4B458D5B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788" y="5448300"/>
            <a:ext cx="711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A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F98EBBF5-CD9E-45BA-B415-FE6FBF8ED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75" y="5795964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C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1811" name="TextBox 46">
            <a:extLst>
              <a:ext uri="{FF2B5EF4-FFF2-40B4-BE49-F238E27FC236}">
                <a16:creationId xmlns:a16="http://schemas.microsoft.com/office/drawing/2014/main" id="{A2374561-1E3B-43F5-8C67-FC6DFF32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5487989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1812" name="TextBox 24">
            <a:extLst>
              <a:ext uri="{FF2B5EF4-FFF2-40B4-BE49-F238E27FC236}">
                <a16:creationId xmlns:a16="http://schemas.microsoft.com/office/drawing/2014/main" id="{AF2685BF-3478-4AC2-8DAD-8A70A4141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7988" y="4219576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813" name="文本框 6">
            <a:extLst>
              <a:ext uri="{FF2B5EF4-FFF2-40B4-BE49-F238E27FC236}">
                <a16:creationId xmlns:a16="http://schemas.microsoft.com/office/drawing/2014/main" id="{1652F026-8315-4B94-9319-6E22580DF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9" y="5846764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id="{360AD154-375A-45C8-83A8-D9D78480C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4" y="3103564"/>
            <a:ext cx="1546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FF"/>
                </a:solidFill>
              </a:rPr>
              <a:t>00010010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74" name="TextBox 27">
            <a:extLst>
              <a:ext uri="{FF2B5EF4-FFF2-40B4-BE49-F238E27FC236}">
                <a16:creationId xmlns:a16="http://schemas.microsoft.com/office/drawing/2014/main" id="{835B26EB-A7FD-4164-A5F5-67E64F382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311150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6B03E9"/>
                </a:solidFill>
              </a:rPr>
              <a:t>34H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31816" name="TextBox 46">
            <a:extLst>
              <a:ext uri="{FF2B5EF4-FFF2-40B4-BE49-F238E27FC236}">
                <a16:creationId xmlns:a16="http://schemas.microsoft.com/office/drawing/2014/main" id="{59B5ED5F-03B2-4805-A3A2-A6C55B17E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5494339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1818" name="文本框 77">
            <a:extLst>
              <a:ext uri="{FF2B5EF4-FFF2-40B4-BE49-F238E27FC236}">
                <a16:creationId xmlns:a16="http://schemas.microsoft.com/office/drawing/2014/main" id="{D942E422-3FFB-4B51-9CAB-C96D8D635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581" y="4156175"/>
            <a:ext cx="19859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>
                <a:solidFill>
                  <a:srgbClr val="000000"/>
                </a:solidFill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执行前</a:t>
            </a:r>
            <a:endParaRPr lang="en-US" altLang="zh-CN" sz="2400" b="0" dirty="0">
              <a:solidFill>
                <a:srgbClr val="000000"/>
              </a:solidFill>
              <a:ea typeface="华文新魏" panose="02010800040101010101" pitchFamily="2" charset="-122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000000"/>
                </a:solidFill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(C)=</a:t>
            </a:r>
            <a:r>
              <a:rPr lang="en-US" altLang="zh-CN" sz="2400" b="0" dirty="0" err="1">
                <a:solidFill>
                  <a:srgbClr val="000000"/>
                </a:solidFill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34H</a:t>
            </a:r>
            <a:r>
              <a:rPr lang="en-US" altLang="zh-CN" sz="2400" b="0" dirty="0">
                <a:solidFill>
                  <a:srgbClr val="000000"/>
                </a:solidFill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400" b="0" dirty="0">
                <a:solidFill>
                  <a:srgbClr val="000000"/>
                </a:solidFill>
                <a:ea typeface="华文新魏" panose="02010800040101010101" pitchFamily="2" charset="-122"/>
                <a:cs typeface="Calibri" panose="020F0502020204030204" pitchFamily="34" charset="0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ea typeface="华文新魏" panose="02010800040101010101" pitchFamily="2" charset="-122"/>
                <a:cs typeface="Calibri" panose="020F0502020204030204" pitchFamily="34" charset="0"/>
              </a:rPr>
              <a:t>34H</a:t>
            </a:r>
            <a:r>
              <a:rPr lang="en-US" altLang="zh-CN" sz="2400" b="0" dirty="0">
                <a:solidFill>
                  <a:srgbClr val="000000"/>
                </a:solidFill>
                <a:ea typeface="华文新魏" panose="02010800040101010101" pitchFamily="2" charset="-122"/>
                <a:cs typeface="Calibri" panose="020F0502020204030204" pitchFamily="34" charset="0"/>
              </a:rPr>
              <a:t>)=</a:t>
            </a:r>
            <a:r>
              <a:rPr lang="en-US" altLang="zh-CN" sz="2400" b="0" dirty="0" err="1">
                <a:solidFill>
                  <a:srgbClr val="000000"/>
                </a:solidFill>
                <a:ea typeface="华文新魏" panose="02010800040101010101" pitchFamily="2" charset="-122"/>
                <a:cs typeface="Calibri" panose="020F0502020204030204" pitchFamily="34" charset="0"/>
              </a:rPr>
              <a:t>12H</a:t>
            </a:r>
            <a:r>
              <a:rPr lang="en-US" altLang="zh-CN" sz="2400" b="0" dirty="0">
                <a:solidFill>
                  <a:srgbClr val="000000"/>
                </a:solidFill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5B2B2B9-6B02-4DC4-A55D-E0F05EF85818}"/>
              </a:ext>
            </a:extLst>
          </p:cNvPr>
          <p:cNvSpPr txBox="1"/>
          <p:nvPr/>
        </p:nvSpPr>
        <p:spPr>
          <a:xfrm>
            <a:off x="9032875" y="5313364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3CAB50C-D85C-4DED-959D-F9C6C1112E27}"/>
              </a:ext>
            </a:extLst>
          </p:cNvPr>
          <p:cNvSpPr txBox="1"/>
          <p:nvPr/>
        </p:nvSpPr>
        <p:spPr>
          <a:xfrm>
            <a:off x="9042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62CD57E-BE4E-48F1-B290-20B8C7D5A4C1}"/>
              </a:ext>
            </a:extLst>
          </p:cNvPr>
          <p:cNvSpPr txBox="1"/>
          <p:nvPr/>
        </p:nvSpPr>
        <p:spPr>
          <a:xfrm>
            <a:off x="9043989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0832A58-CE43-40AD-A5F2-C324353A2E64}"/>
              </a:ext>
            </a:extLst>
          </p:cNvPr>
          <p:cNvSpPr txBox="1"/>
          <p:nvPr/>
        </p:nvSpPr>
        <p:spPr>
          <a:xfrm>
            <a:off x="9042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1F3D20-A28D-4927-99AF-12FE46E8E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9" y="6056283"/>
            <a:ext cx="1228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FF"/>
                </a:solidFill>
              </a:rPr>
              <a:t>00010010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1B2EF1B-A289-3568-1EB9-751DE4D3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204789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-MOVC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4AD9C7-AE48-4BA6-951D-2F3C47682971}"/>
              </a:ext>
            </a:extLst>
          </p:cNvPr>
          <p:cNvSpPr/>
          <p:nvPr/>
        </p:nvSpPr>
        <p:spPr bwMode="auto">
          <a:xfrm>
            <a:off x="4208463" y="3354642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972 L 0.00347 -0.00972 C 0.00538 -0.0213 0.00694 -0.01898 0.00347 -0.02685 C 0.00312 -0.02732 0.00277 -0.02778 0.00243 -0.02824 L -0.05243 -0.08704 L -0.05052 -0.12755 L -0.27396 -0.1301 L -0.27118 -0.33125 L -0.27118 -0.33125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2361 L -0.00416 -0.15301 L 0.50469 -0.1493 L 0.50764 0.47315 L 0.26354 0.47454 L 0.26441 0.4338 L 0.26441 0.4338 L 0.26441 0.43658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2.22222E-6 0.00046 L 0.01077 -0.01273 C 0.01146 -0.01366 0.0125 -0.01435 0.0132 -0.01574 C 0.01858 -0.02454 0.0158 -0.02083 0.02153 -0.02685 C 0.0224 -0.02847 0.02309 -0.03079 0.02396 -0.03218 C 0.02709 -0.03727 0.02986 -0.03866 0.03247 -0.04468 C 0.03525 -0.05185 0.03351 -0.04769 0.0382 -0.05741 C 0.04045 -0.06806 0.0375 -0.05556 0.0408 -0.06412 C 0.04184 -0.0669 0.04236 -0.06991 0.04323 -0.07269 C 0.04358 -0.07477 0.04375 -0.07732 0.0441 -0.0794 C 0.04514 -0.08634 0.04497 -0.08125 0.04497 -0.08634 L 0.04497 -0.08611 C 0.04497 -0.08588 0.05 -0.0875 0.05 -0.08727 " pathEditMode="relative" rAng="0" ptsTypes="AAAAAAAAAAAA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35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785" grpId="0"/>
      <p:bldP spid="68" grpId="0"/>
      <p:bldP spid="73" grpId="0"/>
      <p:bldP spid="73" grpId="1"/>
      <p:bldP spid="74" grpId="0"/>
      <p:bldP spid="83" grpId="0"/>
      <p:bldP spid="8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1">
            <a:extLst>
              <a:ext uri="{FF2B5EF4-FFF2-40B4-BE49-F238E27FC236}">
                <a16:creationId xmlns:a16="http://schemas.microsoft.com/office/drawing/2014/main" id="{E6553A93-DC2D-4BE3-972B-0D95E4215B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DF72FDCC-2D3E-4A91-93CC-5B9C126081BE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灯片编号占位符 2">
            <a:extLst>
              <a:ext uri="{FF2B5EF4-FFF2-40B4-BE49-F238E27FC236}">
                <a16:creationId xmlns:a16="http://schemas.microsoft.com/office/drawing/2014/main" id="{295980D5-251F-462D-A75D-C080AF34C1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4E813D29-F1BF-486A-917E-9D6F77FF68B8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18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日期占位符 1">
            <a:extLst>
              <a:ext uri="{FF2B5EF4-FFF2-40B4-BE49-F238E27FC236}">
                <a16:creationId xmlns:a16="http://schemas.microsoft.com/office/drawing/2014/main" id="{637DC046-7223-4F5C-901C-C0DD2A909852}"/>
              </a:ext>
            </a:extLst>
          </p:cNvPr>
          <p:cNvSpPr txBox="1">
            <a:spLocks/>
          </p:cNvSpPr>
          <p:nvPr/>
        </p:nvSpPr>
        <p:spPr bwMode="auto">
          <a:xfrm>
            <a:off x="1949450" y="63071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9773A61F-BD63-458A-982C-264DDAC470AB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灯片编号占位符 2">
            <a:extLst>
              <a:ext uri="{FF2B5EF4-FFF2-40B4-BE49-F238E27FC236}">
                <a16:creationId xmlns:a16="http://schemas.microsoft.com/office/drawing/2014/main" id="{668548B1-0271-4ABC-B60E-07509E7E84AB}"/>
              </a:ext>
            </a:extLst>
          </p:cNvPr>
          <p:cNvSpPr txBox="1">
            <a:spLocks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5A36529B-3528-48BD-9E82-5B01E156B25C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18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CE8D7734-F9F9-4467-9D90-A325CA34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8726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23" name="Rectangle 5">
            <a:extLst>
              <a:ext uri="{FF2B5EF4-FFF2-40B4-BE49-F238E27FC236}">
                <a16:creationId xmlns:a16="http://schemas.microsoft.com/office/drawing/2014/main" id="{71CB88BF-CBAD-4D3C-AF39-EB88F21FF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90" y="837439"/>
            <a:ext cx="18182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4824" name="Picture 7">
            <a:extLst>
              <a:ext uri="{FF2B5EF4-FFF2-40B4-BE49-F238E27FC236}">
                <a16:creationId xmlns:a16="http://schemas.microsoft.com/office/drawing/2014/main" id="{00F91A8C-D227-4CC2-8A62-75691E75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Box 7">
            <a:extLst>
              <a:ext uri="{FF2B5EF4-FFF2-40B4-BE49-F238E27FC236}">
                <a16:creationId xmlns:a16="http://schemas.microsoft.com/office/drawing/2014/main" id="{9033F732-C99B-4757-8260-25CC21FD7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1" y="2670175"/>
            <a:ext cx="15462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001100cc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FF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FF"/>
                </a:solidFill>
              </a:rPr>
              <a:t>00110100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4586" name="TextBox 8">
            <a:extLst>
              <a:ext uri="{FF2B5EF4-FFF2-40B4-BE49-F238E27FC236}">
                <a16:creationId xmlns:a16="http://schemas.microsoft.com/office/drawing/2014/main" id="{E2554E03-A9B8-49DC-AFDD-110BACB29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9" y="5349876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4827" name="TextBox 9">
            <a:extLst>
              <a:ext uri="{FF2B5EF4-FFF2-40B4-BE49-F238E27FC236}">
                <a16:creationId xmlns:a16="http://schemas.microsoft.com/office/drawing/2014/main" id="{B5D601A9-3129-4413-8A5B-0E541DC6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9" y="5786439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28" name="TextBox 10">
            <a:extLst>
              <a:ext uri="{FF2B5EF4-FFF2-40B4-BE49-F238E27FC236}">
                <a16:creationId xmlns:a16="http://schemas.microsoft.com/office/drawing/2014/main" id="{4DDFE23B-A04E-4419-8804-40CA78AD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1" y="402272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829" name="TextBox 11">
            <a:extLst>
              <a:ext uri="{FF2B5EF4-FFF2-40B4-BE49-F238E27FC236}">
                <a16:creationId xmlns:a16="http://schemas.microsoft.com/office/drawing/2014/main" id="{828D66C7-91B7-4943-B88B-29CEEB18C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081339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831" name="TextBox 13">
            <a:extLst>
              <a:ext uri="{FF2B5EF4-FFF2-40B4-BE49-F238E27FC236}">
                <a16:creationId xmlns:a16="http://schemas.microsoft.com/office/drawing/2014/main" id="{B22288EB-5A95-4C43-A005-CA3C1454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2852739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832" name="TextBox 15">
            <a:extLst>
              <a:ext uri="{FF2B5EF4-FFF2-40B4-BE49-F238E27FC236}">
                <a16:creationId xmlns:a16="http://schemas.microsoft.com/office/drawing/2014/main" id="{9B1A6846-E34B-4D1F-B4F2-1BDE7ED66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4" y="1411289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33" name="TextBox 25">
            <a:extLst>
              <a:ext uri="{FF2B5EF4-FFF2-40B4-BE49-F238E27FC236}">
                <a16:creationId xmlns:a16="http://schemas.microsoft.com/office/drawing/2014/main" id="{E2BEC147-6418-4033-8148-C4C8B50C1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5535614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34" name="TextBox 27">
            <a:extLst>
              <a:ext uri="{FF2B5EF4-FFF2-40B4-BE49-F238E27FC236}">
                <a16:creationId xmlns:a16="http://schemas.microsoft.com/office/drawing/2014/main" id="{DB8640EC-91DF-4093-AFFC-6C0E428F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2784476"/>
            <a:ext cx="550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</a:rPr>
              <a:t>00H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solidFill>
                <a:srgbClr val="000000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</a:rPr>
              <a:t>01H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4835" name="TextBox 27">
            <a:extLst>
              <a:ext uri="{FF2B5EF4-FFF2-40B4-BE49-F238E27FC236}">
                <a16:creationId xmlns:a16="http://schemas.microsoft.com/office/drawing/2014/main" id="{9AECC05B-7ECB-4229-B709-60DC6CF7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711200"/>
            <a:ext cx="28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2554" name="TextBox 31">
            <a:extLst>
              <a:ext uri="{FF2B5EF4-FFF2-40B4-BE49-F238E27FC236}">
                <a16:creationId xmlns:a16="http://schemas.microsoft.com/office/drawing/2014/main" id="{4B93A0A5-214E-428B-A7C6-46D74697F21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76901" y="717550"/>
            <a:ext cx="32067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4837" name="文本框 6">
            <a:extLst>
              <a:ext uri="{FF2B5EF4-FFF2-40B4-BE49-F238E27FC236}">
                <a16:creationId xmlns:a16="http://schemas.microsoft.com/office/drawing/2014/main" id="{40B90A13-7624-406A-82D1-0017B66B4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4" y="5799139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4838" name="直接连接符 33">
            <a:extLst>
              <a:ext uri="{FF2B5EF4-FFF2-40B4-BE49-F238E27FC236}">
                <a16:creationId xmlns:a16="http://schemas.microsoft.com/office/drawing/2014/main" id="{E5454D99-61D5-430F-A157-B1FCA43DEC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19326" y="26066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直接连接符 35">
            <a:extLst>
              <a:ext uri="{FF2B5EF4-FFF2-40B4-BE49-F238E27FC236}">
                <a16:creationId xmlns:a16="http://schemas.microsoft.com/office/drawing/2014/main" id="{A06C1D08-AD81-4C4A-84AC-5F73D3FA2C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3350" y="232251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0" name="TextBox 64">
            <a:extLst>
              <a:ext uri="{FF2B5EF4-FFF2-40B4-BE49-F238E27FC236}">
                <a16:creationId xmlns:a16="http://schemas.microsoft.com/office/drawing/2014/main" id="{82C45085-5409-4245-9953-897C58A39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7" y="2308225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000000"/>
                </a:solidFill>
              </a:rPr>
              <a:t>CLK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cxnSp>
        <p:nvCxnSpPr>
          <p:cNvPr id="34841" name="直接连接符 33">
            <a:extLst>
              <a:ext uri="{FF2B5EF4-FFF2-40B4-BE49-F238E27FC236}">
                <a16:creationId xmlns:a16="http://schemas.microsoft.com/office/drawing/2014/main" id="{93170C1D-C6A8-4218-B09E-16FC5206FD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3351" y="232727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直接连接符 33">
            <a:extLst>
              <a:ext uri="{FF2B5EF4-FFF2-40B4-BE49-F238E27FC236}">
                <a16:creationId xmlns:a16="http://schemas.microsoft.com/office/drawing/2014/main" id="{D15BAD38-99F9-49F5-AB62-7BEACC2E09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9876" y="26066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直接连接符 35">
            <a:extLst>
              <a:ext uri="{FF2B5EF4-FFF2-40B4-BE49-F238E27FC236}">
                <a16:creationId xmlns:a16="http://schemas.microsoft.com/office/drawing/2014/main" id="{2EB4AEE0-00D5-4D4D-A3F5-43C249919C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9875" y="23288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直接连接符 35">
            <a:extLst>
              <a:ext uri="{FF2B5EF4-FFF2-40B4-BE49-F238E27FC236}">
                <a16:creationId xmlns:a16="http://schemas.microsoft.com/office/drawing/2014/main" id="{A0E78597-3F13-4C81-AE99-535C0D52D2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7550" y="23161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直接连接符 33">
            <a:extLst>
              <a:ext uri="{FF2B5EF4-FFF2-40B4-BE49-F238E27FC236}">
                <a16:creationId xmlns:a16="http://schemas.microsoft.com/office/drawing/2014/main" id="{B339478C-F9AA-4105-BD1A-CE2A13AC12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63901" y="232092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直接连接符 35">
            <a:extLst>
              <a:ext uri="{FF2B5EF4-FFF2-40B4-BE49-F238E27FC236}">
                <a16:creationId xmlns:a16="http://schemas.microsoft.com/office/drawing/2014/main" id="{FEB02C9A-6294-4017-B718-1CF553C119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0425" y="23161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直接连接符 33">
            <a:extLst>
              <a:ext uri="{FF2B5EF4-FFF2-40B4-BE49-F238E27FC236}">
                <a16:creationId xmlns:a16="http://schemas.microsoft.com/office/drawing/2014/main" id="{1E1E4DD5-4729-42ED-B1CB-5DBBC4A0D1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0426" y="26003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直接连接符 35">
            <a:extLst>
              <a:ext uri="{FF2B5EF4-FFF2-40B4-BE49-F238E27FC236}">
                <a16:creationId xmlns:a16="http://schemas.microsoft.com/office/drawing/2014/main" id="{CCC71518-8611-40F6-91E7-1A76153EB3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54450" y="2324101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直接连接符 33">
            <a:extLst>
              <a:ext uri="{FF2B5EF4-FFF2-40B4-BE49-F238E27FC236}">
                <a16:creationId xmlns:a16="http://schemas.microsoft.com/office/drawing/2014/main" id="{ECC1A87D-B3DE-4B1F-9265-629AB2560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59213" y="232251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直接连接符 35">
            <a:extLst>
              <a:ext uri="{FF2B5EF4-FFF2-40B4-BE49-F238E27FC236}">
                <a16:creationId xmlns:a16="http://schemas.microsoft.com/office/drawing/2014/main" id="{93F435A2-FAC1-4EAC-8478-3F795A59E6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32251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直接连接符 33">
            <a:extLst>
              <a:ext uri="{FF2B5EF4-FFF2-40B4-BE49-F238E27FC236}">
                <a16:creationId xmlns:a16="http://schemas.microsoft.com/office/drawing/2014/main" id="{5976B5C5-42AB-43A8-8695-0601DE1A14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2088" y="2608263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33">
            <a:extLst>
              <a:ext uri="{FF2B5EF4-FFF2-40B4-BE49-F238E27FC236}">
                <a16:creationId xmlns:a16="http://schemas.microsoft.com/office/drawing/2014/main" id="{8FDB687E-71CF-4841-A5A0-C142916068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49613" y="2327275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3" name="Rectangle 7">
            <a:extLst>
              <a:ext uri="{FF2B5EF4-FFF2-40B4-BE49-F238E27FC236}">
                <a16:creationId xmlns:a16="http://schemas.microsoft.com/office/drawing/2014/main" id="{2FAB3908-39CE-42D5-97BE-5BD6199C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9" y="1005001"/>
            <a:ext cx="3768725" cy="10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 JMP  34H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JZ(JC)</a:t>
            </a: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34H</a:t>
            </a: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条件成立</a:t>
            </a:r>
            <a:endParaRPr lang="en-US" altLang="zh-CN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cxnSp>
        <p:nvCxnSpPr>
          <p:cNvPr id="74" name="直接连接符 37">
            <a:extLst>
              <a:ext uri="{FF2B5EF4-FFF2-40B4-BE49-F238E27FC236}">
                <a16:creationId xmlns:a16="http://schemas.microsoft.com/office/drawing/2014/main" id="{65EEB84A-F435-4BB2-9375-C75B95F84C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5114" y="2600325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9EF3AAD-0463-4A1E-A730-BAC84E8CC3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51200" y="2333626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0E2DBF6-A996-458F-B95B-BB75B24276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0425" y="2324100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1DC3D93-CA68-4EF5-A3E8-451029282FC7}"/>
              </a:ext>
            </a:extLst>
          </p:cNvPr>
          <p:cNvCxnSpPr/>
          <p:nvPr/>
        </p:nvCxnSpPr>
        <p:spPr bwMode="auto">
          <a:xfrm>
            <a:off x="2219325" y="298926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18D8287-9A4D-44C0-BBE9-E21F66B87CAB}"/>
              </a:ext>
            </a:extLst>
          </p:cNvPr>
          <p:cNvCxnSpPr/>
          <p:nvPr/>
        </p:nvCxnSpPr>
        <p:spPr bwMode="auto">
          <a:xfrm>
            <a:off x="2811463" y="298767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4725556-39AE-4A82-BBA3-351477A1DC65}"/>
              </a:ext>
            </a:extLst>
          </p:cNvPr>
          <p:cNvCxnSpPr/>
          <p:nvPr/>
        </p:nvCxnSpPr>
        <p:spPr bwMode="auto">
          <a:xfrm>
            <a:off x="2227263" y="26654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DEC4CDB-27A9-4382-B228-FC7B6ACB0005}"/>
              </a:ext>
            </a:extLst>
          </p:cNvPr>
          <p:cNvCxnSpPr/>
          <p:nvPr/>
        </p:nvCxnSpPr>
        <p:spPr bwMode="auto">
          <a:xfrm>
            <a:off x="3397250" y="26654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E56524B-C78E-4D5B-AE99-B81EAD6645AF}"/>
              </a:ext>
            </a:extLst>
          </p:cNvPr>
          <p:cNvCxnSpPr/>
          <p:nvPr/>
        </p:nvCxnSpPr>
        <p:spPr bwMode="auto">
          <a:xfrm>
            <a:off x="2808288" y="266858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862" name="文本框 83">
            <a:extLst>
              <a:ext uri="{FF2B5EF4-FFF2-40B4-BE49-F238E27FC236}">
                <a16:creationId xmlns:a16="http://schemas.microsoft.com/office/drawing/2014/main" id="{792123C9-E3F3-4461-9641-5E1C4E58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998789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4863" name="文本框 84">
            <a:extLst>
              <a:ext uri="{FF2B5EF4-FFF2-40B4-BE49-F238E27FC236}">
                <a16:creationId xmlns:a16="http://schemas.microsoft.com/office/drawing/2014/main" id="{D1853B78-8DE8-41A4-8AA5-8EF7B95E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2995614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4864" name="TextBox 7">
            <a:extLst>
              <a:ext uri="{FF2B5EF4-FFF2-40B4-BE49-F238E27FC236}">
                <a16:creationId xmlns:a16="http://schemas.microsoft.com/office/drawing/2014/main" id="{6AABEA00-887F-4CBD-B1C3-788E8ED66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9" y="1320801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001100</a:t>
            </a:r>
            <a:r>
              <a:rPr lang="en-US" altLang="zh-CN" sz="2000" dirty="0">
                <a:solidFill>
                  <a:srgbClr val="0000FF"/>
                </a:solidFill>
              </a:rPr>
              <a:t>cc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B490ABD5-D749-4D90-B842-82623EE40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4" y="5346701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89B6659E-37DA-44D5-97B0-012371EC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3178176"/>
            <a:ext cx="12271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00110100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34867" name="TextBox 12">
            <a:extLst>
              <a:ext uri="{FF2B5EF4-FFF2-40B4-BE49-F238E27FC236}">
                <a16:creationId xmlns:a16="http://schemas.microsoft.com/office/drawing/2014/main" id="{38CE9C15-EF07-47CA-93FA-E2FEA2D3C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775" y="2652714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68" name="TextBox 12">
            <a:extLst>
              <a:ext uri="{FF2B5EF4-FFF2-40B4-BE49-F238E27FC236}">
                <a16:creationId xmlns:a16="http://schemas.microsoft.com/office/drawing/2014/main" id="{43C5B32B-E587-4D22-8329-87337C694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0" y="2890839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69" name="TextBox 12">
            <a:extLst>
              <a:ext uri="{FF2B5EF4-FFF2-40B4-BE49-F238E27FC236}">
                <a16:creationId xmlns:a16="http://schemas.microsoft.com/office/drawing/2014/main" id="{45DC7AAC-F0B9-4199-8184-D8D116F03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8" y="2770189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78" name="文本框 63">
            <a:extLst>
              <a:ext uri="{FF2B5EF4-FFF2-40B4-BE49-F238E27FC236}">
                <a16:creationId xmlns:a16="http://schemas.microsoft.com/office/drawing/2014/main" id="{84220C7B-18CF-4A53-B9C7-92C24C2B5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913" y="5302250"/>
            <a:ext cx="696912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  <a:endParaRPr lang="zh-CN" altLang="en-US" sz="1200" b="0" baseline="-25000">
              <a:solidFill>
                <a:srgbClr val="000000"/>
              </a:solidFill>
            </a:endParaRPr>
          </a:p>
        </p:txBody>
      </p:sp>
      <p:grpSp>
        <p:nvGrpSpPr>
          <p:cNvPr id="34879" name="组合 62">
            <a:extLst>
              <a:ext uri="{FF2B5EF4-FFF2-40B4-BE49-F238E27FC236}">
                <a16:creationId xmlns:a16="http://schemas.microsoft.com/office/drawing/2014/main" id="{CCA0017A-66DB-411B-88C0-7F469C05885F}"/>
              </a:ext>
            </a:extLst>
          </p:cNvPr>
          <p:cNvGrpSpPr>
            <a:grpSpLocks/>
          </p:cNvGrpSpPr>
          <p:nvPr/>
        </p:nvGrpSpPr>
        <p:grpSpPr bwMode="auto">
          <a:xfrm>
            <a:off x="6446839" y="3754438"/>
            <a:ext cx="219075" cy="635000"/>
            <a:chOff x="5380121" y="3976457"/>
            <a:chExt cx="219134" cy="635199"/>
          </a:xfrm>
        </p:grpSpPr>
        <p:sp>
          <p:nvSpPr>
            <p:cNvPr id="34886" name="文本框 63">
              <a:extLst>
                <a:ext uri="{FF2B5EF4-FFF2-40B4-BE49-F238E27FC236}">
                  <a16:creationId xmlns:a16="http://schemas.microsoft.com/office/drawing/2014/main" id="{50D460E7-5EA5-4D70-87FD-EC96BF33E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  <p:sp>
          <p:nvSpPr>
            <p:cNvPr id="34887" name="文本框 64">
              <a:extLst>
                <a:ext uri="{FF2B5EF4-FFF2-40B4-BE49-F238E27FC236}">
                  <a16:creationId xmlns:a16="http://schemas.microsoft.com/office/drawing/2014/main" id="{19AB0B9C-2196-47E8-A47B-7837E2AF8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11601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0">
                  <a:solidFill>
                    <a:srgbClr val="000000"/>
                  </a:solidFill>
                </a:rPr>
                <a:t>f</a:t>
              </a:r>
              <a:endParaRPr lang="zh-CN" altLang="en-US" sz="3600" b="0">
                <a:solidFill>
                  <a:srgbClr val="000000"/>
                </a:solidFill>
              </a:endParaRPr>
            </a:p>
          </p:txBody>
        </p:sp>
      </p:grpSp>
      <p:sp>
        <p:nvSpPr>
          <p:cNvPr id="34880" name="文本框 2">
            <a:extLst>
              <a:ext uri="{FF2B5EF4-FFF2-40B4-BE49-F238E27FC236}">
                <a16:creationId xmlns:a16="http://schemas.microsoft.com/office/drawing/2014/main" id="{74B682EC-1F7B-4367-AA6F-C4859A35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5976" y="627063"/>
            <a:ext cx="2081213" cy="60016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 dirty="0">
                <a:solidFill>
                  <a:srgbClr val="000000"/>
                </a:solidFill>
              </a:rPr>
              <a:t>JMP  add    (0011 00 00, address)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 dirty="0">
                <a:solidFill>
                  <a:srgbClr val="000000"/>
                </a:solidFill>
              </a:rPr>
              <a:t>JZ   add      (0011 00 01, address)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 dirty="0">
                <a:solidFill>
                  <a:srgbClr val="000000"/>
                </a:solidFill>
              </a:rPr>
              <a:t>JC  add       (0011 00 10, address)</a:t>
            </a:r>
            <a:endParaRPr lang="zh-CN" altLang="en-US" sz="1100" b="0" dirty="0">
              <a:solidFill>
                <a:srgbClr val="00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3F4695-D413-4708-ACA2-F34BCC21B995}"/>
              </a:ext>
            </a:extLst>
          </p:cNvPr>
          <p:cNvSpPr txBox="1"/>
          <p:nvPr/>
        </p:nvSpPr>
        <p:spPr>
          <a:xfrm>
            <a:off x="9032875" y="5313364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BCFD4AD-74E1-43B1-A27F-A0BB1E07FF7F}"/>
              </a:ext>
            </a:extLst>
          </p:cNvPr>
          <p:cNvSpPr txBox="1"/>
          <p:nvPr/>
        </p:nvSpPr>
        <p:spPr>
          <a:xfrm>
            <a:off x="9042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D20196D-9794-4B4E-BFFC-28CB770918E5}"/>
              </a:ext>
            </a:extLst>
          </p:cNvPr>
          <p:cNvSpPr txBox="1"/>
          <p:nvPr/>
        </p:nvSpPr>
        <p:spPr>
          <a:xfrm>
            <a:off x="9043989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89B79-0789-40BB-B6F4-60CE293ED027}"/>
              </a:ext>
            </a:extLst>
          </p:cNvPr>
          <p:cNvSpPr txBox="1"/>
          <p:nvPr/>
        </p:nvSpPr>
        <p:spPr>
          <a:xfrm>
            <a:off x="9042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C615134D-C58C-F50C-934C-77D52E05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204789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转移类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631DE1-0663-1C5A-BB76-84496DBE68FF}"/>
              </a:ext>
            </a:extLst>
          </p:cNvPr>
          <p:cNvSpPr/>
          <p:nvPr/>
        </p:nvSpPr>
        <p:spPr bwMode="auto">
          <a:xfrm>
            <a:off x="4233863" y="3354642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2616 L -0.00035 -0.15463 L 0.04774 -0.22893 L 0.04774 -0.26782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6898 L 0.00521 -0.17338 L 0.51459 -0.17223 L 0.51459 0.45416 L -0.04289 0.45555 L -0.04289 0.34977 " pathEditMode="relative" rAng="0" ptsTypes="AAAAAA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209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4 0.36064 L -0.04254 0.36088 C -0.04237 0.3537 -0.04219 0.34699 -0.04166 0.34027 C -0.0415 0.3375 -0.04063 0.33449 -0.04063 0.33148 C -0.04063 0.32477 -0.04131 0.31805 -0.04166 0.31134 C -0.04166 0.31018 -0.04166 0.30879 -0.04166 0.30764 L -0.04166 0.30648 " pathEditMode="relative" rAng="0" ptsTypes="AAAAAAA">
                                      <p:cBhvr>
                                        <p:cTn id="7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2554" grpId="0" animBg="1"/>
      <p:bldP spid="34853" grpId="0"/>
      <p:bldP spid="59" grpId="0"/>
      <p:bldP spid="60" grpId="0"/>
      <p:bldP spid="6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1">
            <a:extLst>
              <a:ext uri="{FF2B5EF4-FFF2-40B4-BE49-F238E27FC236}">
                <a16:creationId xmlns:a16="http://schemas.microsoft.com/office/drawing/2014/main" id="{8067F07C-F721-43EA-B3BE-E9306D0278E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F50A5686-2D38-424B-93BB-58906C483196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灯片编号占位符 2">
            <a:extLst>
              <a:ext uri="{FF2B5EF4-FFF2-40B4-BE49-F238E27FC236}">
                <a16:creationId xmlns:a16="http://schemas.microsoft.com/office/drawing/2014/main" id="{4465F8D5-5FA6-4FC7-8C7C-EFE39A3F7D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fld id="{4CD2D017-8833-429A-9DBD-3464455C8856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Aft>
                  <a:spcPct val="0"/>
                </a:spcAft>
              </a:pPr>
              <a:t>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日期占位符 1">
            <a:extLst>
              <a:ext uri="{FF2B5EF4-FFF2-40B4-BE49-F238E27FC236}">
                <a16:creationId xmlns:a16="http://schemas.microsoft.com/office/drawing/2014/main" id="{B42E7B69-B138-46A6-A1FD-3DB8C2D572E4}"/>
              </a:ext>
            </a:extLst>
          </p:cNvPr>
          <p:cNvSpPr txBox="1">
            <a:spLocks/>
          </p:cNvSpPr>
          <p:nvPr/>
        </p:nvSpPr>
        <p:spPr bwMode="auto">
          <a:xfrm>
            <a:off x="1949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4F587122-3A60-4743-878C-77924CF04894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2022/11/19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灯片编号占位符 2">
            <a:extLst>
              <a:ext uri="{FF2B5EF4-FFF2-40B4-BE49-F238E27FC236}">
                <a16:creationId xmlns:a16="http://schemas.microsoft.com/office/drawing/2014/main" id="{7CD6D465-66E1-4FC6-9DC4-8B60C984AF60}"/>
              </a:ext>
            </a:extLst>
          </p:cNvPr>
          <p:cNvSpPr txBox="1">
            <a:spLocks/>
          </p:cNvSpPr>
          <p:nvPr/>
        </p:nvSpPr>
        <p:spPr bwMode="auto">
          <a:xfrm>
            <a:off x="8248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fld id="{C95A9FBF-860A-46AD-9352-AA4BE343D5EA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t>19</a:t>
            </a:fld>
            <a:endParaRPr lang="en-US" altLang="zh-CN" sz="1400" b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69D9D02C-931C-4C9E-B1FB-C8CE6FE1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08726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47" name="Rectangle 5">
            <a:extLst>
              <a:ext uri="{FF2B5EF4-FFF2-40B4-BE49-F238E27FC236}">
                <a16:creationId xmlns:a16="http://schemas.microsoft.com/office/drawing/2014/main" id="{DCF7E9DF-4F50-4846-9F78-70E6B0B13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090" y="837439"/>
            <a:ext cx="18182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5848" name="Picture 7">
            <a:extLst>
              <a:ext uri="{FF2B5EF4-FFF2-40B4-BE49-F238E27FC236}">
                <a16:creationId xmlns:a16="http://schemas.microsoft.com/office/drawing/2014/main" id="{7EE9A95A-29F6-4E9D-B0F1-E2FDF7312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Box 7">
            <a:extLst>
              <a:ext uri="{FF2B5EF4-FFF2-40B4-BE49-F238E27FC236}">
                <a16:creationId xmlns:a16="http://schemas.microsoft.com/office/drawing/2014/main" id="{E392BBCC-2269-4EC4-AA71-E4353951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1" y="2678114"/>
            <a:ext cx="1546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001100cc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FF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FF"/>
                </a:solidFill>
              </a:rPr>
              <a:t> 00110100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4586" name="TextBox 8">
            <a:extLst>
              <a:ext uri="{FF2B5EF4-FFF2-40B4-BE49-F238E27FC236}">
                <a16:creationId xmlns:a16="http://schemas.microsoft.com/office/drawing/2014/main" id="{EACDA8E3-AFC5-40F0-AFC2-6536DAA7E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9" y="5349876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5851" name="TextBox 9">
            <a:extLst>
              <a:ext uri="{FF2B5EF4-FFF2-40B4-BE49-F238E27FC236}">
                <a16:creationId xmlns:a16="http://schemas.microsoft.com/office/drawing/2014/main" id="{9D12F26B-D489-4B93-9905-E524AE5C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9" y="5786439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52" name="TextBox 12">
            <a:extLst>
              <a:ext uri="{FF2B5EF4-FFF2-40B4-BE49-F238E27FC236}">
                <a16:creationId xmlns:a16="http://schemas.microsoft.com/office/drawing/2014/main" id="{ADABA8A5-D976-40CC-8EA8-52E4A4C9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3079751"/>
            <a:ext cx="292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853" name="TextBox 15">
            <a:extLst>
              <a:ext uri="{FF2B5EF4-FFF2-40B4-BE49-F238E27FC236}">
                <a16:creationId xmlns:a16="http://schemas.microsoft.com/office/drawing/2014/main" id="{DC4A7EAD-416A-4682-B531-179B6442C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4" y="1411289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54" name="TextBox 25">
            <a:extLst>
              <a:ext uri="{FF2B5EF4-FFF2-40B4-BE49-F238E27FC236}">
                <a16:creationId xmlns:a16="http://schemas.microsoft.com/office/drawing/2014/main" id="{A46825FC-0B84-49BA-94BE-1CFF58FC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5535614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55" name="TextBox 27">
            <a:extLst>
              <a:ext uri="{FF2B5EF4-FFF2-40B4-BE49-F238E27FC236}">
                <a16:creationId xmlns:a16="http://schemas.microsoft.com/office/drawing/2014/main" id="{EEA084E5-5CB7-4B38-9DEF-9238D2959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2784476"/>
            <a:ext cx="550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</a:rPr>
              <a:t>00H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solidFill>
                <a:srgbClr val="000000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</a:rPr>
              <a:t>01H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5856" name="TextBox 27">
            <a:extLst>
              <a:ext uri="{FF2B5EF4-FFF2-40B4-BE49-F238E27FC236}">
                <a16:creationId xmlns:a16="http://schemas.microsoft.com/office/drawing/2014/main" id="{D812E00F-AC42-4E0B-B4BE-D0968F425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70167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2554" name="TextBox 31">
            <a:extLst>
              <a:ext uri="{FF2B5EF4-FFF2-40B4-BE49-F238E27FC236}">
                <a16:creationId xmlns:a16="http://schemas.microsoft.com/office/drawing/2014/main" id="{D2BEEB53-95E8-4967-B412-95AD3364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692151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5858" name="文本框 6">
            <a:extLst>
              <a:ext uri="{FF2B5EF4-FFF2-40B4-BE49-F238E27FC236}">
                <a16:creationId xmlns:a16="http://schemas.microsoft.com/office/drawing/2014/main" id="{0B16B965-0D85-4DF6-9C0C-C1388F46A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4" y="5799139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5859" name="直接连接符 33">
            <a:extLst>
              <a:ext uri="{FF2B5EF4-FFF2-40B4-BE49-F238E27FC236}">
                <a16:creationId xmlns:a16="http://schemas.microsoft.com/office/drawing/2014/main" id="{32A746A6-BD02-48DE-9148-1986941113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59026" y="24923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直接连接符 35">
            <a:extLst>
              <a:ext uri="{FF2B5EF4-FFF2-40B4-BE49-F238E27FC236}">
                <a16:creationId xmlns:a16="http://schemas.microsoft.com/office/drawing/2014/main" id="{B021FA5D-9B60-4E40-836A-12DA554D5F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3050" y="220821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TextBox 64">
            <a:extLst>
              <a:ext uri="{FF2B5EF4-FFF2-40B4-BE49-F238E27FC236}">
                <a16:creationId xmlns:a16="http://schemas.microsoft.com/office/drawing/2014/main" id="{60202719-3CF0-41AE-954F-6DF508504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2193925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000000"/>
                </a:solidFill>
              </a:rPr>
              <a:t>CLK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cxnSp>
        <p:nvCxnSpPr>
          <p:cNvPr id="35862" name="直接连接符 33">
            <a:extLst>
              <a:ext uri="{FF2B5EF4-FFF2-40B4-BE49-F238E27FC236}">
                <a16:creationId xmlns:a16="http://schemas.microsoft.com/office/drawing/2014/main" id="{C20BC218-FCF4-41BE-A77D-985099597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3051" y="221297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直接连接符 33">
            <a:extLst>
              <a:ext uri="{FF2B5EF4-FFF2-40B4-BE49-F238E27FC236}">
                <a16:creationId xmlns:a16="http://schemas.microsoft.com/office/drawing/2014/main" id="{429438A8-2277-453C-8EDE-D8633D6AD7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9576" y="24923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直接连接符 35">
            <a:extLst>
              <a:ext uri="{FF2B5EF4-FFF2-40B4-BE49-F238E27FC236}">
                <a16:creationId xmlns:a16="http://schemas.microsoft.com/office/drawing/2014/main" id="{69A228D9-8EF1-4E2E-87B8-E05C558C3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9575" y="22145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直接连接符 35">
            <a:extLst>
              <a:ext uri="{FF2B5EF4-FFF2-40B4-BE49-F238E27FC236}">
                <a16:creationId xmlns:a16="http://schemas.microsoft.com/office/drawing/2014/main" id="{AECD8C58-D43D-429D-BB95-08B24244B8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97250" y="22018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直接连接符 33">
            <a:extLst>
              <a:ext uri="{FF2B5EF4-FFF2-40B4-BE49-F238E27FC236}">
                <a16:creationId xmlns:a16="http://schemas.microsoft.com/office/drawing/2014/main" id="{4A03A4E8-B185-4C32-A891-9B305B700C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3601" y="220662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7" name="直接连接符 35">
            <a:extLst>
              <a:ext uri="{FF2B5EF4-FFF2-40B4-BE49-F238E27FC236}">
                <a16:creationId xmlns:a16="http://schemas.microsoft.com/office/drawing/2014/main" id="{4954C02B-A738-418B-B32B-7E9DBAE68F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0125" y="220186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8" name="直接连接符 33">
            <a:extLst>
              <a:ext uri="{FF2B5EF4-FFF2-40B4-BE49-F238E27FC236}">
                <a16:creationId xmlns:a16="http://schemas.microsoft.com/office/drawing/2014/main" id="{3820D8C8-7F89-4849-8143-02AD036CAF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0126" y="24860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直接连接符 35">
            <a:extLst>
              <a:ext uri="{FF2B5EF4-FFF2-40B4-BE49-F238E27FC236}">
                <a16:creationId xmlns:a16="http://schemas.microsoft.com/office/drawing/2014/main" id="{C18831E5-5B6A-42E3-B928-8E59369A84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94150" y="2209801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0" name="直接连接符 33">
            <a:extLst>
              <a:ext uri="{FF2B5EF4-FFF2-40B4-BE49-F238E27FC236}">
                <a16:creationId xmlns:a16="http://schemas.microsoft.com/office/drawing/2014/main" id="{2CE38747-AFB8-4184-884A-87653DCD36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98913" y="220821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直接连接符 35">
            <a:extLst>
              <a:ext uri="{FF2B5EF4-FFF2-40B4-BE49-F238E27FC236}">
                <a16:creationId xmlns:a16="http://schemas.microsoft.com/office/drawing/2014/main" id="{04B968F4-5C03-47DF-BF6C-CDE80A123B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3375" y="2208214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直接连接符 33">
            <a:extLst>
              <a:ext uri="{FF2B5EF4-FFF2-40B4-BE49-F238E27FC236}">
                <a16:creationId xmlns:a16="http://schemas.microsoft.com/office/drawing/2014/main" id="{3ADDD59D-853E-4D56-943C-B5DF0A4A0D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1788" y="2493963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33">
            <a:extLst>
              <a:ext uri="{FF2B5EF4-FFF2-40B4-BE49-F238E27FC236}">
                <a16:creationId xmlns:a16="http://schemas.microsoft.com/office/drawing/2014/main" id="{018ADE6A-A48F-4485-8387-03FF3407CD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89313" y="2212975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4" name="Rectangle 7">
            <a:extLst>
              <a:ext uri="{FF2B5EF4-FFF2-40B4-BE49-F238E27FC236}">
                <a16:creationId xmlns:a16="http://schemas.microsoft.com/office/drawing/2014/main" id="{2ED0F4EA-E1B5-4366-80B4-BE1D9C442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233" y="906464"/>
            <a:ext cx="26955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JZ (JC)  34H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 条件不</a:t>
            </a: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成立</a:t>
            </a:r>
            <a:endParaRPr lang="en-US" altLang="zh-CN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cxnSp>
        <p:nvCxnSpPr>
          <p:cNvPr id="74" name="直接连接符 37">
            <a:extLst>
              <a:ext uri="{FF2B5EF4-FFF2-40B4-BE49-F238E27FC236}">
                <a16:creationId xmlns:a16="http://schemas.microsoft.com/office/drawing/2014/main" id="{5C6589FC-593A-4D63-B608-F783BB44B5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4814" y="2486025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FE3E5BF-AC78-4EC0-8E9E-6B340E41FE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90900" y="2219326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5D2CC5-6014-490A-BF13-2FBE70290D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0125" y="2209800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295E270-F8A0-4B32-BEED-7A3689A7A535}"/>
              </a:ext>
            </a:extLst>
          </p:cNvPr>
          <p:cNvCxnSpPr/>
          <p:nvPr/>
        </p:nvCxnSpPr>
        <p:spPr bwMode="auto">
          <a:xfrm>
            <a:off x="2359025" y="287496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F56976-AC63-4203-B38D-27A00E35C557}"/>
              </a:ext>
            </a:extLst>
          </p:cNvPr>
          <p:cNvCxnSpPr/>
          <p:nvPr/>
        </p:nvCxnSpPr>
        <p:spPr bwMode="auto">
          <a:xfrm>
            <a:off x="2951163" y="287337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BB94097-DDFB-4DF9-A361-0759317336D4}"/>
              </a:ext>
            </a:extLst>
          </p:cNvPr>
          <p:cNvCxnSpPr/>
          <p:nvPr/>
        </p:nvCxnSpPr>
        <p:spPr bwMode="auto">
          <a:xfrm>
            <a:off x="2366963" y="25511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8BF7898-F127-4ACE-B61A-E0B666ACB848}"/>
              </a:ext>
            </a:extLst>
          </p:cNvPr>
          <p:cNvCxnSpPr/>
          <p:nvPr/>
        </p:nvCxnSpPr>
        <p:spPr bwMode="auto">
          <a:xfrm>
            <a:off x="3536950" y="25511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881918A-E8C3-4828-A045-BBCB429E498F}"/>
              </a:ext>
            </a:extLst>
          </p:cNvPr>
          <p:cNvCxnSpPr/>
          <p:nvPr/>
        </p:nvCxnSpPr>
        <p:spPr bwMode="auto">
          <a:xfrm>
            <a:off x="2947988" y="255428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883" name="文本框 83">
            <a:extLst>
              <a:ext uri="{FF2B5EF4-FFF2-40B4-BE49-F238E27FC236}">
                <a16:creationId xmlns:a16="http://schemas.microsoft.com/office/drawing/2014/main" id="{929BEDD0-D47F-44F1-9921-7CB981A4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2884489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5884" name="文本框 84">
            <a:extLst>
              <a:ext uri="{FF2B5EF4-FFF2-40B4-BE49-F238E27FC236}">
                <a16:creationId xmlns:a16="http://schemas.microsoft.com/office/drawing/2014/main" id="{9267A4A2-AE99-42C0-B8AC-1095B0AE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2881314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5885" name="TextBox 7">
            <a:extLst>
              <a:ext uri="{FF2B5EF4-FFF2-40B4-BE49-F238E27FC236}">
                <a16:creationId xmlns:a16="http://schemas.microsoft.com/office/drawing/2014/main" id="{C43C31A6-8165-42EF-B172-EDB38C56E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9" y="1320801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001100</a:t>
            </a:r>
            <a:r>
              <a:rPr lang="en-US" altLang="zh-CN" sz="2000" dirty="0">
                <a:solidFill>
                  <a:srgbClr val="0000FF"/>
                </a:solidFill>
              </a:rPr>
              <a:t>cc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0A6551EE-825F-4CEE-AC17-306FC2108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4" y="5346701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00000"/>
                </a:solidFill>
              </a:rPr>
              <a:t>00000010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5887" name="TextBox 12">
            <a:extLst>
              <a:ext uri="{FF2B5EF4-FFF2-40B4-BE49-F238E27FC236}">
                <a16:creationId xmlns:a16="http://schemas.microsoft.com/office/drawing/2014/main" id="{71968847-CE77-42BD-94EE-C9A02B84E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775" y="2652714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88" name="TextBox 12">
            <a:extLst>
              <a:ext uri="{FF2B5EF4-FFF2-40B4-BE49-F238E27FC236}">
                <a16:creationId xmlns:a16="http://schemas.microsoft.com/office/drawing/2014/main" id="{94950998-7644-4247-85C2-E1E39E899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25" y="2890839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89" name="TextBox 12">
            <a:extLst>
              <a:ext uri="{FF2B5EF4-FFF2-40B4-BE49-F238E27FC236}">
                <a16:creationId xmlns:a16="http://schemas.microsoft.com/office/drawing/2014/main" id="{5DE38728-BE0D-49EF-9B00-C924EE06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2770189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98" name="文本框 58">
            <a:extLst>
              <a:ext uri="{FF2B5EF4-FFF2-40B4-BE49-F238E27FC236}">
                <a16:creationId xmlns:a16="http://schemas.microsoft.com/office/drawing/2014/main" id="{4D8CC1E3-9879-48DD-A22B-A04BAE00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38" y="5294313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RSA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</a:rPr>
              <a:t>RWDA</a:t>
            </a:r>
            <a:r>
              <a:rPr lang="en-US" altLang="zh-CN" sz="1200" b="0" baseline="-25000">
                <a:solidFill>
                  <a:srgbClr val="000000"/>
                </a:solidFill>
              </a:rPr>
              <a:t>0</a:t>
            </a:r>
            <a:endParaRPr lang="zh-CN" altLang="en-US" sz="1200" b="0" baseline="-25000">
              <a:solidFill>
                <a:srgbClr val="000000"/>
              </a:solidFill>
            </a:endParaRPr>
          </a:p>
        </p:txBody>
      </p:sp>
      <p:sp>
        <p:nvSpPr>
          <p:cNvPr id="35899" name="TextBox 12">
            <a:extLst>
              <a:ext uri="{FF2B5EF4-FFF2-40B4-BE49-F238E27FC236}">
                <a16:creationId xmlns:a16="http://schemas.microsoft.com/office/drawing/2014/main" id="{87F91EFF-17F7-4E93-A173-9C53EA71C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2849564"/>
            <a:ext cx="292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BFA9E18-602A-41C1-BA4D-3951014AE602}"/>
              </a:ext>
            </a:extLst>
          </p:cNvPr>
          <p:cNvSpPr txBox="1"/>
          <p:nvPr/>
        </p:nvSpPr>
        <p:spPr>
          <a:xfrm>
            <a:off x="9032875" y="5313364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F037F49-01F2-48D1-91FC-D45001C2A78C}"/>
              </a:ext>
            </a:extLst>
          </p:cNvPr>
          <p:cNvSpPr txBox="1"/>
          <p:nvPr/>
        </p:nvSpPr>
        <p:spPr>
          <a:xfrm>
            <a:off x="9042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BA80A3E-2CFE-4717-8192-C5ABB6C10E58}"/>
              </a:ext>
            </a:extLst>
          </p:cNvPr>
          <p:cNvSpPr txBox="1"/>
          <p:nvPr/>
        </p:nvSpPr>
        <p:spPr>
          <a:xfrm>
            <a:off x="9043989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331263B-F0F3-40AF-8DC5-490ECA74FAA1}"/>
              </a:ext>
            </a:extLst>
          </p:cNvPr>
          <p:cNvSpPr txBox="1"/>
          <p:nvPr/>
        </p:nvSpPr>
        <p:spPr>
          <a:xfrm>
            <a:off x="9042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RWBA</a:t>
            </a:r>
            <a:r>
              <a:rPr kumimoji="1" lang="en-US" altLang="zh-CN" sz="105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0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5E48267-BBB3-A1EF-52E1-F12A5FF2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1" y="402272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</a:rPr>
              <a:t>00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93E7C0F-CE6E-1877-9F8E-B1A3D43C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204789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转移类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EA2782-3DBE-BFDF-89ED-546DA289C8BE}"/>
              </a:ext>
            </a:extLst>
          </p:cNvPr>
          <p:cNvSpPr/>
          <p:nvPr/>
        </p:nvSpPr>
        <p:spPr bwMode="auto">
          <a:xfrm>
            <a:off x="4208463" y="3354642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2554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1412AF1-610A-456C-9214-446FD284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09" y="959872"/>
            <a:ext cx="6640583" cy="42940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B5F9B2-FD97-4768-A3E2-330624684FD8}"/>
              </a:ext>
            </a:extLst>
          </p:cNvPr>
          <p:cNvSpPr txBox="1"/>
          <p:nvPr/>
        </p:nvSpPr>
        <p:spPr>
          <a:xfrm>
            <a:off x="2775709" y="5324349"/>
            <a:ext cx="7361345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A=0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传输门导通   右边反相器截止，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OUT=B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A=1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传输门截止   右边反相器工作，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OUT=B′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E51A9C-62CD-4C6C-A164-F11E3FCA448F}"/>
              </a:ext>
            </a:extLst>
          </p:cNvPr>
          <p:cNvSpPr txBox="1"/>
          <p:nvPr/>
        </p:nvSpPr>
        <p:spPr>
          <a:xfrm>
            <a:off x="1690088" y="251986"/>
            <a:ext cx="408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、异或门（</a:t>
            </a:r>
            <a:r>
              <a:rPr kumimoji="1"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kumimoji="1"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62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B89B697-2D2D-45F3-A882-EDBB884716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3796" y="5716159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36BDF0-4FA2-4113-978A-47CB544BDAEB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2022/11/19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348689-39D0-407B-9CC6-FB09DD90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33" y="1477534"/>
            <a:ext cx="4124325" cy="4695825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92D8CD8D-F68E-47C8-A169-9BFCD61E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34" y="278929"/>
            <a:ext cx="376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控制信号示例</a:t>
            </a:r>
            <a:endParaRPr lang="en-US" altLang="zh-CN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8BA8B8-0F7C-42A6-B52C-89E810BF916D}"/>
                  </a:ext>
                </a:extLst>
              </p:cNvPr>
              <p:cNvSpPr txBox="1"/>
              <p:nvPr/>
            </p:nvSpPr>
            <p:spPr>
              <a:xfrm>
                <a:off x="5412259" y="1853484"/>
                <a:ext cx="5699543" cy="136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𝐵𝑈𝑆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𝑀𝑂𝑉𝐴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𝑀𝑂𝑉𝐵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𝐴𝐷𝐷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𝑆𝑈𝐵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𝑂𝑈𝑇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8BA8B8-0F7C-42A6-B52C-89E810BF9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59" y="1853484"/>
                <a:ext cx="5699543" cy="1365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5D0627-6D39-45C2-A85F-25342753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30" y="2578973"/>
            <a:ext cx="7773074" cy="33664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0798A9-899D-4E31-991D-1632B6FD2EE1}"/>
              </a:ext>
            </a:extLst>
          </p:cNvPr>
          <p:cNvSpPr/>
          <p:nvPr/>
        </p:nvSpPr>
        <p:spPr>
          <a:xfrm>
            <a:off x="7177968" y="2961130"/>
            <a:ext cx="2877532" cy="82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71D6E7-72B3-44BE-81EB-24414218E55E}"/>
              </a:ext>
            </a:extLst>
          </p:cNvPr>
          <p:cNvSpPr/>
          <p:nvPr/>
        </p:nvSpPr>
        <p:spPr>
          <a:xfrm>
            <a:off x="7446633" y="3864335"/>
            <a:ext cx="2679569" cy="692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6381DD-44FD-4390-A8B0-31AD9414245E}"/>
              </a:ext>
            </a:extLst>
          </p:cNvPr>
          <p:cNvSpPr/>
          <p:nvPr/>
        </p:nvSpPr>
        <p:spPr>
          <a:xfrm>
            <a:off x="7609246" y="4643815"/>
            <a:ext cx="2580587" cy="841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601F8E-48BD-4C53-A7C0-12E3878ACB1A}"/>
              </a:ext>
            </a:extLst>
          </p:cNvPr>
          <p:cNvSpPr txBox="1"/>
          <p:nvPr/>
        </p:nvSpPr>
        <p:spPr>
          <a:xfrm>
            <a:off x="4734716" y="5534944"/>
            <a:ext cx="1794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P0=R0⊕R1⊕R3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P1=R0⊕R2⊕R3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P2=R1⊕R2⊕R3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0650F7-346B-4820-B408-DFBA312906E1}"/>
              </a:ext>
            </a:extLst>
          </p:cNvPr>
          <p:cNvSpPr txBox="1"/>
          <p:nvPr/>
        </p:nvSpPr>
        <p:spPr>
          <a:xfrm>
            <a:off x="4866163" y="18917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F1BB7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数据发送方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47DB887-0142-4857-8279-FF5882AE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57" y="441232"/>
            <a:ext cx="7613848" cy="99417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F1BB7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F1BB7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通信双方约定采用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7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位海明码进行数据传输。请为发送方设计海明码校验位生成电路，采用功能块和逻辑门为接收方设计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7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位海明码检错和纠错电路。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8E5CBD-FB06-8019-1F3B-8414980A74EB}"/>
              </a:ext>
            </a:extLst>
          </p:cNvPr>
          <p:cNvSpPr txBox="1"/>
          <p:nvPr/>
        </p:nvSpPr>
        <p:spPr>
          <a:xfrm>
            <a:off x="827097" y="186971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位汉明码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47962E-29FD-CE3B-DC6C-D870ED70295E}"/>
              </a:ext>
            </a:extLst>
          </p:cNvPr>
          <p:cNvSpPr/>
          <p:nvPr/>
        </p:nvSpPr>
        <p:spPr>
          <a:xfrm>
            <a:off x="770176" y="3234999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B5B6E6-2E17-BFD5-AA57-E45E9321574F}"/>
              </a:ext>
            </a:extLst>
          </p:cNvPr>
          <p:cNvSpPr/>
          <p:nvPr/>
        </p:nvSpPr>
        <p:spPr>
          <a:xfrm>
            <a:off x="1320896" y="3234999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3F1643-AB3A-8B3A-239F-6E226DB7C1D3}"/>
              </a:ext>
            </a:extLst>
          </p:cNvPr>
          <p:cNvSpPr/>
          <p:nvPr/>
        </p:nvSpPr>
        <p:spPr>
          <a:xfrm>
            <a:off x="1871614" y="3234998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3D16C2-303D-415A-9E9D-81E77A56FAB0}"/>
              </a:ext>
            </a:extLst>
          </p:cNvPr>
          <p:cNvSpPr/>
          <p:nvPr/>
        </p:nvSpPr>
        <p:spPr>
          <a:xfrm>
            <a:off x="2422334" y="3234997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3E3314-BE17-2F5F-4F76-6CD35704A7D3}"/>
              </a:ext>
            </a:extLst>
          </p:cNvPr>
          <p:cNvSpPr/>
          <p:nvPr/>
        </p:nvSpPr>
        <p:spPr>
          <a:xfrm>
            <a:off x="2973054" y="3234997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5147A3-3204-379E-AF16-93B2767FFFDB}"/>
              </a:ext>
            </a:extLst>
          </p:cNvPr>
          <p:cNvSpPr/>
          <p:nvPr/>
        </p:nvSpPr>
        <p:spPr>
          <a:xfrm>
            <a:off x="3523774" y="3234996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B19740-69F9-24CB-3A79-622DB9E823EA}"/>
              </a:ext>
            </a:extLst>
          </p:cNvPr>
          <p:cNvSpPr/>
          <p:nvPr/>
        </p:nvSpPr>
        <p:spPr>
          <a:xfrm>
            <a:off x="4074494" y="3234996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2C52C7-AB0F-22E9-CF56-5B12F8D9F8B3}"/>
              </a:ext>
            </a:extLst>
          </p:cNvPr>
          <p:cNvSpPr txBox="1"/>
          <p:nvPr/>
        </p:nvSpPr>
        <p:spPr>
          <a:xfrm flipH="1">
            <a:off x="4194426" y="2802717"/>
            <a:ext cx="26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975DA2-85A5-4D86-36C8-D3C959FD12D5}"/>
              </a:ext>
            </a:extLst>
          </p:cNvPr>
          <p:cNvSpPr txBox="1"/>
          <p:nvPr/>
        </p:nvSpPr>
        <p:spPr>
          <a:xfrm flipH="1">
            <a:off x="3635179" y="2809563"/>
            <a:ext cx="26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132B2A-E65F-55A0-71E4-DFEDFD2730E5}"/>
              </a:ext>
            </a:extLst>
          </p:cNvPr>
          <p:cNvSpPr txBox="1"/>
          <p:nvPr/>
        </p:nvSpPr>
        <p:spPr>
          <a:xfrm flipH="1">
            <a:off x="3078954" y="2814895"/>
            <a:ext cx="26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087CBF-4F07-FE1D-46D3-F77B9FB2A2E5}"/>
              </a:ext>
            </a:extLst>
          </p:cNvPr>
          <p:cNvSpPr txBox="1"/>
          <p:nvPr/>
        </p:nvSpPr>
        <p:spPr>
          <a:xfrm flipH="1">
            <a:off x="2510658" y="2809563"/>
            <a:ext cx="26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449038-3CBE-156E-AFC5-802AC367CA09}"/>
              </a:ext>
            </a:extLst>
          </p:cNvPr>
          <p:cNvSpPr txBox="1"/>
          <p:nvPr/>
        </p:nvSpPr>
        <p:spPr>
          <a:xfrm flipH="1">
            <a:off x="1947176" y="2809563"/>
            <a:ext cx="26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D0560B4-400B-BAC2-3DBF-E13729073499}"/>
              </a:ext>
            </a:extLst>
          </p:cNvPr>
          <p:cNvSpPr txBox="1"/>
          <p:nvPr/>
        </p:nvSpPr>
        <p:spPr>
          <a:xfrm flipH="1">
            <a:off x="1416408" y="2802716"/>
            <a:ext cx="26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3F985A-D172-269B-43A2-1DA836178F46}"/>
              </a:ext>
            </a:extLst>
          </p:cNvPr>
          <p:cNvSpPr txBox="1"/>
          <p:nvPr/>
        </p:nvSpPr>
        <p:spPr>
          <a:xfrm flipH="1">
            <a:off x="883368" y="2802715"/>
            <a:ext cx="26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220A0C-6637-D0E9-696D-AA3B9EE70914}"/>
              </a:ext>
            </a:extLst>
          </p:cNvPr>
          <p:cNvSpPr txBox="1"/>
          <p:nvPr/>
        </p:nvSpPr>
        <p:spPr>
          <a:xfrm flipH="1">
            <a:off x="4051876" y="2811271"/>
            <a:ext cx="70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CE128A-F4F9-6F2B-6EA0-C03C11957650}"/>
              </a:ext>
            </a:extLst>
          </p:cNvPr>
          <p:cNvSpPr txBox="1"/>
          <p:nvPr/>
        </p:nvSpPr>
        <p:spPr>
          <a:xfrm flipH="1">
            <a:off x="3476830" y="2802714"/>
            <a:ext cx="70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010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4D4DC5-5F05-D068-3FAB-431C78B381F8}"/>
              </a:ext>
            </a:extLst>
          </p:cNvPr>
          <p:cNvSpPr txBox="1"/>
          <p:nvPr/>
        </p:nvSpPr>
        <p:spPr>
          <a:xfrm flipH="1">
            <a:off x="2927355" y="2809562"/>
            <a:ext cx="70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011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966C9A-3CA2-0395-E6CA-865A6A9D442A}"/>
              </a:ext>
            </a:extLst>
          </p:cNvPr>
          <p:cNvSpPr txBox="1"/>
          <p:nvPr/>
        </p:nvSpPr>
        <p:spPr>
          <a:xfrm flipH="1">
            <a:off x="2373712" y="2816410"/>
            <a:ext cx="70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144AAFA-E375-E5CE-28C6-8E86E29051A8}"/>
              </a:ext>
            </a:extLst>
          </p:cNvPr>
          <p:cNvSpPr txBox="1"/>
          <p:nvPr/>
        </p:nvSpPr>
        <p:spPr>
          <a:xfrm flipH="1">
            <a:off x="1814284" y="2816410"/>
            <a:ext cx="70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9F2D217-DE7A-327C-A006-C504C6B1AA98}"/>
              </a:ext>
            </a:extLst>
          </p:cNvPr>
          <p:cNvSpPr txBox="1"/>
          <p:nvPr/>
        </p:nvSpPr>
        <p:spPr>
          <a:xfrm flipH="1">
            <a:off x="1283724" y="2816410"/>
            <a:ext cx="70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110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58E7C5-3647-2984-C4DD-0DB37E069812}"/>
              </a:ext>
            </a:extLst>
          </p:cNvPr>
          <p:cNvSpPr txBox="1"/>
          <p:nvPr/>
        </p:nvSpPr>
        <p:spPr>
          <a:xfrm flipH="1">
            <a:off x="702421" y="2809561"/>
            <a:ext cx="70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111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65B43BB2-EED2-71C1-9974-C0CF7D30ED0D}"/>
              </a:ext>
            </a:extLst>
          </p:cNvPr>
          <p:cNvSpPr/>
          <p:nvPr/>
        </p:nvSpPr>
        <p:spPr>
          <a:xfrm>
            <a:off x="2582150" y="3805379"/>
            <a:ext cx="199731" cy="355087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5FC64C-2C22-B0CB-0849-EAB76E9E5025}"/>
              </a:ext>
            </a:extLst>
          </p:cNvPr>
          <p:cNvSpPr txBox="1"/>
          <p:nvPr/>
        </p:nvSpPr>
        <p:spPr>
          <a:xfrm>
            <a:off x="33368" y="4375624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P2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86D1B63-FACC-13D9-DAB2-EDEAA84F2201}"/>
              </a:ext>
            </a:extLst>
          </p:cNvPr>
          <p:cNvSpPr txBox="1"/>
          <p:nvPr/>
        </p:nvSpPr>
        <p:spPr>
          <a:xfrm>
            <a:off x="33367" y="506209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P1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2A5D07-9699-1D53-C66F-605A03DBB09C}"/>
              </a:ext>
            </a:extLst>
          </p:cNvPr>
          <p:cNvSpPr txBox="1"/>
          <p:nvPr/>
        </p:nvSpPr>
        <p:spPr>
          <a:xfrm>
            <a:off x="33366" y="574857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P0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A6013BE-AD89-C157-62C7-9129D9C1E202}"/>
              </a:ext>
            </a:extLst>
          </p:cNvPr>
          <p:cNvSpPr/>
          <p:nvPr/>
        </p:nvSpPr>
        <p:spPr>
          <a:xfrm>
            <a:off x="777102" y="3231534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6DC9DF-73DC-A6F3-A99B-E5FD2E26E711}"/>
              </a:ext>
            </a:extLst>
          </p:cNvPr>
          <p:cNvSpPr/>
          <p:nvPr/>
        </p:nvSpPr>
        <p:spPr>
          <a:xfrm>
            <a:off x="1327822" y="3231534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8FE603-BB04-70D7-B7AC-0C3E07E0AED6}"/>
              </a:ext>
            </a:extLst>
          </p:cNvPr>
          <p:cNvSpPr/>
          <p:nvPr/>
        </p:nvSpPr>
        <p:spPr>
          <a:xfrm>
            <a:off x="1878540" y="3231533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418323-457C-E3AE-63FD-DDB55176F609}"/>
              </a:ext>
            </a:extLst>
          </p:cNvPr>
          <p:cNvSpPr/>
          <p:nvPr/>
        </p:nvSpPr>
        <p:spPr>
          <a:xfrm>
            <a:off x="2429260" y="3231532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A6F218-E639-B7BB-00CD-EB259498C40A}"/>
              </a:ext>
            </a:extLst>
          </p:cNvPr>
          <p:cNvSpPr/>
          <p:nvPr/>
        </p:nvSpPr>
        <p:spPr>
          <a:xfrm>
            <a:off x="2969589" y="3241923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D75A5F0-B2F3-007A-1BEB-861EE7738B8A}"/>
              </a:ext>
            </a:extLst>
          </p:cNvPr>
          <p:cNvSpPr/>
          <p:nvPr/>
        </p:nvSpPr>
        <p:spPr>
          <a:xfrm>
            <a:off x="773637" y="3238460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56C3737-2AD4-9EE5-A059-C9C7BBDB2B96}"/>
              </a:ext>
            </a:extLst>
          </p:cNvPr>
          <p:cNvSpPr/>
          <p:nvPr/>
        </p:nvSpPr>
        <p:spPr>
          <a:xfrm>
            <a:off x="1324357" y="3238460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D7869DB-798A-318B-2535-F73CCBFA70BA}"/>
              </a:ext>
            </a:extLst>
          </p:cNvPr>
          <p:cNvSpPr/>
          <p:nvPr/>
        </p:nvSpPr>
        <p:spPr>
          <a:xfrm>
            <a:off x="1875075" y="3228068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86D310B-2410-709F-A014-29182FA57F0C}"/>
              </a:ext>
            </a:extLst>
          </p:cNvPr>
          <p:cNvSpPr/>
          <p:nvPr/>
        </p:nvSpPr>
        <p:spPr>
          <a:xfrm>
            <a:off x="2966124" y="3238458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01CF94A-9004-D6CE-5426-2BDAC357C0F2}"/>
              </a:ext>
            </a:extLst>
          </p:cNvPr>
          <p:cNvSpPr/>
          <p:nvPr/>
        </p:nvSpPr>
        <p:spPr>
          <a:xfrm>
            <a:off x="770172" y="3234995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7FA0F2F-F25C-5C01-1D20-C58C45F5A40E}"/>
              </a:ext>
            </a:extLst>
          </p:cNvPr>
          <p:cNvSpPr/>
          <p:nvPr/>
        </p:nvSpPr>
        <p:spPr>
          <a:xfrm>
            <a:off x="3520309" y="3231531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9EC8852-F3EF-FA12-5827-E0D5A7D14480}"/>
              </a:ext>
            </a:extLst>
          </p:cNvPr>
          <p:cNvSpPr/>
          <p:nvPr/>
        </p:nvSpPr>
        <p:spPr>
          <a:xfrm>
            <a:off x="4071029" y="3231531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F70C03-AA27-72AA-FEC3-69D92E0E1289}"/>
              </a:ext>
            </a:extLst>
          </p:cNvPr>
          <p:cNvSpPr txBox="1"/>
          <p:nvPr/>
        </p:nvSpPr>
        <p:spPr>
          <a:xfrm>
            <a:off x="2521101" y="2522246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              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     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0.1601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2.22222E-6 0.1601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4.72222E-6 0.1601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1.66667E-6 0.1601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2.22222E-6 0.2692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4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5E-6 0.2622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0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1.94444E-6 0.2622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0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0191 0.2664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331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1.11111E-6 0.3701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95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0139 0.36898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844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00156 0.3685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84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4.72222E-6 0.3694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3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37B1D7-9563-4A3E-B6AE-3A3713F2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62" y="3758050"/>
            <a:ext cx="7515876" cy="29034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846765-EAFA-4B10-BB8C-DBC4DC806150}"/>
              </a:ext>
            </a:extLst>
          </p:cNvPr>
          <p:cNvSpPr/>
          <p:nvPr/>
        </p:nvSpPr>
        <p:spPr>
          <a:xfrm>
            <a:off x="4236955" y="3938934"/>
            <a:ext cx="1173638" cy="72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947796-C48C-44E2-98C9-35CDA9A173B4}"/>
              </a:ext>
            </a:extLst>
          </p:cNvPr>
          <p:cNvSpPr/>
          <p:nvPr/>
        </p:nvSpPr>
        <p:spPr>
          <a:xfrm>
            <a:off x="4307656" y="4780276"/>
            <a:ext cx="1173638" cy="572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16218F-3C18-49D5-A5DB-77C1A1FAFDF2}"/>
              </a:ext>
            </a:extLst>
          </p:cNvPr>
          <p:cNvSpPr/>
          <p:nvPr/>
        </p:nvSpPr>
        <p:spPr>
          <a:xfrm>
            <a:off x="4236957" y="5395972"/>
            <a:ext cx="1251409" cy="572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0275DE-3C35-4D46-BB2B-5AF437858D02}"/>
              </a:ext>
            </a:extLst>
          </p:cNvPr>
          <p:cNvSpPr txBox="1"/>
          <p:nvPr/>
        </p:nvSpPr>
        <p:spPr>
          <a:xfrm>
            <a:off x="966462" y="31981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F1BB7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数据接收方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8350AA-FA06-5466-BBD8-F2E535D13E32}"/>
              </a:ext>
            </a:extLst>
          </p:cNvPr>
          <p:cNvSpPr/>
          <p:nvPr/>
        </p:nvSpPr>
        <p:spPr>
          <a:xfrm>
            <a:off x="3894413" y="323807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697E8C-B6E3-202E-10A8-5BC4A5A26A47}"/>
              </a:ext>
            </a:extLst>
          </p:cNvPr>
          <p:cNvSpPr/>
          <p:nvPr/>
        </p:nvSpPr>
        <p:spPr>
          <a:xfrm>
            <a:off x="4445131" y="323806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2A7686-112F-366C-849E-60258CA2F717}"/>
              </a:ext>
            </a:extLst>
          </p:cNvPr>
          <p:cNvSpPr/>
          <p:nvPr/>
        </p:nvSpPr>
        <p:spPr>
          <a:xfrm>
            <a:off x="5546571" y="323805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38717-2E1E-37CA-F873-61CF3099D2BB}"/>
              </a:ext>
            </a:extLst>
          </p:cNvPr>
          <p:cNvSpPr/>
          <p:nvPr/>
        </p:nvSpPr>
        <p:spPr>
          <a:xfrm>
            <a:off x="6097291" y="323804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461243-6983-5A49-C38B-D92E48B01CEB}"/>
              </a:ext>
            </a:extLst>
          </p:cNvPr>
          <p:cNvSpPr/>
          <p:nvPr/>
        </p:nvSpPr>
        <p:spPr>
          <a:xfrm>
            <a:off x="6648011" y="323804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2EE6FEF-1D98-F7B4-8212-4B0C81D619DA}"/>
              </a:ext>
            </a:extLst>
          </p:cNvPr>
          <p:cNvSpPr/>
          <p:nvPr/>
        </p:nvSpPr>
        <p:spPr>
          <a:xfrm>
            <a:off x="5155667" y="894187"/>
            <a:ext cx="199731" cy="355087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D0E21F-1CAD-5E29-D14E-C3A32E36F6ED}"/>
              </a:ext>
            </a:extLst>
          </p:cNvPr>
          <p:cNvSpPr txBox="1"/>
          <p:nvPr/>
        </p:nvSpPr>
        <p:spPr>
          <a:xfrm>
            <a:off x="2489659" y="146443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P3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8F4A83-2CE1-5AD4-D45D-73BE64CB24DC}"/>
              </a:ext>
            </a:extLst>
          </p:cNvPr>
          <p:cNvSpPr txBox="1"/>
          <p:nvPr/>
        </p:nvSpPr>
        <p:spPr>
          <a:xfrm>
            <a:off x="2489658" y="203660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P2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08102C-7DC5-B275-28DF-BCF1078DB99B}"/>
              </a:ext>
            </a:extLst>
          </p:cNvPr>
          <p:cNvSpPr txBox="1"/>
          <p:nvPr/>
        </p:nvSpPr>
        <p:spPr>
          <a:xfrm>
            <a:off x="2472024" y="261925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P1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新魏" panose="02010800040101010101" pitchFamily="2" charset="-122"/>
                <a:cs typeface="+mn-cs"/>
              </a:rPr>
              <a:t>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CF6EC7-E5D7-F390-E9A5-154586155E75}"/>
              </a:ext>
            </a:extLst>
          </p:cNvPr>
          <p:cNvSpPr/>
          <p:nvPr/>
        </p:nvSpPr>
        <p:spPr>
          <a:xfrm>
            <a:off x="3340228" y="320342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CBAEF3-E231-10F6-63EE-B720BB3F8F17}"/>
              </a:ext>
            </a:extLst>
          </p:cNvPr>
          <p:cNvSpPr txBox="1"/>
          <p:nvPr/>
        </p:nvSpPr>
        <p:spPr>
          <a:xfrm>
            <a:off x="3433571" y="31351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75A53C-1B06-45D8-D759-E66AD7C5E2E3}"/>
              </a:ext>
            </a:extLst>
          </p:cNvPr>
          <p:cNvSpPr txBox="1"/>
          <p:nvPr/>
        </p:nvSpPr>
        <p:spPr>
          <a:xfrm>
            <a:off x="4531331" y="3051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8BC2C2-5A89-FFFB-CDA5-EA69C9B8B9C9}"/>
              </a:ext>
            </a:extLst>
          </p:cNvPr>
          <p:cNvSpPr txBox="1"/>
          <p:nvPr/>
        </p:nvSpPr>
        <p:spPr>
          <a:xfrm>
            <a:off x="5634893" y="3051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75FD5A-B87B-62FC-6FCA-64CF6BC4FF8B}"/>
              </a:ext>
            </a:extLst>
          </p:cNvPr>
          <p:cNvSpPr/>
          <p:nvPr/>
        </p:nvSpPr>
        <p:spPr>
          <a:xfrm>
            <a:off x="4992386" y="320340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E3D9C5-1009-BA35-DC82-8E6201D9C05C}"/>
              </a:ext>
            </a:extLst>
          </p:cNvPr>
          <p:cNvSpPr/>
          <p:nvPr/>
        </p:nvSpPr>
        <p:spPr>
          <a:xfrm>
            <a:off x="6644546" y="320339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BD62F7-3F8D-00B7-52DF-B904592D092D}"/>
              </a:ext>
            </a:extLst>
          </p:cNvPr>
          <p:cNvSpPr/>
          <p:nvPr/>
        </p:nvSpPr>
        <p:spPr>
          <a:xfrm>
            <a:off x="5550032" y="327266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DD7595-77BE-EB18-2CBD-2CAA47DADCCE}"/>
              </a:ext>
            </a:extLst>
          </p:cNvPr>
          <p:cNvSpPr txBox="1"/>
          <p:nvPr/>
        </p:nvSpPr>
        <p:spPr>
          <a:xfrm>
            <a:off x="3970438" y="3204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801AAB-F6E4-AA68-C040-0BC0A27F7673}"/>
              </a:ext>
            </a:extLst>
          </p:cNvPr>
          <p:cNvSpPr txBox="1"/>
          <p:nvPr/>
        </p:nvSpPr>
        <p:spPr>
          <a:xfrm>
            <a:off x="5092655" y="3204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1B4530-CACB-1862-F0BC-3B4C3BA9194A}"/>
              </a:ext>
            </a:extLst>
          </p:cNvPr>
          <p:cNvSpPr txBox="1"/>
          <p:nvPr/>
        </p:nvSpPr>
        <p:spPr>
          <a:xfrm>
            <a:off x="6186233" y="31554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19780F-BF6A-7DCB-8DE7-0461907FC478}"/>
              </a:ext>
            </a:extLst>
          </p:cNvPr>
          <p:cNvSpPr txBox="1"/>
          <p:nvPr/>
        </p:nvSpPr>
        <p:spPr>
          <a:xfrm>
            <a:off x="6748272" y="32390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563D05-E51E-90E8-4867-ACE92396E9F6}"/>
              </a:ext>
            </a:extLst>
          </p:cNvPr>
          <p:cNvSpPr/>
          <p:nvPr/>
        </p:nvSpPr>
        <p:spPr>
          <a:xfrm>
            <a:off x="3901339" y="330733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21E5B91-7473-2BA3-E0F7-07A42FBBBFE2}"/>
              </a:ext>
            </a:extLst>
          </p:cNvPr>
          <p:cNvSpPr/>
          <p:nvPr/>
        </p:nvSpPr>
        <p:spPr>
          <a:xfrm>
            <a:off x="4452057" y="330732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B1AFA4-4C15-E960-81C1-2DB670367E99}"/>
              </a:ext>
            </a:extLst>
          </p:cNvPr>
          <p:cNvSpPr/>
          <p:nvPr/>
        </p:nvSpPr>
        <p:spPr>
          <a:xfrm>
            <a:off x="3347154" y="327268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5ED7AC-3749-BFA3-A234-928C4E6972C2}"/>
              </a:ext>
            </a:extLst>
          </p:cNvPr>
          <p:cNvSpPr txBox="1"/>
          <p:nvPr/>
        </p:nvSpPr>
        <p:spPr>
          <a:xfrm>
            <a:off x="3440497" y="3204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0C579C-C30C-CBEE-53B2-529853AC453A}"/>
              </a:ext>
            </a:extLst>
          </p:cNvPr>
          <p:cNvSpPr txBox="1"/>
          <p:nvPr/>
        </p:nvSpPr>
        <p:spPr>
          <a:xfrm>
            <a:off x="4538257" y="3120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FAD4F71-3C7A-0F3A-AB3E-C8944D105CAD}"/>
              </a:ext>
            </a:extLst>
          </p:cNvPr>
          <p:cNvSpPr/>
          <p:nvPr/>
        </p:nvSpPr>
        <p:spPr>
          <a:xfrm>
            <a:off x="4999312" y="327266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80B5AD-63F4-7912-B462-A685F44386DE}"/>
              </a:ext>
            </a:extLst>
          </p:cNvPr>
          <p:cNvSpPr txBox="1"/>
          <p:nvPr/>
        </p:nvSpPr>
        <p:spPr>
          <a:xfrm>
            <a:off x="3977364" y="327369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8188FA-E2D6-DF96-E9DC-4987A261EF1D}"/>
              </a:ext>
            </a:extLst>
          </p:cNvPr>
          <p:cNvSpPr txBox="1"/>
          <p:nvPr/>
        </p:nvSpPr>
        <p:spPr>
          <a:xfrm>
            <a:off x="5099581" y="327369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518CA5-CB0E-95F1-AF19-1C5C0054D27B}"/>
              </a:ext>
            </a:extLst>
          </p:cNvPr>
          <p:cNvSpPr/>
          <p:nvPr/>
        </p:nvSpPr>
        <p:spPr>
          <a:xfrm>
            <a:off x="3898324" y="319905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D3D49A-3684-BB07-C7E6-EF0C35041418}"/>
              </a:ext>
            </a:extLst>
          </p:cNvPr>
          <p:cNvSpPr/>
          <p:nvPr/>
        </p:nvSpPr>
        <p:spPr>
          <a:xfrm>
            <a:off x="5550482" y="319903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538DE0-FC0C-D518-672C-173352974DD5}"/>
              </a:ext>
            </a:extLst>
          </p:cNvPr>
          <p:cNvSpPr/>
          <p:nvPr/>
        </p:nvSpPr>
        <p:spPr>
          <a:xfrm>
            <a:off x="6101202" y="319902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324B24-3E36-8A68-690D-0191499AF6EE}"/>
              </a:ext>
            </a:extLst>
          </p:cNvPr>
          <p:cNvSpPr/>
          <p:nvPr/>
        </p:nvSpPr>
        <p:spPr>
          <a:xfrm>
            <a:off x="3344139" y="316440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F39F79B-CDFC-8203-72C2-EED4D043FA21}"/>
              </a:ext>
            </a:extLst>
          </p:cNvPr>
          <p:cNvSpPr txBox="1"/>
          <p:nvPr/>
        </p:nvSpPr>
        <p:spPr>
          <a:xfrm>
            <a:off x="3437482" y="30961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6F59D03-DF76-D1DC-A4EA-D2CEAFCAA07F}"/>
              </a:ext>
            </a:extLst>
          </p:cNvPr>
          <p:cNvSpPr txBox="1"/>
          <p:nvPr/>
        </p:nvSpPr>
        <p:spPr>
          <a:xfrm>
            <a:off x="5638804" y="3012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D7D7E7-17B9-5048-8D67-BEEBBC00B57D}"/>
              </a:ext>
            </a:extLst>
          </p:cNvPr>
          <p:cNvSpPr/>
          <p:nvPr/>
        </p:nvSpPr>
        <p:spPr>
          <a:xfrm>
            <a:off x="5553943" y="323364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BB4509-AEFA-65BD-D1D4-2CB8C04EB433}"/>
              </a:ext>
            </a:extLst>
          </p:cNvPr>
          <p:cNvSpPr txBox="1"/>
          <p:nvPr/>
        </p:nvSpPr>
        <p:spPr>
          <a:xfrm>
            <a:off x="3974349" y="31654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AA43E32-D22C-DF27-4400-AC333F5A30A8}"/>
              </a:ext>
            </a:extLst>
          </p:cNvPr>
          <p:cNvSpPr txBox="1"/>
          <p:nvPr/>
        </p:nvSpPr>
        <p:spPr>
          <a:xfrm>
            <a:off x="6190144" y="31164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23167E-063E-5F02-82B6-AC5BA5C45C93}"/>
              </a:ext>
            </a:extLst>
          </p:cNvPr>
          <p:cNvSpPr/>
          <p:nvPr/>
        </p:nvSpPr>
        <p:spPr>
          <a:xfrm>
            <a:off x="3905250" y="326831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4B6CCD4-84B7-06F3-BC70-D594CB040E16}"/>
              </a:ext>
            </a:extLst>
          </p:cNvPr>
          <p:cNvSpPr/>
          <p:nvPr/>
        </p:nvSpPr>
        <p:spPr>
          <a:xfrm>
            <a:off x="3351065" y="323366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CFC40E3-7172-CB0A-2399-E550F3AFD036}"/>
              </a:ext>
            </a:extLst>
          </p:cNvPr>
          <p:cNvSpPr txBox="1"/>
          <p:nvPr/>
        </p:nvSpPr>
        <p:spPr>
          <a:xfrm>
            <a:off x="3444408" y="31654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ACF423-152D-BB38-F338-B3667DF9D517}"/>
              </a:ext>
            </a:extLst>
          </p:cNvPr>
          <p:cNvSpPr txBox="1"/>
          <p:nvPr/>
        </p:nvSpPr>
        <p:spPr>
          <a:xfrm>
            <a:off x="3981275" y="32346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56C382-C8CA-4903-06DE-F9A5EAF759B5}"/>
              </a:ext>
            </a:extLst>
          </p:cNvPr>
          <p:cNvSpPr/>
          <p:nvPr/>
        </p:nvSpPr>
        <p:spPr>
          <a:xfrm>
            <a:off x="4441229" y="319901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97D76ED-658D-F1DD-362A-5FE1C06B89BA}"/>
              </a:ext>
            </a:extLst>
          </p:cNvPr>
          <p:cNvSpPr/>
          <p:nvPr/>
        </p:nvSpPr>
        <p:spPr>
          <a:xfrm>
            <a:off x="5542669" y="319900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15D63C9-F589-6C1C-AC86-CB5CD7E3169A}"/>
              </a:ext>
            </a:extLst>
          </p:cNvPr>
          <p:cNvSpPr/>
          <p:nvPr/>
        </p:nvSpPr>
        <p:spPr>
          <a:xfrm>
            <a:off x="6644109" y="319899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D7BFE7-2B43-F59D-65EE-E18CFC328920}"/>
              </a:ext>
            </a:extLst>
          </p:cNvPr>
          <p:cNvSpPr/>
          <p:nvPr/>
        </p:nvSpPr>
        <p:spPr>
          <a:xfrm>
            <a:off x="3336326" y="316437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9C70329-5131-3A5E-68E8-D7E0F69EBE0F}"/>
              </a:ext>
            </a:extLst>
          </p:cNvPr>
          <p:cNvSpPr txBox="1"/>
          <p:nvPr/>
        </p:nvSpPr>
        <p:spPr>
          <a:xfrm>
            <a:off x="3429669" y="30961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C13B12D-6F98-16D0-8A26-0C884701EFD8}"/>
              </a:ext>
            </a:extLst>
          </p:cNvPr>
          <p:cNvSpPr txBox="1"/>
          <p:nvPr/>
        </p:nvSpPr>
        <p:spPr>
          <a:xfrm>
            <a:off x="4527429" y="3012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824E7EF-9BD4-7840-D60F-B5BEF9B11A00}"/>
              </a:ext>
            </a:extLst>
          </p:cNvPr>
          <p:cNvSpPr txBox="1"/>
          <p:nvPr/>
        </p:nvSpPr>
        <p:spPr>
          <a:xfrm>
            <a:off x="5630991" y="3012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A55C07-EAAF-1DCA-0DB3-A2C6EE4F10B1}"/>
              </a:ext>
            </a:extLst>
          </p:cNvPr>
          <p:cNvSpPr/>
          <p:nvPr/>
        </p:nvSpPr>
        <p:spPr>
          <a:xfrm>
            <a:off x="6640644" y="316434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097F63-0FB6-583B-6527-874B262BFE35}"/>
              </a:ext>
            </a:extLst>
          </p:cNvPr>
          <p:cNvSpPr/>
          <p:nvPr/>
        </p:nvSpPr>
        <p:spPr>
          <a:xfrm>
            <a:off x="5546130" y="323361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A241CD3-E6BB-3977-997D-BEE58F44B1B7}"/>
              </a:ext>
            </a:extLst>
          </p:cNvPr>
          <p:cNvSpPr txBox="1"/>
          <p:nvPr/>
        </p:nvSpPr>
        <p:spPr>
          <a:xfrm>
            <a:off x="6744370" y="32000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87BFB3-E78D-93CF-205A-6147E07754CB}"/>
              </a:ext>
            </a:extLst>
          </p:cNvPr>
          <p:cNvSpPr/>
          <p:nvPr/>
        </p:nvSpPr>
        <p:spPr>
          <a:xfrm>
            <a:off x="4448155" y="326827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665C27D-A01B-4D5A-195C-323B4C282266}"/>
              </a:ext>
            </a:extLst>
          </p:cNvPr>
          <p:cNvSpPr/>
          <p:nvPr/>
        </p:nvSpPr>
        <p:spPr>
          <a:xfrm>
            <a:off x="3343252" y="323363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C9AD75-377E-DBCB-1F3D-26E847F6A024}"/>
              </a:ext>
            </a:extLst>
          </p:cNvPr>
          <p:cNvSpPr txBox="1"/>
          <p:nvPr/>
        </p:nvSpPr>
        <p:spPr>
          <a:xfrm>
            <a:off x="3436595" y="31653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E184DC8-4C57-ACB0-064C-53CB9DC0FBE3}"/>
              </a:ext>
            </a:extLst>
          </p:cNvPr>
          <p:cNvSpPr txBox="1"/>
          <p:nvPr/>
        </p:nvSpPr>
        <p:spPr>
          <a:xfrm>
            <a:off x="4534355" y="3081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C94BC1E-767F-4D73-6EF3-562D76142A52}"/>
              </a:ext>
            </a:extLst>
          </p:cNvPr>
          <p:cNvSpPr/>
          <p:nvPr/>
        </p:nvSpPr>
        <p:spPr>
          <a:xfrm>
            <a:off x="5546580" y="315998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53297B5-30D7-3788-2A90-A569AEBA84C8}"/>
              </a:ext>
            </a:extLst>
          </p:cNvPr>
          <p:cNvSpPr/>
          <p:nvPr/>
        </p:nvSpPr>
        <p:spPr>
          <a:xfrm>
            <a:off x="3340237" y="312535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D09AD3A-B8E9-77DE-7817-47185E53E893}"/>
              </a:ext>
            </a:extLst>
          </p:cNvPr>
          <p:cNvSpPr txBox="1"/>
          <p:nvPr/>
        </p:nvSpPr>
        <p:spPr>
          <a:xfrm>
            <a:off x="3433580" y="30571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2E49D20-9DB7-AC1B-56AF-657E5A9ED6AC}"/>
              </a:ext>
            </a:extLst>
          </p:cNvPr>
          <p:cNvSpPr txBox="1"/>
          <p:nvPr/>
        </p:nvSpPr>
        <p:spPr>
          <a:xfrm>
            <a:off x="5634902" y="2973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44A318-862C-652A-D543-42660E7B2569}"/>
              </a:ext>
            </a:extLst>
          </p:cNvPr>
          <p:cNvSpPr/>
          <p:nvPr/>
        </p:nvSpPr>
        <p:spPr>
          <a:xfrm>
            <a:off x="5550041" y="319459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A5289A2-ED61-0C8B-5DD2-C4535A3DC36D}"/>
              </a:ext>
            </a:extLst>
          </p:cNvPr>
          <p:cNvSpPr/>
          <p:nvPr/>
        </p:nvSpPr>
        <p:spPr>
          <a:xfrm>
            <a:off x="3347163" y="319461"/>
            <a:ext cx="550718" cy="508037"/>
          </a:xfrm>
          <a:prstGeom prst="rect">
            <a:avLst/>
          </a:prstGeom>
          <a:noFill/>
          <a:ln w="190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8FAB4EA-23B4-BD7E-3F6D-D16CAF8B6C1A}"/>
              </a:ext>
            </a:extLst>
          </p:cNvPr>
          <p:cNvSpPr txBox="1"/>
          <p:nvPr/>
        </p:nvSpPr>
        <p:spPr>
          <a:xfrm>
            <a:off x="3440506" y="31263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772A0EA-C6DD-3A89-4DAC-D38B2D314B73}"/>
              </a:ext>
            </a:extLst>
          </p:cNvPr>
          <p:cNvGrpSpPr/>
          <p:nvPr/>
        </p:nvGrpSpPr>
        <p:grpSpPr>
          <a:xfrm>
            <a:off x="7254489" y="1832242"/>
            <a:ext cx="564507" cy="682902"/>
            <a:chOff x="6533488" y="3914878"/>
            <a:chExt cx="564507" cy="682902"/>
          </a:xfrm>
        </p:grpSpPr>
        <p:sp>
          <p:nvSpPr>
            <p:cNvPr id="70" name="减号 69">
              <a:extLst>
                <a:ext uri="{FF2B5EF4-FFF2-40B4-BE49-F238E27FC236}">
                  <a16:creationId xmlns:a16="http://schemas.microsoft.com/office/drawing/2014/main" id="{BF202B67-61D7-C20F-F4B2-D7B1E20326EB}"/>
                </a:ext>
              </a:extLst>
            </p:cNvPr>
            <p:cNvSpPr/>
            <p:nvPr/>
          </p:nvSpPr>
          <p:spPr>
            <a:xfrm rot="18595762">
              <a:off x="6581875" y="4081660"/>
              <a:ext cx="682902" cy="349338"/>
            </a:xfrm>
            <a:prstGeom prst="mathMinus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减号 70">
              <a:extLst>
                <a:ext uri="{FF2B5EF4-FFF2-40B4-BE49-F238E27FC236}">
                  <a16:creationId xmlns:a16="http://schemas.microsoft.com/office/drawing/2014/main" id="{8543E7D1-4288-8BB2-3E26-2F65357F4379}"/>
                </a:ext>
              </a:extLst>
            </p:cNvPr>
            <p:cNvSpPr/>
            <p:nvPr/>
          </p:nvSpPr>
          <p:spPr>
            <a:xfrm rot="2664653">
              <a:off x="6533488" y="4165139"/>
              <a:ext cx="353997" cy="361379"/>
            </a:xfrm>
            <a:prstGeom prst="mathMinus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5DD525D-9310-270C-C2F9-26C6E6FD7437}"/>
              </a:ext>
            </a:extLst>
          </p:cNvPr>
          <p:cNvGrpSpPr/>
          <p:nvPr/>
        </p:nvGrpSpPr>
        <p:grpSpPr>
          <a:xfrm>
            <a:off x="7224239" y="1297376"/>
            <a:ext cx="564507" cy="682902"/>
            <a:chOff x="6533488" y="3914878"/>
            <a:chExt cx="564507" cy="682902"/>
          </a:xfrm>
        </p:grpSpPr>
        <p:sp>
          <p:nvSpPr>
            <p:cNvPr id="73" name="减号 72">
              <a:extLst>
                <a:ext uri="{FF2B5EF4-FFF2-40B4-BE49-F238E27FC236}">
                  <a16:creationId xmlns:a16="http://schemas.microsoft.com/office/drawing/2014/main" id="{849DCB30-B3AF-8FDF-0743-F8B2D665D4B1}"/>
                </a:ext>
              </a:extLst>
            </p:cNvPr>
            <p:cNvSpPr/>
            <p:nvPr/>
          </p:nvSpPr>
          <p:spPr>
            <a:xfrm rot="18595762">
              <a:off x="6581875" y="4081660"/>
              <a:ext cx="682902" cy="349338"/>
            </a:xfrm>
            <a:prstGeom prst="mathMinus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减号 73">
              <a:extLst>
                <a:ext uri="{FF2B5EF4-FFF2-40B4-BE49-F238E27FC236}">
                  <a16:creationId xmlns:a16="http://schemas.microsoft.com/office/drawing/2014/main" id="{7F7487F2-606C-3BD8-F043-DB0948829F08}"/>
                </a:ext>
              </a:extLst>
            </p:cNvPr>
            <p:cNvSpPr/>
            <p:nvPr/>
          </p:nvSpPr>
          <p:spPr>
            <a:xfrm rot="2664653">
              <a:off x="6533488" y="4165139"/>
              <a:ext cx="353997" cy="361379"/>
            </a:xfrm>
            <a:prstGeom prst="mathMinus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8512D12-69CF-9664-02E9-9C26FD66201A}"/>
              </a:ext>
            </a:extLst>
          </p:cNvPr>
          <p:cNvGrpSpPr/>
          <p:nvPr/>
        </p:nvGrpSpPr>
        <p:grpSpPr>
          <a:xfrm>
            <a:off x="7198526" y="2564206"/>
            <a:ext cx="670312" cy="623261"/>
            <a:chOff x="6800702" y="5088095"/>
            <a:chExt cx="670312" cy="623261"/>
          </a:xfrm>
        </p:grpSpPr>
        <p:sp>
          <p:nvSpPr>
            <p:cNvPr id="76" name="减号 75">
              <a:extLst>
                <a:ext uri="{FF2B5EF4-FFF2-40B4-BE49-F238E27FC236}">
                  <a16:creationId xmlns:a16="http://schemas.microsoft.com/office/drawing/2014/main" id="{2FCAE35C-B966-D4BD-2325-E4C7DB3D55F0}"/>
                </a:ext>
              </a:extLst>
            </p:cNvPr>
            <p:cNvSpPr/>
            <p:nvPr/>
          </p:nvSpPr>
          <p:spPr>
            <a:xfrm rot="2757692">
              <a:off x="6834174" y="5235073"/>
              <a:ext cx="623261" cy="329305"/>
            </a:xfrm>
            <a:prstGeom prst="mathMinus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减号 76">
              <a:extLst>
                <a:ext uri="{FF2B5EF4-FFF2-40B4-BE49-F238E27FC236}">
                  <a16:creationId xmlns:a16="http://schemas.microsoft.com/office/drawing/2014/main" id="{71D0E35B-0675-F3A8-FC19-484A6E686A90}"/>
                </a:ext>
              </a:extLst>
            </p:cNvPr>
            <p:cNvSpPr/>
            <p:nvPr/>
          </p:nvSpPr>
          <p:spPr>
            <a:xfrm rot="8185159">
              <a:off x="6800702" y="5249498"/>
              <a:ext cx="670312" cy="312735"/>
            </a:xfrm>
            <a:prstGeom prst="mathMinus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F3974C60-0888-B722-D75B-8F732A396857}"/>
              </a:ext>
            </a:extLst>
          </p:cNvPr>
          <p:cNvSpPr txBox="1"/>
          <p:nvPr/>
        </p:nvSpPr>
        <p:spPr>
          <a:xfrm>
            <a:off x="7967178" y="126577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BCE738-64A3-275C-C208-AEF3B234A6A9}"/>
              </a:ext>
            </a:extLst>
          </p:cNvPr>
          <p:cNvSpPr txBox="1"/>
          <p:nvPr/>
        </p:nvSpPr>
        <p:spPr>
          <a:xfrm>
            <a:off x="7982303" y="18697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B6BF639-7AC7-22D8-4429-709735D92825}"/>
              </a:ext>
            </a:extLst>
          </p:cNvPr>
          <p:cNvSpPr txBox="1"/>
          <p:nvPr/>
        </p:nvSpPr>
        <p:spPr>
          <a:xfrm>
            <a:off x="7995105" y="25191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1.875E-6 0.1576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2.08333E-7 0.1576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4.79167E-6 0.1569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4.375E-6 0.1569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4.16667E-7 0.1604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2.08333E-6 0.15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9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3.95833E-6 0.1569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3.33333E-6 0.1569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1.45833E-6 0.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4.16667E-6 0.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3.95833E-6 0.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3.54167E-6 0.2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-4.375E-6 0.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3.33333E-6 0.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0.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3.54167E-6 0.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3425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-3.95833E-6 0.3432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5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4.16667E-6 0.3430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5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1.875E-6 0.3444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2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3.125E-6 0.3444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0.3453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3.95833E-6 0.3430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5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-2.22222E-6 L 8.33333E-7 0.3425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2" grpId="0" animBg="1"/>
      <p:bldP spid="13" grpId="0"/>
      <p:bldP spid="14" grpId="0"/>
      <p:bldP spid="15" grpId="0"/>
      <p:bldP spid="27" grpId="0" animBg="1"/>
      <p:bldP spid="28" grpId="0" animBg="1"/>
      <p:bldP spid="29" grpId="0" animBg="1"/>
      <p:bldP spid="30" grpId="0"/>
      <p:bldP spid="31" grpId="0"/>
      <p:bldP spid="32" grpId="0" animBg="1"/>
      <p:bldP spid="33" grpId="0"/>
      <p:bldP spid="34" grpId="0"/>
      <p:bldP spid="36" grpId="0" animBg="1"/>
      <p:bldP spid="37" grpId="0" animBg="1"/>
      <p:bldP spid="40" grpId="0"/>
      <p:bldP spid="43" grpId="0"/>
      <p:bldP spid="44" grpId="0" animBg="1"/>
      <p:bldP spid="45" grpId="0" animBg="1"/>
      <p:bldP spid="46" grpId="0"/>
      <p:bldP spid="47" grpId="0"/>
      <p:bldP spid="48" grpId="0" animBg="1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449077-33F5-446B-8F01-A9D01CEE43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0088"/>
            <a:ext cx="9144000" cy="423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B9886A2-8F95-4B0D-97E4-45BBF79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>
                <a:solidFill>
                  <a:srgbClr val="0F1BB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总电路</a:t>
            </a:r>
          </a:p>
        </p:txBody>
      </p:sp>
    </p:spTree>
    <p:extLst>
      <p:ext uri="{BB962C8B-B14F-4D97-AF65-F5344CB8AC3E}">
        <p14:creationId xmlns:p14="http://schemas.microsoft.com/office/powerpoint/2010/main" val="227088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030E98-411E-41FD-AAAC-D8DEB94C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924" y="3337560"/>
            <a:ext cx="4567187" cy="33375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22CEEA-3E5A-42C2-A6BE-7E7A58F7C7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6" y="3337560"/>
            <a:ext cx="6778320" cy="243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7A5663-E593-4D9D-893A-396B93B64304}"/>
              </a:ext>
            </a:extLst>
          </p:cNvPr>
          <p:cNvSpPr txBox="1"/>
          <p:nvPr/>
        </p:nvSpPr>
        <p:spPr>
          <a:xfrm>
            <a:off x="1863180" y="120307"/>
            <a:ext cx="3224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、冒险（</a:t>
            </a:r>
            <a:r>
              <a:rPr kumimoji="1"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kumimoji="1"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E57A2D-4CF9-4FC0-92BD-75DFB62E3252}"/>
                  </a:ext>
                </a:extLst>
              </p:cNvPr>
              <p:cNvSpPr txBox="1"/>
              <p:nvPr/>
            </p:nvSpPr>
            <p:spPr>
              <a:xfrm>
                <a:off x="5000917" y="3982694"/>
                <a:ext cx="1769845" cy="277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E57A2D-4CF9-4FC0-92BD-75DFB62E3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917" y="3982694"/>
                <a:ext cx="1769845" cy="277576"/>
              </a:xfrm>
              <a:prstGeom prst="rect">
                <a:avLst/>
              </a:prstGeom>
              <a:blipFill>
                <a:blip r:embed="rId4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CE59FEF-2D8D-91A0-1212-498E3EF879F0}"/>
              </a:ext>
            </a:extLst>
          </p:cNvPr>
          <p:cNvSpPr txBox="1"/>
          <p:nvPr/>
        </p:nvSpPr>
        <p:spPr>
          <a:xfrm>
            <a:off x="1456182" y="828193"/>
            <a:ext cx="8163306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一个组合逻辑电路如图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所示，设图中各门电路的延迟时间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baseline="-25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均相等。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）当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A=B=D=1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，分别画出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端的波形。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）试问电路在什么时候可能出现冒险现象。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3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）如何添加冗余项消除冒险现象。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4)  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为什么添加冗余项可以消除冒险？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3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B82134-9F17-431D-BCA0-C29A0C5A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15" y="1349975"/>
            <a:ext cx="8029575" cy="2400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0EB8E6-DCC4-449E-9A00-1AE8E852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6" y="4387806"/>
            <a:ext cx="9286875" cy="12287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D1B132-0DE3-4FB8-8335-F44B0D3684D5}"/>
              </a:ext>
            </a:extLst>
          </p:cNvPr>
          <p:cNvSpPr txBox="1"/>
          <p:nvPr/>
        </p:nvSpPr>
        <p:spPr>
          <a:xfrm>
            <a:off x="1994715" y="323324"/>
            <a:ext cx="375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、冒险（</a:t>
            </a:r>
            <a:r>
              <a:rPr kumimoji="1"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kumimoji="1"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875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BC401E-485D-87E4-A506-4A321B46656E}"/>
              </a:ext>
            </a:extLst>
          </p:cNvPr>
          <p:cNvSpPr/>
          <p:nvPr/>
        </p:nvSpPr>
        <p:spPr>
          <a:xfrm>
            <a:off x="8832895" y="3844136"/>
            <a:ext cx="542441" cy="1296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285CFF-BAD0-8595-6E40-DFBDCFF05047}"/>
              </a:ext>
            </a:extLst>
          </p:cNvPr>
          <p:cNvSpPr/>
          <p:nvPr/>
        </p:nvSpPr>
        <p:spPr>
          <a:xfrm>
            <a:off x="7469043" y="5309101"/>
            <a:ext cx="2657960" cy="596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E0FF6C-F53F-BF4E-7554-ADC87B3F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04" y="3305157"/>
            <a:ext cx="3276600" cy="333756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C9F2EED7-5462-605E-4D10-CDCD7223B07E}"/>
              </a:ext>
            </a:extLst>
          </p:cNvPr>
          <p:cNvSpPr/>
          <p:nvPr/>
        </p:nvSpPr>
        <p:spPr>
          <a:xfrm>
            <a:off x="8832895" y="4565182"/>
            <a:ext cx="542441" cy="129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D151A5-7A27-0F18-78D2-705D741D5253}"/>
              </a:ext>
            </a:extLst>
          </p:cNvPr>
          <p:cNvCxnSpPr>
            <a:cxnSpLocks/>
          </p:cNvCxnSpPr>
          <p:nvPr/>
        </p:nvCxnSpPr>
        <p:spPr>
          <a:xfrm flipH="1">
            <a:off x="9375336" y="4696917"/>
            <a:ext cx="317715" cy="34871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77FFB76-FBF9-EE6A-91A4-C042EA77E053}"/>
              </a:ext>
            </a:extLst>
          </p:cNvPr>
          <p:cNvSpPr txBox="1"/>
          <p:nvPr/>
        </p:nvSpPr>
        <p:spPr>
          <a:xfrm>
            <a:off x="9563520" y="4371522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ABD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44088A-F010-5A62-6AF9-70685A281BD0}"/>
              </a:ext>
            </a:extLst>
          </p:cNvPr>
          <p:cNvSpPr txBox="1"/>
          <p:nvPr/>
        </p:nvSpPr>
        <p:spPr>
          <a:xfrm>
            <a:off x="1994714" y="323324"/>
            <a:ext cx="410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、冒险（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3/4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EC4A8A-2823-172C-2A08-4BCCFDDA33BE}"/>
                  </a:ext>
                </a:extLst>
              </p:cNvPr>
              <p:cNvSpPr txBox="1"/>
              <p:nvPr/>
            </p:nvSpPr>
            <p:spPr>
              <a:xfrm>
                <a:off x="1033727" y="1127823"/>
                <a:ext cx="10276424" cy="2199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2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）试问电路在什么时候可能出现冒险现象。</a:t>
                </a: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代数法：检查是否存在某个变量</a:t>
                </a: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，它同时以原变量和反变量的形式出现在函数表达式中，而且表达式在一定条件下可变成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+X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或者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acc>
                    <m:r>
                      <a:rPr kumimoji="1"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·</m:t>
                    </m:r>
                  </m:oMath>
                </a14:m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的形式，若能则说明与函数表达式对应的电路可能产生冒险。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卡诺图法：当描述电路的逻辑函数为“与或”式时，可采用卡诺图来判断电路是否存在冒险，其方法是观察是否存在“相切”的卡诺圈，若存在则会产生冒险。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EC4A8A-2823-172C-2A08-4BCCFDDA3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27" y="1127823"/>
                <a:ext cx="10276424" cy="2199320"/>
              </a:xfrm>
              <a:prstGeom prst="rect">
                <a:avLst/>
              </a:prstGeom>
              <a:blipFill>
                <a:blip r:embed="rId3"/>
                <a:stretch>
                  <a:fillRect l="-415" r="-2730" b="-2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4CE1A28-572A-63D7-F94B-DD3E96FA2041}"/>
              </a:ext>
            </a:extLst>
          </p:cNvPr>
          <p:cNvSpPr txBox="1"/>
          <p:nvPr/>
        </p:nvSpPr>
        <p:spPr>
          <a:xfrm>
            <a:off x="1104915" y="3383255"/>
            <a:ext cx="6094520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）如何添加冗余项消除冒险现象。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26D5A-A7BA-75C1-03D8-25F66C17F700}"/>
                  </a:ext>
                </a:extLst>
              </p:cNvPr>
              <p:cNvSpPr txBox="1"/>
              <p:nvPr/>
            </p:nvSpPr>
            <p:spPr>
              <a:xfrm>
                <a:off x="1347515" y="3952265"/>
                <a:ext cx="4748484" cy="1699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利用定理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22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XY+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Z+YZ=XY+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acc>
                    <m:r>
                      <a:rPr kumimoji="1" lang="en-US" altLang="zh-CN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）在原表达式中加上冗余的“与项”或者乘以冗余的“或项”，使原表达式不可能在任何条件下出现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acc>
                    <m:r>
                      <a:rPr kumimoji="1" lang="en-US" altLang="zh-CN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+X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或者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acc>
                    <m:r>
                      <a:rPr kumimoji="1" lang="en-US" altLang="zh-CN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·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的形式，从而消除冒险。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26D5A-A7BA-75C1-03D8-25F66C17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15" y="3952265"/>
                <a:ext cx="4748484" cy="1699568"/>
              </a:xfrm>
              <a:prstGeom prst="rect">
                <a:avLst/>
              </a:prstGeom>
              <a:blipFill>
                <a:blip r:embed="rId4"/>
                <a:stretch>
                  <a:fillRect l="-1027" b="-3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D610605-A9CB-891E-A7C1-A190862AF176}"/>
                  </a:ext>
                </a:extLst>
              </p:cNvPr>
              <p:cNvSpPr txBox="1"/>
              <p:nvPr/>
            </p:nvSpPr>
            <p:spPr>
              <a:xfrm>
                <a:off x="3860634" y="6015681"/>
                <a:ext cx="2235365" cy="277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D610605-A9CB-891E-A7C1-A190862AF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634" y="6015681"/>
                <a:ext cx="2235365" cy="277576"/>
              </a:xfrm>
              <a:prstGeom prst="rect">
                <a:avLst/>
              </a:prstGeom>
              <a:blipFill>
                <a:blip r:embed="rId5"/>
                <a:stretch>
                  <a:fillRect l="-2725" t="-4444" r="-29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6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C28A9A1-F830-69EB-4EA8-9BB102CA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70" y="2713378"/>
            <a:ext cx="8003258" cy="26866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E44088A-F010-5A62-6AF9-70685A281BD0}"/>
              </a:ext>
            </a:extLst>
          </p:cNvPr>
          <p:cNvSpPr txBox="1"/>
          <p:nvPr/>
        </p:nvSpPr>
        <p:spPr>
          <a:xfrm>
            <a:off x="1994714" y="323324"/>
            <a:ext cx="410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、冒险（</a:t>
            </a:r>
            <a:r>
              <a:rPr kumimoji="1"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kumimoji="1"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F09443-50B1-22B0-1034-639EF697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78" y="5465103"/>
            <a:ext cx="8867775" cy="12382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EECAB6-E5D2-FAA2-62E2-B18C49D95D06}"/>
              </a:ext>
            </a:extLst>
          </p:cNvPr>
          <p:cNvSpPr txBox="1"/>
          <p:nvPr/>
        </p:nvSpPr>
        <p:spPr>
          <a:xfrm>
            <a:off x="1826038" y="11085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4)  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为什么添加冗余项可以消除冒险？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D52250-49AC-5822-9FC4-4BAAC1140EBB}"/>
                  </a:ext>
                </a:extLst>
              </p:cNvPr>
              <p:cNvSpPr txBox="1"/>
              <p:nvPr/>
            </p:nvSpPr>
            <p:spPr>
              <a:xfrm>
                <a:off x="2990623" y="1526367"/>
                <a:ext cx="2235365" cy="277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D52250-49AC-5822-9FC4-4BAAC114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623" y="1526367"/>
                <a:ext cx="2235365" cy="277576"/>
              </a:xfrm>
              <a:prstGeom prst="rect">
                <a:avLst/>
              </a:prstGeom>
              <a:blipFill>
                <a:blip r:embed="rId4"/>
                <a:stretch>
                  <a:fillRect l="-3005" t="-2174" r="-300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0BE86CEF-22A5-4420-8094-956F470D7A7C}"/>
              </a:ext>
            </a:extLst>
          </p:cNvPr>
          <p:cNvSpPr txBox="1"/>
          <p:nvPr/>
        </p:nvSpPr>
        <p:spPr>
          <a:xfrm>
            <a:off x="2718785" y="1893908"/>
            <a:ext cx="1817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A=B=D=1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kumimoji="1"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0152FF-6E55-F38F-1B80-E720A943124D}"/>
                  </a:ext>
                </a:extLst>
              </p:cNvPr>
              <p:cNvSpPr txBox="1"/>
              <p:nvPr/>
            </p:nvSpPr>
            <p:spPr>
              <a:xfrm>
                <a:off x="4114223" y="1918948"/>
                <a:ext cx="2235365" cy="277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0152FF-6E55-F38F-1B80-E720A9431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223" y="1918948"/>
                <a:ext cx="2235365" cy="277576"/>
              </a:xfrm>
              <a:prstGeom prst="rect">
                <a:avLst/>
              </a:prstGeom>
              <a:blipFill>
                <a:blip r:embed="rId5"/>
                <a:stretch>
                  <a:fillRect t="-444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A4A66B4E-0014-2448-30D7-AAB006DBCD97}"/>
              </a:ext>
            </a:extLst>
          </p:cNvPr>
          <p:cNvSpPr txBox="1"/>
          <p:nvPr/>
        </p:nvSpPr>
        <p:spPr>
          <a:xfrm>
            <a:off x="2134618" y="2311530"/>
            <a:ext cx="5477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通过以下仿真验证，添加冗余项确实消除了冒险：</a:t>
            </a:r>
          </a:p>
        </p:txBody>
      </p:sp>
    </p:spTree>
    <p:extLst>
      <p:ext uri="{BB962C8B-B14F-4D97-AF65-F5344CB8AC3E}">
        <p14:creationId xmlns:p14="http://schemas.microsoft.com/office/powerpoint/2010/main" val="32852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1267</Words>
  <Application>Microsoft Office PowerPoint</Application>
  <PresentationFormat>宽屏</PresentationFormat>
  <Paragraphs>492</Paragraphs>
  <Slides>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华文新魏</vt:lpstr>
      <vt:lpstr>华文中宋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默认设计模板</vt:lpstr>
      <vt:lpstr>BMP 图象</vt:lpstr>
      <vt:lpstr>第三次小班讨论</vt:lpstr>
      <vt:lpstr>PowerPoint 演示文稿</vt:lpstr>
      <vt:lpstr>2、通信双方约定采用 7 位海明码进行数据传输。请为发送方设计海明码校验位生成电路，采用功能块和逻辑门为接收方设计 7 位海明码检错和纠错电路。</vt:lpstr>
      <vt:lpstr>PowerPoint 演示文稿</vt:lpstr>
      <vt:lpstr>总电路</vt:lpstr>
      <vt:lpstr>PowerPoint 演示文稿</vt:lpstr>
      <vt:lpstr>PowerPoint 演示文稿</vt:lpstr>
      <vt:lpstr>PowerPoint 演示文稿</vt:lpstr>
      <vt:lpstr>PowerPoint 演示文稿</vt:lpstr>
      <vt:lpstr>4、假设经过火车站的列车有：城际C、动车D、高铁G、直达Z、特快T、普快K，发车的优先顺序为：高铁、动车、城际、直达、特快、普快。同一时间每一类列车中最多只能有一列进站，站内列车只能有一列发出。请采用2块4-2优先编码器和逻辑门设计发车信号控制电路，发车信号分别为：高铁111，动车110，城际101，直达011、特快010、普快001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hongping</dc:creator>
  <cp:lastModifiedBy>c zy</cp:lastModifiedBy>
  <cp:revision>57</cp:revision>
  <dcterms:created xsi:type="dcterms:W3CDTF">2020-10-21T12:28:27Z</dcterms:created>
  <dcterms:modified xsi:type="dcterms:W3CDTF">2022-11-19T12:47:13Z</dcterms:modified>
</cp:coreProperties>
</file>