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87EB1-3890-4FCC-A861-27F0427EB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FC042-09D7-4741-8782-5D89CBA7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25A64-5D21-46A2-91D6-D5E58D59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0DF84-7416-4304-B025-C2D77D18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3116-A48A-4636-BC51-66C3F7AA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9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A23E7-A4B5-4C76-AF9F-C16D5171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0CEB0-220F-411C-BAFA-986038AE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36EF0-3EC8-461C-AC8A-F55488A8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FA96E-1F9B-42CB-9B95-C216FCA8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AD2CA-FD44-4B4E-AC15-B934F057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7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F6E3A2-97A0-4D07-AAF2-E6D0962EB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A67E1-D555-4C6B-B77C-E5D7B5B2F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F8D76-336F-4B3E-9B8D-BCA2B4F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F135F-FF45-4233-9AFE-405CE7D8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A3EB5-9C16-4B3C-A4B8-5616CB10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200C5-47BE-454C-967F-230813F4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D14FD-A0BE-4704-8C41-925DB095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E0AD1-ED64-453C-98A2-2D83DF52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ED328-0DFE-47D8-BAB2-D61B3C73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3A1F8-3D6D-4AB8-A191-0CB160FF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D616D-E7B0-40D6-9603-60EB317F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32761-98C0-444C-BC46-FCD9DD58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3CCB3-0D03-45B9-B881-D0C97761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7EF72-820E-4750-B860-7F8806A4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24CC-92D0-4B27-8D96-3D0EB799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2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18B11-9701-4BFD-94C7-FB89AC9B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EC797-9965-49DD-BA9A-94E40AC0C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E2561-137E-4E4B-86C9-86C2D9051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F4776-5F01-4679-B9BF-C6A7BE48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00D5D-7F80-4B70-B7A5-785FBEA6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7DE89-4A9B-42FE-A7AA-CAB71966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2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8565-CB1E-4C87-B176-1A0D18D8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8B45E-9719-4DF6-BE79-8E114B80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17F0E7-3D5C-4804-9A13-75A5C120D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E9841-120B-4ADD-A25C-7CD2D5514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352682-F1F0-4D6A-AEBE-D282B034E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A7947-5FBD-435C-B9D8-BDB4AF15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8B3AF7-4785-434E-B3CE-6510E10F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D8FA01-7FBE-4DF3-A358-3527768A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1EFA0-655E-41C1-8CB1-9811CD5E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EF6F73-284E-47A0-9E73-F11C4FD3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6AC505-9FB0-45E0-A18C-D931D158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A7CA06-AA8B-41D5-A750-FC2C8A6D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CECA55-DB28-41B1-AC38-1AA353A9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A9D2F6-9C77-4C53-B0DD-FACE6206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B4DABC-DFBC-44EF-85AA-93CE2E31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1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0DC30-DCEC-4BFF-B473-0A01EE93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349F4-1E88-485F-A624-8CC7DF2C8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15978-0B8E-4934-B214-BA596051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4754E-BDAD-4A7B-B0CD-3F75056D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F600F-014A-4371-A2DC-1FBD5F0F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9D44A-48B4-4580-A7B9-1A547532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9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3D7CC-08BE-4419-911C-C57E500C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71394-3EB3-47DC-A7E9-404EB546C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D38F8F-95A6-45B7-8D3E-98F3227B4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F0CFF-2566-4725-9409-0B43B338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682A1-8661-49B5-B069-287673B6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E1A49-4857-4082-95F1-3FEA255A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3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F3024B-50AD-4EF8-A32B-A06CCB92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103D2-9CD1-42FE-869B-959504C8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F9EBD-10AC-49BC-A451-92E09EB64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689F-A126-4E80-B447-C8D28F1B3679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AFC27-159E-48A4-848C-360C103B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5E9C6-D646-44BF-8923-B8A33C0B4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A332-6C09-481A-A44E-625C2813E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7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9DDFBE-3F68-4737-AF68-AA10A998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5" y="2057281"/>
            <a:ext cx="10257409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3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航</dc:creator>
  <cp:lastModifiedBy>陈 航</cp:lastModifiedBy>
  <cp:revision>2</cp:revision>
  <dcterms:created xsi:type="dcterms:W3CDTF">2021-12-19T06:21:47Z</dcterms:created>
  <dcterms:modified xsi:type="dcterms:W3CDTF">2021-12-19T06:22:20Z</dcterms:modified>
</cp:coreProperties>
</file>