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2F422-9B48-4235-B317-31595280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4A14E-9956-47D1-A68C-5BC6E124F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D3F9B-34DF-4AE8-BF78-77DBEB7B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565A3-AA62-4CE9-B9FF-8BD1BF3C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A9064-CE2E-4BFC-9DFB-1CB0CE43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3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8F11-9917-4919-98FD-7618C4A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A55E5-854F-435A-BB19-AA4A52AA6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7DD75-6147-4EB0-8F88-D0CD715F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14DC0-A56D-4EE9-844B-C5C9A2F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CCCA-C7BD-4C1B-B1C6-5A5A4D4D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B7A53-321E-40C6-B38D-C108AE1EB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CF462-D358-4504-A006-4C46B6437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008C-3CC2-48F6-A658-1C031936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4AA70-8B83-42EC-9D80-DD72556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92D56-9716-4846-A2B6-E2C040C3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0D55D-ABE6-4E62-861C-162B5B42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B7188-AAC8-4AD2-9155-5E61AC11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F9B9F-673D-4AB0-B612-23DF9CFE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68F78-F292-4036-9B95-99A0F6D1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D2518-930E-4F10-8BFB-169FAA57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6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FCC76-96E8-4E7D-928C-99075325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C7CF6-9207-47BB-962C-C030991E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E94DB-7BF8-40C9-868A-DD79924F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14D4D-BBE5-403C-A561-240DA1E7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12828-2428-46DD-BA9A-FD1C3FB2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F2255-7585-4642-9988-9499A92E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60BBC-4181-4819-9303-F19E98FD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F0D75-8585-42C1-B093-1653A286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118D7-8F93-472B-A3B6-B0F9697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B2B76-F866-4269-8317-0BD3CD03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C1783-7D3E-4803-AD6C-DAC7F3F2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516BA-8BB0-4416-90F5-AFBF1A50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E7B669-C237-402E-9074-AAC2C8B9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C7FA0-4CB7-4A03-9B91-1293BA69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FFAC4-B2CB-4E61-872A-5A2D6E840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2EE5E2-E734-49B9-80C8-5D0D68B0D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AE949-8AE7-4B3E-98ED-9E7327C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B3ECFD-ED96-454B-8C77-496B929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9EA7A4-280D-491A-8A7C-8F9FCE87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4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29AD-8FB3-4B10-85D4-747ED358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FCA971-28E1-4934-ACCB-2DE010E6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B47241-4774-45DA-BF96-E8E59841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E7D6E-E554-4BD4-A06A-78BCA357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4E945-FC28-45A7-8B98-42765F8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961F6F-0BCF-4530-A29C-043ED5EB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4FD8F-0BBB-4117-9884-380A6A1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A739-C335-4648-A9A8-91E9CCB4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B0186-2A70-4FEC-B10B-045DBEF9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77423-52A7-4052-BF09-8BDDF92D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A0B13-DA63-424F-9A15-6D79A0B4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1B70C-8826-4407-AF31-378CCA8B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485A7-9397-4B7E-9808-6F16AD54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6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E745-65D3-4391-8AC2-50DDC21B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E37C5B-B630-4D80-9122-3D94D286F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06B5C-6DDB-4FDB-A4DA-A642F5DB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DA681-CC52-42F3-96AF-4992B4D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ECD90-EADA-40C3-80F0-1C117119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32324-F6CA-4A37-9080-1B0D4D97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84CAEF-A7F8-4834-95D9-618E8585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FABBF-3D3C-4FFD-AE98-EDA54B81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CCF66-502C-484D-A92D-CAB840F07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55EC-0E4E-4E47-AF49-EBCD56BC2598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346FB-2240-460F-ABE2-FC7CBF27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BF0C1-153A-4266-95A7-F2920CF6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9B54-164F-49DA-A5B5-526B346CD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11B099-F246-45DE-8DCE-DA90AB08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2499279"/>
            <a:ext cx="9815411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7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航</dc:creator>
  <cp:lastModifiedBy>陈 航</cp:lastModifiedBy>
  <cp:revision>1</cp:revision>
  <dcterms:created xsi:type="dcterms:W3CDTF">2021-12-19T06:22:48Z</dcterms:created>
  <dcterms:modified xsi:type="dcterms:W3CDTF">2021-12-19T06:22:53Z</dcterms:modified>
</cp:coreProperties>
</file>