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9CBD6-042E-4BE5-9888-3CF29710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A906A-6E56-418C-A8B9-81E1F278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B47FF-797E-41C0-8A17-A99FD35B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68717-70CD-4F45-A4DC-744FCA2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AF2D3-71A8-42DC-AA25-527FEEFD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1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8E99-86C6-46E1-A551-5A4386BF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5CA36E-0CFC-4CC0-BA3E-F403005D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910CE-9270-41E1-887B-3290210F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5B96C-0CFE-49A7-B2D1-67BD8165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C8777-D9E9-4808-BEAF-6C94D8CA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1F6263-E3E8-40F0-A0EE-1F6CC3277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2A850-5B4F-41A3-BF78-98A867F4D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19633-2DE7-4901-8540-8F7A473C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A27DA-32A7-49BE-A867-C0C07C16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62618-FF22-458F-B89D-A57AB850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BAB2F-C67D-4966-B3A2-DCC66801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0EE60-13B3-440E-B2B9-B64952675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B66D50-757E-4C8C-8F65-44472AA6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54FB5-EE7D-4112-B645-0763124A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032C1-3DB7-44B5-9B80-B400FA7F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0A1C0-0E18-4E56-866E-57413668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7C197A-48A6-4F7A-BA0A-EE5A0BA88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3F6A6-1CAD-4448-BC4C-EDF101B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01C02-0193-4B28-B834-D35662D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83150-E38D-4DD8-8CCD-01117ADE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2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84DCC-5A33-4DF3-8447-7DA2157C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B444C-946D-429B-A6D7-42A59D88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09D1FD-2BB3-426F-8EE3-A4D69973C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37FAA-9454-48A7-84D1-BF5350D4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65FE8-15F5-46E2-92F9-B100328A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7235E-23B7-4793-BA8E-0BCC5AE3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0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0E78A-5683-4C8C-B174-C615C20B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B514B-A05A-4398-9123-31ECEEAE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ABE668-E36F-43A1-B3A6-66DCDC804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4D078-C0A9-46C0-8B26-73FBBB7F3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700D2-E290-4BF3-B408-2B9F1CF5C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BC6F3-335A-412A-8878-626B71F0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935CDC-5AF1-47A4-8029-C4BFCD1A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84BFA9-5FD0-459D-B2E3-BE6F3577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1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D9D77-C701-43B3-8DD6-49D0963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CAA72-7B3C-497D-B34A-7C610F99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057C10-418D-4FE1-89C2-AD5A110E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977C8A-CF2B-4821-BB1A-8B7DDD9C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37A88D-264C-4FA2-95E6-DBF21285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864ED9-5E42-40F3-862F-3B82FC7C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28A68-401D-4916-9128-9B8488C6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7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8407-71D3-45B4-82FD-A51BDA78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9B912-B5DB-45F9-8332-DDB3B4EB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CFE34A-8A9C-4AA1-BE39-860920D45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2759C-CCBB-4B78-8520-D6C0726B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0CA02-B2D9-4763-BF56-EFAAC73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E749D-E2A3-47AE-B282-62D150D5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0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A8985-F753-4F3F-9451-47545B0A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26102-2323-48A6-A143-91A3F027E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7842E-9BB0-4B2C-93E9-06FF4F5A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D53F7-6387-48B4-9F85-A66B59DD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459C4-427B-478A-947A-1B628A91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D9920-EAD4-4B43-8B7E-A9B8EADC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6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E8DFF4-E793-4575-8C69-9B169ACF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DF471-A28C-4ED4-8D75-4F07103E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C06EE-B937-4DE3-B8DC-AC5CF5048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A4DD-7CDD-44AF-8F0E-FC60BBC4C2A8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3B13B-E4EA-46E6-81EC-D6FDDD0A0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853D2-54F2-43C0-8E5C-6F48DF427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816C-C8AB-40AD-B6CB-FD8E30C7A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6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CCFAB-813A-4675-BE01-238ADFC0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320"/>
            <a:ext cx="9144000" cy="2387600"/>
          </a:xfrm>
        </p:spPr>
        <p:txBody>
          <a:bodyPr/>
          <a:lstStyle/>
          <a:p>
            <a:r>
              <a:rPr lang="en-US" altLang="zh-CN" dirty="0"/>
              <a:t>Rover loves ff14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0CB91-0631-4BAF-BD60-49C01627F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35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9AAB-D69E-4940-9547-39A34B15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7F437-EF43-46BB-8B08-78F1FCADE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3417"/>
            <a:ext cx="954667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3200" dirty="0"/>
              <a:t>在一个</a:t>
            </a:r>
            <a:r>
              <a:rPr lang="en-US" altLang="zh-CN" sz="3200" dirty="0"/>
              <a:t>n*m</a:t>
            </a:r>
            <a:r>
              <a:rPr lang="zh-CN" altLang="en-US" sz="3200" dirty="0"/>
              <a:t>的网格中，每个格点都有个权值，</a:t>
            </a:r>
            <a:r>
              <a:rPr lang="en-US" altLang="zh-CN" sz="3200" dirty="0"/>
              <a:t>q</a:t>
            </a:r>
            <a:r>
              <a:rPr lang="zh-CN" altLang="en-US" sz="3200" dirty="0"/>
              <a:t>个询问，形式为（</a:t>
            </a:r>
            <a:r>
              <a:rPr lang="en-US" altLang="zh-CN" sz="3200" dirty="0"/>
              <a:t>r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zh-CN" altLang="en-US" sz="3200" dirty="0"/>
              <a:t>，</a:t>
            </a:r>
            <a:r>
              <a:rPr lang="en-US" altLang="zh-CN" sz="3200" dirty="0"/>
              <a:t>d</a:t>
            </a:r>
            <a:r>
              <a:rPr lang="zh-CN" altLang="en-US" sz="3200" dirty="0"/>
              <a:t>）表示距离点（</a:t>
            </a:r>
            <a:r>
              <a:rPr lang="en-US" altLang="zh-CN" sz="3200" dirty="0"/>
              <a:t>r</a:t>
            </a:r>
            <a:r>
              <a:rPr lang="zh-CN" altLang="en-US" sz="3200" dirty="0"/>
              <a:t>，</a:t>
            </a:r>
            <a:r>
              <a:rPr lang="en-US" altLang="zh-CN" sz="3200" dirty="0"/>
              <a:t>c</a:t>
            </a:r>
            <a:r>
              <a:rPr lang="zh-CN" altLang="en-US" sz="3200" dirty="0"/>
              <a:t>）</a:t>
            </a:r>
            <a:r>
              <a:rPr lang="en-US" altLang="zh-CN" sz="3200" dirty="0"/>
              <a:t>d</a:t>
            </a:r>
            <a:r>
              <a:rPr lang="zh-CN" altLang="en-US" sz="3200" dirty="0"/>
              <a:t>以内的所有点的权值和是多少</a:t>
            </a:r>
            <a:r>
              <a:rPr lang="en-US" altLang="zh-CN" sz="3200" dirty="0"/>
              <a:t>?</a:t>
            </a:r>
            <a:r>
              <a:rPr lang="zh-CN" altLang="en-US" sz="3200" dirty="0"/>
              <a:t>（曼哈顿距离）</a:t>
            </a:r>
            <a:endParaRPr lang="en-US" altLang="zh-CN" sz="3200" dirty="0"/>
          </a:p>
          <a:p>
            <a:pPr marL="0" lvl="0" indent="0">
              <a:lnSpc>
                <a:spcPct val="100000"/>
              </a:lnSpc>
              <a:buNone/>
            </a:pPr>
            <a:endParaRPr lang="zh-CN" altLang="en-US" sz="3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/>
              <a:t>1&lt;=r&lt;=n&lt;=2000;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/>
              <a:t>1&lt;=c&lt;=m&lt;=2000;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3200" dirty="0" err="1"/>
              <a:t>d,q</a:t>
            </a:r>
            <a:r>
              <a:rPr lang="en-US" altLang="zh-CN" sz="3200" dirty="0"/>
              <a:t>&lt;=1e6;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3200" dirty="0"/>
              <a:t>点权</a:t>
            </a:r>
            <a:r>
              <a:rPr lang="en-US" altLang="zh-CN" sz="3200" dirty="0"/>
              <a:t>&lt;=1e9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30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19876-F9DA-4DC9-B2D4-D8798B9E7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C729E-E3CC-4CA3-8256-D33E2FF4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1372620"/>
            <a:ext cx="10515600" cy="4351338"/>
          </a:xfrm>
        </p:spPr>
        <p:txBody>
          <a:bodyPr/>
          <a:lstStyle/>
          <a:p>
            <a:r>
              <a:rPr lang="zh-CN" altLang="en-US" dirty="0"/>
              <a:t>实际上是每次询问中心位于（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），对角线长</a:t>
            </a:r>
            <a:r>
              <a:rPr lang="en-US" altLang="zh-CN" dirty="0"/>
              <a:t>2d</a:t>
            </a:r>
            <a:r>
              <a:rPr lang="zh-CN" altLang="en-US" dirty="0"/>
              <a:t>，倾角为</a:t>
            </a:r>
            <a:r>
              <a:rPr lang="en-US" altLang="zh-CN" dirty="0"/>
              <a:t>45</a:t>
            </a:r>
            <a:r>
              <a:rPr lang="zh-CN" altLang="en-US" dirty="0"/>
              <a:t>度的斜正方形内的点权和</a:t>
            </a:r>
          </a:p>
          <a:p>
            <a:r>
              <a:rPr lang="zh-CN" altLang="en-US" dirty="0"/>
              <a:t>像这样：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F982D7-DD1C-4FEF-8679-2F20F4FF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20" y="2319091"/>
            <a:ext cx="7186283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22C2D-AA8D-4AA9-AE65-8DDABA3B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789-8B43-4BDB-AC3E-ED95C21D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如果每次询问是个正着摆的正方形，那我们可以直接二维前缀和维护</a:t>
            </a:r>
            <a:endParaRPr lang="en-US" altLang="zh-CN" dirty="0"/>
          </a:p>
          <a:p>
            <a:r>
              <a:rPr lang="zh-CN" altLang="en-US" dirty="0"/>
              <a:t>斜着的咋办？我们可以把网格图也一起斜着摆！</a:t>
            </a:r>
            <a:endParaRPr lang="en-US" altLang="zh-CN" dirty="0"/>
          </a:p>
          <a:p>
            <a:r>
              <a:rPr lang="zh-CN" altLang="en-US" dirty="0"/>
              <a:t>事实上，我们可以构造一个与网格图中心重合的大正方形来恰好“框柱”原来的网格图，那么，在原图上询问的斜着的正方形就可以转化成新图中正着的正方形</a:t>
            </a:r>
            <a:endParaRPr lang="en-US" altLang="zh-CN" dirty="0"/>
          </a:p>
          <a:p>
            <a:r>
              <a:rPr lang="zh-CN" altLang="en-US" dirty="0"/>
              <a:t>在新构造的图上维护二维前缀和即可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2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22A72-3EAF-4B24-8F42-32AFEF05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78" y="325752"/>
            <a:ext cx="6499030" cy="64651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FD22F-0FBB-41CA-8CC5-EFE37729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54" y="325752"/>
            <a:ext cx="10515600" cy="4351338"/>
          </a:xfrm>
        </p:spPr>
        <p:txBody>
          <a:bodyPr/>
          <a:lstStyle/>
          <a:p>
            <a:r>
              <a:rPr lang="zh-CN" altLang="en-US" dirty="0"/>
              <a:t>构造的新图就是红色的正方形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n*</a:t>
            </a:r>
            <a:r>
              <a:rPr lang="en-US" altLang="zh-CN" dirty="0" err="1"/>
              <a:t>m+q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另外由于读入量较大，用</a:t>
            </a:r>
            <a:r>
              <a:rPr lang="en-US" altLang="zh-CN" dirty="0" err="1"/>
              <a:t>cin</a:t>
            </a:r>
            <a:r>
              <a:rPr lang="zh-CN" altLang="en-US" dirty="0"/>
              <a:t>可能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会</a:t>
            </a:r>
            <a:r>
              <a:rPr lang="en-US" altLang="zh-CN" dirty="0"/>
              <a:t>TLE</a:t>
            </a:r>
            <a:r>
              <a:rPr lang="zh-CN" altLang="en-US" dirty="0"/>
              <a:t>，建议使用题目给的快速读入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4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250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Rover loves ff14</vt:lpstr>
      <vt:lpstr>题意：</vt:lpstr>
      <vt:lpstr>题解：</vt:lpstr>
      <vt:lpstr>题解：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Rover loves ff14</dc:title>
  <dc:creator>宋 苏宇</dc:creator>
  <cp:lastModifiedBy>宋 苏宇</cp:lastModifiedBy>
  <cp:revision>1</cp:revision>
  <dcterms:created xsi:type="dcterms:W3CDTF">2021-12-16T05:03:22Z</dcterms:created>
  <dcterms:modified xsi:type="dcterms:W3CDTF">2021-12-16T06:09:27Z</dcterms:modified>
</cp:coreProperties>
</file>