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FE02C-A5EF-4B3A-BEE6-6E90F012A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28EFD7-1C9A-4AD0-B0BA-09C8AF6D1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BBD16-373D-4C3A-B425-DFB91C8B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5CA203-0752-4BD2-BD1B-2FC76C248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3C50A-75E3-4DDC-9B44-3868A0A8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138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9C390-089A-4344-859B-3AAE3B951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40881B-CFA7-4A78-A32D-C7CFD7C863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BD81AD-DC5A-4255-9FC3-0CC092B15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EA6C39-0101-40CA-B9C4-91589F36E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5E6DCC-CDFE-4D00-A21B-428B50DF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20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530E4C-FACD-48CA-8FB7-04BA05509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DB1E05-B2B0-4A23-B151-D4A234278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A71715-77EF-40E9-8CBC-4EEAE2F06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70C110-5E3F-4753-B2FD-19C8D7A4F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17D87D-04FD-490B-9526-63EB1F28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03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6245C-86E4-4143-AAD7-480D6A18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F5F9C5-9BFD-4E76-BC43-DCCC62AA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F1679-D651-45A3-9E53-7CA14B65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F32E2-A6A2-4610-A64C-50C56620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C76BB5-6B0D-4C05-B1F7-243246B4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7816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F10E18-3D9F-4A1E-84D6-480F9FB76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A01CCB-ACB2-4495-9C3A-83B9516A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7D8ADB-57C4-4865-BA13-1C44A312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3FB91-2559-46C4-9908-E16FB761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A02AB3-6CC2-4CDE-A466-42734DAF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4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EE753-BC06-4EAA-B0FC-97F5E2F8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38AF3-1B2B-400A-B09D-85EEEF95F5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7ABBC6-CCC6-4CA9-AC37-4D8191F5A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16C04-5D7C-455E-BF80-0207CDED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5CC902-72E4-4A68-9D17-7244112D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04DCF5-E6FD-41BA-8E88-6AD641123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848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7DE4AC-DDDD-4A7B-AECC-77D79EB4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33D6B0-3070-4EE9-9F5D-463CF2A41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FE88DBF-CD9A-471D-B4D2-0986934F0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20D662-D29D-4925-A8C9-861593ABE9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762B78-6A14-4BEF-917E-42C8006FC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42421FF-C2C3-46B5-BB61-23A828ED3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E450F7-0AE5-489A-88EE-27A9302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D670FFE-E145-48D4-A6C7-ECBC9944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89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AAA423-D659-47CF-9B69-AFEC8D80B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CDC910-D247-4057-8D65-EFE87344B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12061B-F5B1-4E28-9C61-0D1A0F519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662769-DB7F-4435-99FE-D6D1817D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5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903E9A6-B89E-4FEC-80EF-B4D7501A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6581BD-24E4-449F-B7E6-802428047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404A57-AA93-463D-8D6C-8B6F28EF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798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F6CB8-0991-4F48-B8D8-DF88409F8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817FDF-9862-407B-94C1-8721367557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6E7CD-1CC0-45E3-8646-305C9AEEA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9F1283-2F20-4B84-AEAA-1AC4BEFC3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FDB45F-5DD4-4851-A717-EF0E00AF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A7A9BA-25AF-4F66-B064-92648AFF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53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794DDA-B951-4D72-B40A-6F3806A2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5D25FB-B84B-45E4-8D77-552418A41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332876-28BD-4C2E-BF66-9D19B8C04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FBD59-1C27-4F0B-AC3F-4F19EA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0011EE-CA92-4920-8983-F4DAC260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5CBF1-8ED9-405F-AE1D-97169386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148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A5179E-5C23-40DB-B4F3-A124CA44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8B66B2-B04A-457B-8F81-E91360F1C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0C55FD-3718-447D-B072-528CB2FE5A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50CE1-4710-4C6D-A530-76568FC9870D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93FB4D-4926-4D25-82B7-2FD41BBBD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6F94F5-04C4-48DA-84AB-3863EB759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5ACF2-4EE4-434B-BBD7-102C834D4E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444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D5686A-EE28-4CCD-AC64-D31CAE82C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036" y="1459059"/>
            <a:ext cx="10005927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226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陈 航</dc:creator>
  <cp:lastModifiedBy>陈 航</cp:lastModifiedBy>
  <cp:revision>1</cp:revision>
  <dcterms:created xsi:type="dcterms:W3CDTF">2021-12-19T06:24:43Z</dcterms:created>
  <dcterms:modified xsi:type="dcterms:W3CDTF">2021-12-19T06:24:56Z</dcterms:modified>
</cp:coreProperties>
</file>