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5394-C28E-4618-A64E-8E2CD5D01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6057-A21F-4A72-AF45-A3052DEDB9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False coin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Lecture by </a:t>
            </a:r>
            <a:r>
              <a:rPr lang="en-US" altLang="zh-CN" dirty="0" err="1" smtClean="0"/>
              <a:t>DR.Wu</a:t>
            </a:r>
            <a:endParaRPr lang="en-US" altLang="zh-CN" dirty="0" smtClean="0"/>
          </a:p>
          <a:p>
            <a:r>
              <a:rPr lang="en-US" altLang="zh-CN" dirty="0" smtClean="0"/>
              <a:t>2021/12/15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题目大意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373616" cy="59661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41</a:t>
            </a:r>
            <a:r>
              <a:rPr lang="zh-CN" altLang="en-US" dirty="0" smtClean="0"/>
              <a:t>个金币，编号从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至</a:t>
            </a:r>
            <a:r>
              <a:rPr lang="en-US" altLang="zh-CN" dirty="0" smtClean="0"/>
              <a:t>40</a:t>
            </a:r>
            <a:r>
              <a:rPr lang="zh-CN" altLang="en-US" dirty="0" smtClean="0"/>
              <a:t>，恰好有一个假金币，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号金币确定是真金币。用一架天平称量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次，找出假金币来。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次称量方式为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3284984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/>
                <a:gridCol w="2736304"/>
                <a:gridCol w="239992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左边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右边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1,2,7,8,13,14,19,20,25,26,31,32,37,38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0,4,5,10,11,16,17,22,23,28,29,34,35,40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第二次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0,3,6,11,13,14,16,21,24,29,31,32,34,39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2,4,5,7,12,15,20,22,23,25,30,33,38,40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5,7,9,11,13,14,16,18,20,22,33,35,37,39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0,6,8,10,12,15,17,19,21,32,34,36,38,40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第四次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0,15,17,19,21,23,25,27,29,31,33,35,37,39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14,16,18,20,22,24,26,28,30,32,34,36,38,40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不难看出，如果把每次称量结果依次为</a:t>
            </a:r>
            <a:r>
              <a:rPr lang="en-US" altLang="zh-CN" dirty="0" err="1" smtClean="0"/>
              <a:t>a,b,c,d</a:t>
            </a:r>
            <a:r>
              <a:rPr lang="zh-CN" altLang="en-US" dirty="0" smtClean="0"/>
              <a:t>（左边重记为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，右</a:t>
            </a:r>
            <a:r>
              <a:rPr lang="zh-CN" altLang="en-US" dirty="0" smtClean="0"/>
              <a:t>边重记为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，平记为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  <a:r>
              <a:rPr lang="zh-CN" altLang="en-US" dirty="0" smtClean="0"/>
              <a:t>称量结果是某个数的三进制表示。</a:t>
            </a:r>
            <a:endParaRPr lang="en-US" altLang="zh-CN" dirty="0" smtClean="0"/>
          </a:p>
          <a:p>
            <a:r>
              <a:rPr lang="zh-CN" altLang="en-US" dirty="0" smtClean="0"/>
              <a:t>所以有计算公式：</a:t>
            </a:r>
            <a:endParaRPr lang="en-US" altLang="zh-CN" dirty="0" smtClean="0"/>
          </a:p>
          <a:p>
            <a:r>
              <a:rPr lang="en-US" altLang="zh-CN" dirty="0" smtClean="0"/>
              <a:t>T=(-1)</a:t>
            </a:r>
            <a:r>
              <a:rPr lang="en-US" altLang="zh-CN" baseline="30000" dirty="0" err="1" smtClean="0"/>
              <a:t>a+b+c+d</a:t>
            </a:r>
            <a:r>
              <a:rPr lang="en-US" altLang="zh-CN" dirty="0" smtClean="0"/>
              <a:t>(a+3b+9c+27d)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zh-CN" altLang="en-US" dirty="0" smtClean="0"/>
              <a:t>的绝对值就是假金币编号，而负数表示较轻，正数表示较重。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核心代码及解释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300" dirty="0"/>
              <a:t>#include &lt;stdio.h&gt;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char ss[2][10]={"light","heavy"};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int main(){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char s[5];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int b3[4]={1,3,9,27},i,rs,f;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while(scanf("%s",s)!=EOF){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	for(i=rs=0,f=1;i&lt;4;++i)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	    if(s[i]!='='){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	    	if(s[i]=='&gt;')rs-=b3[i];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	    	else rs+=b3[i];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	    	f*=-1;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		}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	rs*=f;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	f=rs&gt;0?1:0;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	if(rs&lt;0)rs=-rs;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	printf("%d %s\n",rs,ss[f]);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}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	return 0;</a:t>
            </a:r>
            <a:endParaRPr lang="zh-CN" altLang="en-US" sz="1300" dirty="0"/>
          </a:p>
          <a:p>
            <a:pPr marL="0" indent="0">
              <a:buNone/>
            </a:pPr>
            <a:r>
              <a:rPr lang="zh-CN" altLang="en-US" sz="1300" dirty="0"/>
              <a:t>}</a:t>
            </a:r>
            <a:endParaRPr lang="zh-CN" alt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因为规模不大（金币数只有</a:t>
            </a:r>
            <a:r>
              <a:rPr lang="en-US" altLang="zh-CN" dirty="0" smtClean="0"/>
              <a:t>41</a:t>
            </a:r>
            <a:r>
              <a:rPr lang="zh-CN" altLang="en-US" dirty="0" smtClean="0"/>
              <a:t>），所以暴力求解也是可行的。</a:t>
            </a:r>
            <a:endParaRPr lang="en-US" altLang="zh-CN" dirty="0" smtClean="0"/>
          </a:p>
          <a:p>
            <a:r>
              <a:rPr lang="zh-CN" altLang="en-US" dirty="0" smtClean="0"/>
              <a:t>依次假设</a:t>
            </a:r>
            <a:r>
              <a:rPr lang="en-US" altLang="zh-CN" dirty="0" smtClean="0"/>
              <a:t>I</a:t>
            </a:r>
            <a:r>
              <a:rPr lang="zh-CN" altLang="en-US" dirty="0" smtClean="0"/>
              <a:t>号金币是假的，并且分别假设轻重，和称量记录对比，如果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次全部符合，输出结果即可。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核心代码及解释（另）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wt</a:t>
            </a:r>
            <a:r>
              <a:rPr lang="en-US" altLang="zh-CN" dirty="0" smtClean="0"/>
              <a:t>[4][28]={{1,2,7,8,13,14,19,20,25,26,31,32,37,38,0,4,5,10,11,16,17,22,23,28,29,34,35,40},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{0,3,6,11,13,14,16,21,24,29,31,32,34,39,2,4,5,7,12,15,20,22,23,25,30,33,38,40},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   {5,7,9,11,13,14,16,18,20,22,33,35,37,39,0,6,8,10,12,15,17,19,21,32,34,36,38,40},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   {0,15,17,19,21,23,25,27,29,31,33,35,37,39,14,16,18,20,22,24,26,28,30,32,34,36,38,40}};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check(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j,char</a:t>
            </a:r>
            <a:r>
              <a:rPr lang="en-US" altLang="zh-CN" dirty="0" smtClean="0"/>
              <a:t> c){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i,f,r</a:t>
            </a:r>
            <a:r>
              <a:rPr lang="en-US" altLang="zh-CN" dirty="0" smtClean="0"/>
              <a:t>;//</a:t>
            </a:r>
            <a:r>
              <a:rPr lang="zh-CN" altLang="en-US" dirty="0" smtClean="0"/>
              <a:t>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次称量，假设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为假，轻重为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，称量结果为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，判断假设是否成立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=f=0;!f&amp;&amp;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&lt;14;++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)if(</a:t>
            </a:r>
            <a:r>
              <a:rPr lang="en-US" altLang="zh-CN" dirty="0" err="1" smtClean="0"/>
              <a:t>wt</a:t>
            </a:r>
            <a:r>
              <a:rPr lang="en-US" altLang="zh-CN" dirty="0" smtClean="0"/>
              <a:t>[t][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]==k)f=-1; //</a:t>
            </a:r>
            <a:r>
              <a:rPr lang="zh-CN" altLang="en-US" dirty="0" smtClean="0"/>
              <a:t>检查在左边？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for(;!f&amp;&amp;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&lt;28;++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)if(</a:t>
            </a:r>
            <a:r>
              <a:rPr lang="en-US" altLang="zh-CN" dirty="0" err="1" smtClean="0"/>
              <a:t>wt</a:t>
            </a:r>
            <a:r>
              <a:rPr lang="en-US" altLang="zh-CN" dirty="0" smtClean="0"/>
              <a:t>[t][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]==k)f=1;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检查在右边？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if(c=='=')r=0;else if(c=='&gt;')r=-1;else r=1;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return j*f==r;    //</a:t>
            </a:r>
            <a:r>
              <a:rPr lang="zh-CN" altLang="en-US" dirty="0" smtClean="0"/>
              <a:t>结果符合？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i,j,k,f;char</a:t>
            </a:r>
            <a:r>
              <a:rPr lang="en-US" altLang="zh-CN" dirty="0" smtClean="0"/>
              <a:t> s[10];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s",s</a:t>
            </a:r>
            <a:r>
              <a:rPr lang="en-US" altLang="zh-CN" dirty="0" smtClean="0"/>
              <a:t>)!=EOF){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=f=1;f&amp;&amp;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&lt;41;++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)//</a:t>
            </a:r>
            <a:r>
              <a:rPr lang="zh-CN" altLang="en-US" dirty="0" smtClean="0"/>
              <a:t>假设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为假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   for(j=-1;f&amp;&amp;j&lt;2;j+=2){//</a:t>
            </a:r>
            <a:r>
              <a:rPr lang="zh-CN" altLang="en-US" dirty="0" smtClean="0"/>
              <a:t>分别假设轻重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   	for(k=0;k&lt;4&amp;&amp;check(</a:t>
            </a:r>
            <a:r>
              <a:rPr lang="en-US" altLang="zh-CN" dirty="0" err="1" smtClean="0"/>
              <a:t>k,i,j,s</a:t>
            </a:r>
            <a:r>
              <a:rPr lang="en-US" altLang="zh-CN" dirty="0" smtClean="0"/>
              <a:t>[k]);++k);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   	if(k&lt;4)continue;//</a:t>
            </a:r>
            <a:r>
              <a:rPr lang="zh-CN" altLang="en-US" dirty="0" smtClean="0"/>
              <a:t>假设不对，下个假设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   	f=0;//</a:t>
            </a:r>
            <a:r>
              <a:rPr lang="zh-CN" altLang="en-US" dirty="0" smtClean="0"/>
              <a:t>假设成立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 %s\n",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==-1?"light":"heavy");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   }		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return 0;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本题是一道简单题，标程在本地运行时间是</a:t>
            </a:r>
            <a:r>
              <a:rPr lang="en-US" altLang="zh-CN"/>
              <a:t>125</a:t>
            </a:r>
            <a:r>
              <a:rPr lang="zh-CN" altLang="en-US"/>
              <a:t>毫秒，时间限制</a:t>
            </a:r>
            <a:r>
              <a:rPr lang="en-US" altLang="zh-CN"/>
              <a:t>1</a:t>
            </a:r>
            <a:r>
              <a:rPr lang="zh-CN" altLang="en-US"/>
              <a:t>秒。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988820"/>
            <a:ext cx="8094980" cy="3422650"/>
          </a:xfrm>
        </p:spPr>
        <p:txBody>
          <a:bodyPr/>
          <a:p>
            <a:r>
              <a:rPr lang="zh-CN" altLang="en-US" sz="9600"/>
              <a:t>谢谢！</a:t>
            </a:r>
            <a:endParaRPr lang="zh-CN" altLang="en-US"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1935</Words>
  <Application>WPS 演示</Application>
  <PresentationFormat>全屏显示(4:3)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False coin</vt:lpstr>
      <vt:lpstr>题目大意</vt:lpstr>
      <vt:lpstr>解题思路</vt:lpstr>
      <vt:lpstr>核心代码及解释</vt:lpstr>
      <vt:lpstr>其他解题思路</vt:lpstr>
      <vt:lpstr>核心代码及解释（另）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False coin</dc:title>
  <dc:creator>1</dc:creator>
  <cp:lastModifiedBy>NiGO</cp:lastModifiedBy>
  <cp:revision>6</cp:revision>
  <dcterms:created xsi:type="dcterms:W3CDTF">2021-12-15T05:57:00Z</dcterms:created>
  <dcterms:modified xsi:type="dcterms:W3CDTF">2021-12-15T10:04:32Z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52E28836588B420F98B64A6090C8DFCB</vt:lpwstr>
  </property>
  <property fmtid="{D5CDD505-2E9C-101B-9397-08002B2CF9AE}" pid="3" name="KSOProductBuildVer">
    <vt:lpwstr>2052-11.1.0.11194</vt:lpwstr>
  </property>
</Properties>
</file>