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BD34-F0A4-423D-8E66-CA6AFE83D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F4873-501B-443C-A26C-42247D949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0C7C1-105C-4A22-9723-0EEEE199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7511-42A6-4C0D-9AA2-7D5F516F82D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17E68-CD97-4CEF-8881-CB905B04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7FBEA-462E-4E1B-B3A8-EC9F7517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D509-32CE-4E1E-BD67-E5A47330A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55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CB71-E51D-41B4-BEAB-F7B13FB2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6FD4C-957E-422C-89E1-280E5FA6B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E770F-295F-4C9C-BA19-0011998B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7511-42A6-4C0D-9AA2-7D5F516F82D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A29E2-C1EC-48EC-A7FB-8F1DAB84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2C18E-0E04-42E6-8018-AA6FF4E4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D509-32CE-4E1E-BD67-E5A47330A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96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01961-3EC6-4B7A-A8CB-BA2CCAFA9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8A6E4-7380-414C-9C82-B9F51ADE7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7AB46-4381-4E26-9B7D-E74F9AAD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7511-42A6-4C0D-9AA2-7D5F516F82D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81220-7C7A-4BC8-8FC4-AA72A6E0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A0C21-D113-4B1F-8984-377E60AF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D509-32CE-4E1E-BD67-E5A47330A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8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4407-9B58-479C-9B6C-CE73DD01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88E1D-0A21-4952-B308-5BF4859B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FD7B7-F342-458D-BFA2-28776CAD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7511-42A6-4C0D-9AA2-7D5F516F82D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08252-60FD-4DAC-B8DD-E8F1618B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F1F0E-7835-40A8-9ED6-FDE18DF7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D509-32CE-4E1E-BD67-E5A47330A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45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2552-8544-40DD-B85D-9D322B9FF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D07FC-5A4E-4E07-B825-93CC47598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B6553-1E67-4B75-9BFB-18C1867F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7511-42A6-4C0D-9AA2-7D5F516F82D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E9857-395C-4F64-8ABF-E9891521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B8612-2480-43B7-822F-DA52E170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D509-32CE-4E1E-BD67-E5A47330A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8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9439-89D2-45F6-BDED-5B6C7702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6EECB-DE52-4E2B-AE23-447009070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DAA97-B88B-47FE-BDB0-9C8974AD0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D62E8-C9B1-43AB-A1F1-2A050CF9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7511-42A6-4C0D-9AA2-7D5F516F82D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286EE-FDAD-4BD8-9488-6AE634B5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57484-0F1A-4A9C-8EF6-32A241FB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D509-32CE-4E1E-BD67-E5A47330A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EB7B-E10A-4870-A0C2-B7352476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A0CA3-C6AE-49D9-81F4-E06E8A09E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210FD-1866-4756-8894-F0F53076F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8C245-9DAA-4992-8941-AC2A24E37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C828A-D911-4AEF-932C-1DD6648C0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860CAD-51D1-4FEA-9555-7A3912A0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7511-42A6-4C0D-9AA2-7D5F516F82D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E4ABC-4BF8-4359-9C8D-B6343D51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3B0F61-CB51-44ED-A91C-2B95C1BE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D509-32CE-4E1E-BD67-E5A47330A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38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748C-5AF7-4BEA-909E-D85A9971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A2C09-47D2-4795-B8C0-38F1A353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7511-42A6-4C0D-9AA2-7D5F516F82D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A84DF-663E-4D4A-910B-86286219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E12FA-9577-4F1E-87F4-4B65B034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D509-32CE-4E1E-BD67-E5A47330A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27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E46CD-6170-4FE7-A082-B163AB41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7511-42A6-4C0D-9AA2-7D5F516F82D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CB945-BAE7-4F32-9C12-F22EB6B4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6B582-EE00-48CC-97F0-1F503F14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D509-32CE-4E1E-BD67-E5A47330A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20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D80C-790C-45F1-A704-E65E124C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B15E8-6978-4CE7-96CE-51DB337F2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4EB47-8D0F-4650-A8CB-367DFD820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7B2D5-3A86-45AC-8EDA-7423F95AC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7511-42A6-4C0D-9AA2-7D5F516F82D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C900F-00A7-4E7A-B49E-11CD4C62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ADF26-CC87-49FE-8AC6-1FAC6490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D509-32CE-4E1E-BD67-E5A47330A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44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5DEC-C549-43E7-9262-BC9B84C4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CE8CF-81C6-43F6-9579-0D0A8407C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1B516-3CF9-4C46-B59D-E6E017193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4692A-0ABA-42E0-8F4F-22F4AD96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7511-42A6-4C0D-9AA2-7D5F516F82D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9FA84-B928-424A-B7B1-77682F5F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F082B-CF60-4A2A-B901-D0FDEF8B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D509-32CE-4E1E-BD67-E5A47330A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8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917BA-2F3A-4251-A361-4847ED6C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0BB90-E45E-4520-96F6-A6DD02F66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C4D2A-07AC-4587-989A-29288F2F1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37511-42A6-4C0D-9AA2-7D5F516F82D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11284-37C3-45D0-814A-02E61DB13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C1351-EC15-445E-989C-E68B8128D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7D509-32CE-4E1E-BD67-E5A47330A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70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2B24-6858-45E0-8AC4-4B04C74C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B1CA9C-9FFC-4059-8034-5F8F2E931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每人每次只能选取一堆石子拿奇数个，不能拿的输，问最后谁获胜？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题意中提到了最优策略，显然怎么拿结果都是确定的，所以任何策略都是最优策略，或者说，没有最优策略。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数据范围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nary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B1CA9C-9FFC-4059-8034-5F8F2E931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83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7265-89BC-404B-B04D-F4EE57CA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A62177-7A2B-4BA7-98F2-8705673AC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是奇数，则可以一次拿完，如果是偶数，两次可以拿完。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考虑没有石子的情况，先手必败，</a:t>
                </a:r>
                <a:r>
                  <a:rPr lang="en-US" altLang="zh-CN" dirty="0"/>
                  <a:t>Bob</a:t>
                </a:r>
                <a:r>
                  <a:rPr lang="zh-CN" altLang="en-US" dirty="0"/>
                  <a:t>胜利。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对于任意情况，</a:t>
                </a:r>
                <a:endParaRPr lang="en-US" altLang="zh-CN" dirty="0"/>
              </a:p>
              <a:p>
                <a:r>
                  <a:rPr lang="zh-CN" altLang="en-US" dirty="0"/>
                  <a:t>添加一堆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为奇数的石子，胜负反转。</a:t>
                </a:r>
                <a:endParaRPr lang="en-US" altLang="zh-CN" dirty="0"/>
              </a:p>
              <a:p>
                <a:r>
                  <a:rPr lang="zh-CN" altLang="en-US" dirty="0"/>
                  <a:t>添加一堆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为偶数的石子，胜负不变。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A62177-7A2B-4BA7-98F2-8705673AC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86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ED71-6D8F-4201-ADD1-381937845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582166-4139-4177-81E3-14E9C10304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所以，我们只需要统计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为奇数的石子堆数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/>
                  <a:t>即可。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/>
                  <a:t>是奇数，则胜负反转了奇数次，</a:t>
                </a:r>
                <a:endParaRPr lang="en-US" altLang="zh-CN" dirty="0"/>
              </a:p>
              <a:p>
                <a:r>
                  <a:rPr lang="zh-CN" altLang="en-US" dirty="0"/>
                  <a:t>可以看做只反转一次，输出</a:t>
                </a:r>
                <a:r>
                  <a:rPr lang="en-US" altLang="zh-CN" dirty="0"/>
                  <a:t>Alice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/>
                  <a:t>是偶数，则胜负反转了偶数次，</a:t>
                </a:r>
                <a:endParaRPr lang="en-US" altLang="zh-CN" dirty="0"/>
              </a:p>
              <a:p>
                <a:r>
                  <a:rPr lang="zh-CN" altLang="en-US" dirty="0"/>
                  <a:t>可以看做没有反转，输出</a:t>
                </a:r>
                <a:r>
                  <a:rPr lang="en-US" altLang="zh-CN" dirty="0"/>
                  <a:t>Bob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582166-4139-4177-81E3-14E9C10304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36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A939-2601-4524-8F7A-192CF424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  <a:r>
              <a:rPr lang="en-US" altLang="zh-CN" dirty="0"/>
              <a:t>1</a:t>
            </a:r>
            <a:r>
              <a:rPr lang="zh-CN" altLang="en-US" dirty="0"/>
              <a:t>：核心代码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0ED38-EDF9-484C-AD5F-89D14300FB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判断奇偶可以直接取二进制位最低位来判断。</a:t>
                </a:r>
                <a:endParaRPr lang="en-US" altLang="zh-CN" dirty="0"/>
              </a:p>
              <a:p>
                <a:r>
                  <a:rPr lang="zh-CN" altLang="en-US" dirty="0"/>
                  <a:t>其实，只需要记录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为奇数的石子堆数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/>
                  <a:t>的奇偶性即可，可以用</a:t>
                </a:r>
                <a:r>
                  <a:rPr lang="en-US" altLang="zh-CN" dirty="0"/>
                  <a:t>bool</a:t>
                </a:r>
                <a:r>
                  <a:rPr lang="zh-CN" altLang="en-US" dirty="0"/>
                  <a:t>变量记录。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0ED38-EDF9-484C-AD5F-89D14300F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E2A7162-6217-4ED9-AF7D-554ACF1EC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761" y="3429000"/>
            <a:ext cx="5472478" cy="311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B945B-0077-487C-9992-99B4791F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A565E-FB5A-4F4D-9B79-D7F08D12F3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每次取石子都会改变石子总和的奇偶性，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容易推导出，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奇偶性决定了胜负，</a:t>
                </a:r>
                <a:endParaRPr lang="en-US" altLang="zh-CN" dirty="0"/>
              </a:p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为奇数，则</a:t>
                </a:r>
                <a:r>
                  <a:rPr lang="en-US" altLang="zh-CN" dirty="0"/>
                  <a:t>Alice</a:t>
                </a:r>
                <a:r>
                  <a:rPr lang="zh-CN" altLang="en-US" dirty="0"/>
                  <a:t>胜利，否则</a:t>
                </a:r>
                <a:r>
                  <a:rPr lang="en-US" altLang="zh-CN" dirty="0"/>
                  <a:t>Bob</a:t>
                </a:r>
                <a:r>
                  <a:rPr lang="zh-CN" altLang="en-US" dirty="0"/>
                  <a:t>胜利。</a:t>
                </a:r>
                <a:endParaRPr lang="en-US" altLang="zh-CN" dirty="0"/>
              </a:p>
              <a:p>
                <a:r>
                  <a:rPr lang="zh-CN" altLang="en-US" dirty="0"/>
                  <a:t>异或和也是可以的，因为他们俩奇偶性相同。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注意相加的话要开</a:t>
                </a:r>
                <a:r>
                  <a:rPr lang="en-US" altLang="zh-CN" dirty="0"/>
                  <a:t>long </a:t>
                </a:r>
                <a:r>
                  <a:rPr lang="en-US" altLang="zh-CN" dirty="0" err="1"/>
                  <a:t>long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A565E-FB5A-4F4D-9B79-D7F08D12F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14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A177-6CD3-4DCE-95DF-B8C7E688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  <a:r>
              <a:rPr lang="en-US" altLang="zh-CN" dirty="0"/>
              <a:t>2</a:t>
            </a:r>
            <a:r>
              <a:rPr lang="zh-CN" altLang="en-US" dirty="0"/>
              <a:t>：核心代码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0ED0-F254-4D18-8F82-C128FFD7E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29F42-FCA8-475E-92FB-97F8F7F35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645" y="2487386"/>
            <a:ext cx="5640709" cy="302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8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ED5F-EAFB-4BF7-9C97-FF1F635A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ED008-8C2B-4983-AF35-6F3A85317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一开始这题我出的数据范围是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nary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但考虑到可能有同学得到了正解，但因为</a:t>
                </a:r>
                <a:r>
                  <a:rPr lang="en-US" altLang="zh-CN" dirty="0"/>
                  <a:t>long </a:t>
                </a:r>
                <a:r>
                  <a:rPr lang="en-US" altLang="zh-CN" dirty="0" err="1"/>
                  <a:t>long</a:t>
                </a:r>
                <a:r>
                  <a:rPr lang="zh-CN" altLang="en-US" dirty="0"/>
                  <a:t>溢出</a:t>
                </a:r>
                <a:r>
                  <a:rPr lang="en-US" altLang="zh-CN" dirty="0"/>
                  <a:t>WA</a:t>
                </a:r>
                <a:r>
                  <a:rPr lang="zh-CN" altLang="en-US" dirty="0"/>
                  <a:t>了，</a:t>
                </a:r>
                <a:endParaRPr lang="en-US" altLang="zh-CN" dirty="0"/>
              </a:p>
              <a:p>
                <a:r>
                  <a:rPr lang="zh-CN" altLang="en-US" dirty="0"/>
                  <a:t>或者不会读入优化被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了，所以修改了数据范围。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题目定位：签到题</a:t>
                </a:r>
                <a:r>
                  <a:rPr lang="en-US" altLang="zh-CN" strike="sngStrike" dirty="0"/>
                  <a:t>(</a:t>
                </a:r>
                <a:r>
                  <a:rPr lang="zh-CN" altLang="en-US" strike="sngStrike" dirty="0"/>
                  <a:t>英语阅读题</a:t>
                </a:r>
                <a:r>
                  <a:rPr lang="en-US" altLang="zh-CN" strike="sngStrike" dirty="0"/>
                  <a:t>)</a:t>
                </a:r>
                <a:endParaRPr lang="zh-CN" altLang="en-US" strike="sngStrik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ED008-8C2B-4983-AF35-6F3A85317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8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359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Theme</vt:lpstr>
      <vt:lpstr>题意：</vt:lpstr>
      <vt:lpstr>思路1：</vt:lpstr>
      <vt:lpstr>思路1：</vt:lpstr>
      <vt:lpstr>思路1：核心代码</vt:lpstr>
      <vt:lpstr>思路2：</vt:lpstr>
      <vt:lpstr>思路2：核心代码</vt:lpstr>
      <vt:lpstr>后话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朗道</dc:creator>
  <cp:lastModifiedBy>张 朗道</cp:lastModifiedBy>
  <cp:revision>153</cp:revision>
  <dcterms:created xsi:type="dcterms:W3CDTF">2021-12-19T04:17:31Z</dcterms:created>
  <dcterms:modified xsi:type="dcterms:W3CDTF">2021-12-19T04:49:38Z</dcterms:modified>
</cp:coreProperties>
</file>