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sldIdLst>
    <p:sldId id="257" r:id="rId3"/>
    <p:sldId id="260" r:id="rId4"/>
    <p:sldId id="258" r:id="rId5"/>
    <p:sldId id="259" r:id="rId6"/>
    <p:sldId id="286" r:id="rId7"/>
    <p:sldId id="287" r:id="rId8"/>
    <p:sldId id="267" r:id="rId9"/>
    <p:sldId id="268" r:id="rId10"/>
    <p:sldId id="269" r:id="rId11"/>
    <p:sldId id="277" r:id="rId12"/>
    <p:sldId id="278" r:id="rId13"/>
    <p:sldId id="263" r:id="rId14"/>
    <p:sldId id="264" r:id="rId15"/>
    <p:sldId id="265" r:id="rId16"/>
    <p:sldId id="266" r:id="rId17"/>
    <p:sldId id="300" r:id="rId18"/>
    <p:sldId id="301" r:id="rId19"/>
    <p:sldId id="302" r:id="rId20"/>
    <p:sldId id="274" r:id="rId21"/>
    <p:sldId id="275" r:id="rId22"/>
    <p:sldId id="276" r:id="rId23"/>
  </p:sldIdLst>
  <p:sldSz cx="12192000" cy="6858000"/>
  <p:notesSz cx="6858000" cy="9144000"/>
  <p:custDataLst>
    <p:tags r:id="rId2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8" d="100"/>
          <a:sy n="88" d="100"/>
        </p:scale>
        <p:origin x="213" y="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gs" Target="tags/tag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tags" Target="../tags/tag15.xml"/><Relationship Id="rId13" Type="http://schemas.openxmlformats.org/officeDocument/2006/relationships/slideMaster" Target="../slideMasters/slideMaster2.xml"/><Relationship Id="rId3" Type="http://schemas.openxmlformats.org/officeDocument/2006/relationships/tags" Target="../tags/tag10.xml"/><Relationship Id="rId7" Type="http://schemas.openxmlformats.org/officeDocument/2006/relationships/tags" Target="../tags/tag14.xml"/><Relationship Id="rId12" Type="http://schemas.openxmlformats.org/officeDocument/2006/relationships/tags" Target="../tags/tag19.xml"/><Relationship Id="rId2" Type="http://schemas.openxmlformats.org/officeDocument/2006/relationships/tags" Target="../tags/tag9.xml"/><Relationship Id="rId16" Type="http://schemas.openxmlformats.org/officeDocument/2006/relationships/image" Target="../media/image3.png"/><Relationship Id="rId1" Type="http://schemas.openxmlformats.org/officeDocument/2006/relationships/tags" Target="../tags/tag8.xml"/><Relationship Id="rId6" Type="http://schemas.openxmlformats.org/officeDocument/2006/relationships/tags" Target="../tags/tag13.xml"/><Relationship Id="rId11" Type="http://schemas.openxmlformats.org/officeDocument/2006/relationships/tags" Target="../tags/tag18.xml"/><Relationship Id="rId5" Type="http://schemas.openxmlformats.org/officeDocument/2006/relationships/tags" Target="../tags/tag12.xml"/><Relationship Id="rId15" Type="http://schemas.openxmlformats.org/officeDocument/2006/relationships/image" Target="../media/image2.png"/><Relationship Id="rId10" Type="http://schemas.openxmlformats.org/officeDocument/2006/relationships/tags" Target="../tags/tag17.xml"/><Relationship Id="rId4" Type="http://schemas.openxmlformats.org/officeDocument/2006/relationships/tags" Target="../tags/tag11.xml"/><Relationship Id="rId9" Type="http://schemas.openxmlformats.org/officeDocument/2006/relationships/tags" Target="../tags/tag16.xml"/><Relationship Id="rId14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22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tags" Target="../tags/tag25.xml"/><Relationship Id="rId5" Type="http://schemas.openxmlformats.org/officeDocument/2006/relationships/tags" Target="../tags/tag24.xml"/><Relationship Id="rId4" Type="http://schemas.openxmlformats.org/officeDocument/2006/relationships/tags" Target="../tags/tag23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tags" Target="../tags/tag28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tags" Target="../tags/tag31.xml"/><Relationship Id="rId5" Type="http://schemas.openxmlformats.org/officeDocument/2006/relationships/tags" Target="../tags/tag30.xml"/><Relationship Id="rId4" Type="http://schemas.openxmlformats.org/officeDocument/2006/relationships/tags" Target="../tags/tag29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tags" Target="../tags/tag39.xml"/><Relationship Id="rId3" Type="http://schemas.openxmlformats.org/officeDocument/2006/relationships/tags" Target="../tags/tag34.xml"/><Relationship Id="rId7" Type="http://schemas.openxmlformats.org/officeDocument/2006/relationships/tags" Target="../tags/tag38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6" Type="http://schemas.openxmlformats.org/officeDocument/2006/relationships/tags" Target="../tags/tag37.xml"/><Relationship Id="rId11" Type="http://schemas.openxmlformats.org/officeDocument/2006/relationships/image" Target="../media/image6.png"/><Relationship Id="rId5" Type="http://schemas.openxmlformats.org/officeDocument/2006/relationships/tags" Target="../tags/tag36.xml"/><Relationship Id="rId10" Type="http://schemas.openxmlformats.org/officeDocument/2006/relationships/image" Target="../media/image5.png"/><Relationship Id="rId4" Type="http://schemas.openxmlformats.org/officeDocument/2006/relationships/tags" Target="../tags/tag35.xml"/><Relationship Id="rId9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47.xml"/><Relationship Id="rId13" Type="http://schemas.openxmlformats.org/officeDocument/2006/relationships/image" Target="../media/image5.png"/><Relationship Id="rId3" Type="http://schemas.openxmlformats.org/officeDocument/2006/relationships/tags" Target="../tags/tag42.xml"/><Relationship Id="rId7" Type="http://schemas.openxmlformats.org/officeDocument/2006/relationships/tags" Target="../tags/tag46.xml"/><Relationship Id="rId12" Type="http://schemas.openxmlformats.org/officeDocument/2006/relationships/image" Target="../media/image6.png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6" Type="http://schemas.openxmlformats.org/officeDocument/2006/relationships/tags" Target="../tags/tag45.xml"/><Relationship Id="rId11" Type="http://schemas.openxmlformats.org/officeDocument/2006/relationships/slideMaster" Target="../slideMasters/slideMaster2.xml"/><Relationship Id="rId5" Type="http://schemas.openxmlformats.org/officeDocument/2006/relationships/tags" Target="../tags/tag44.xml"/><Relationship Id="rId10" Type="http://schemas.openxmlformats.org/officeDocument/2006/relationships/tags" Target="../tags/tag49.xml"/><Relationship Id="rId4" Type="http://schemas.openxmlformats.org/officeDocument/2006/relationships/tags" Target="../tags/tag43.xml"/><Relationship Id="rId9" Type="http://schemas.openxmlformats.org/officeDocument/2006/relationships/tags" Target="../tags/tag48.xml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tags" Target="../tags/tag57.xml"/><Relationship Id="rId13" Type="http://schemas.openxmlformats.org/officeDocument/2006/relationships/image" Target="../media/image7.png"/><Relationship Id="rId3" Type="http://schemas.openxmlformats.org/officeDocument/2006/relationships/tags" Target="../tags/tag52.xml"/><Relationship Id="rId7" Type="http://schemas.openxmlformats.org/officeDocument/2006/relationships/tags" Target="../tags/tag56.xml"/><Relationship Id="rId12" Type="http://schemas.openxmlformats.org/officeDocument/2006/relationships/slideMaster" Target="../slideMasters/slideMaster2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6" Type="http://schemas.openxmlformats.org/officeDocument/2006/relationships/tags" Target="../tags/tag55.xml"/><Relationship Id="rId11" Type="http://schemas.openxmlformats.org/officeDocument/2006/relationships/tags" Target="../tags/tag60.xml"/><Relationship Id="rId5" Type="http://schemas.openxmlformats.org/officeDocument/2006/relationships/tags" Target="../tags/tag54.xml"/><Relationship Id="rId10" Type="http://schemas.openxmlformats.org/officeDocument/2006/relationships/tags" Target="../tags/tag59.xml"/><Relationship Id="rId4" Type="http://schemas.openxmlformats.org/officeDocument/2006/relationships/tags" Target="../tags/tag53.xml"/><Relationship Id="rId9" Type="http://schemas.openxmlformats.org/officeDocument/2006/relationships/tags" Target="../tags/tag58.xml"/><Relationship Id="rId14" Type="http://schemas.openxmlformats.org/officeDocument/2006/relationships/image" Target="../media/image8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63.xml"/><Relationship Id="rId2" Type="http://schemas.openxmlformats.org/officeDocument/2006/relationships/tags" Target="../tags/tag62.xml"/><Relationship Id="rId1" Type="http://schemas.openxmlformats.org/officeDocument/2006/relationships/tags" Target="../tags/tag61.xml"/><Relationship Id="rId4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66.xml"/><Relationship Id="rId7" Type="http://schemas.openxmlformats.org/officeDocument/2006/relationships/tags" Target="../tags/tag70.xml"/><Relationship Id="rId2" Type="http://schemas.openxmlformats.org/officeDocument/2006/relationships/tags" Target="../tags/tag65.xml"/><Relationship Id="rId1" Type="http://schemas.openxmlformats.org/officeDocument/2006/relationships/tags" Target="../tags/tag64.xml"/><Relationship Id="rId6" Type="http://schemas.openxmlformats.org/officeDocument/2006/relationships/tags" Target="../tags/tag69.xml"/><Relationship Id="rId5" Type="http://schemas.openxmlformats.org/officeDocument/2006/relationships/tags" Target="../tags/tag68.xml"/><Relationship Id="rId4" Type="http://schemas.openxmlformats.org/officeDocument/2006/relationships/tags" Target="../tags/tag67.xml"/><Relationship Id="rId9" Type="http://schemas.openxmlformats.org/officeDocument/2006/relationships/image" Target="../media/image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73.xml"/><Relationship Id="rId7" Type="http://schemas.openxmlformats.org/officeDocument/2006/relationships/tags" Target="../tags/tag77.xml"/><Relationship Id="rId2" Type="http://schemas.openxmlformats.org/officeDocument/2006/relationships/tags" Target="../tags/tag72.xml"/><Relationship Id="rId1" Type="http://schemas.openxmlformats.org/officeDocument/2006/relationships/tags" Target="../tags/tag71.xml"/><Relationship Id="rId6" Type="http://schemas.openxmlformats.org/officeDocument/2006/relationships/tags" Target="../tags/tag76.xml"/><Relationship Id="rId5" Type="http://schemas.openxmlformats.org/officeDocument/2006/relationships/tags" Target="../tags/tag75.xml"/><Relationship Id="rId10" Type="http://schemas.openxmlformats.org/officeDocument/2006/relationships/image" Target="../media/image9.png"/><Relationship Id="rId4" Type="http://schemas.openxmlformats.org/officeDocument/2006/relationships/tags" Target="../tags/tag74.xml"/><Relationship Id="rId9" Type="http://schemas.openxmlformats.org/officeDocument/2006/relationships/image" Target="../media/image10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tags" Target="../tags/tag80.xml"/><Relationship Id="rId7" Type="http://schemas.openxmlformats.org/officeDocument/2006/relationships/image" Target="../media/image1.png"/><Relationship Id="rId2" Type="http://schemas.openxmlformats.org/officeDocument/2006/relationships/tags" Target="../tags/tag79.xml"/><Relationship Id="rId1" Type="http://schemas.openxmlformats.org/officeDocument/2006/relationships/tags" Target="../tags/tag78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82.xml"/><Relationship Id="rId4" Type="http://schemas.openxmlformats.org/officeDocument/2006/relationships/tags" Target="../tags/tag81.xml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tags" Target="../tags/tag90.xml"/><Relationship Id="rId13" Type="http://schemas.openxmlformats.org/officeDocument/2006/relationships/image" Target="../media/image2.png"/><Relationship Id="rId3" Type="http://schemas.openxmlformats.org/officeDocument/2006/relationships/tags" Target="../tags/tag85.xml"/><Relationship Id="rId7" Type="http://schemas.openxmlformats.org/officeDocument/2006/relationships/tags" Target="../tags/tag89.xml"/><Relationship Id="rId12" Type="http://schemas.openxmlformats.org/officeDocument/2006/relationships/image" Target="../media/image1.png"/><Relationship Id="rId2" Type="http://schemas.openxmlformats.org/officeDocument/2006/relationships/tags" Target="../tags/tag84.xml"/><Relationship Id="rId1" Type="http://schemas.openxmlformats.org/officeDocument/2006/relationships/tags" Target="../tags/tag83.xml"/><Relationship Id="rId6" Type="http://schemas.openxmlformats.org/officeDocument/2006/relationships/tags" Target="../tags/tag88.xml"/><Relationship Id="rId11" Type="http://schemas.openxmlformats.org/officeDocument/2006/relationships/image" Target="../media/image11.png"/><Relationship Id="rId5" Type="http://schemas.openxmlformats.org/officeDocument/2006/relationships/tags" Target="../tags/tag87.xml"/><Relationship Id="rId10" Type="http://schemas.openxmlformats.org/officeDocument/2006/relationships/slideMaster" Target="../slideMasters/slideMaster2.xml"/><Relationship Id="rId4" Type="http://schemas.openxmlformats.org/officeDocument/2006/relationships/tags" Target="../tags/tag86.xml"/><Relationship Id="rId9" Type="http://schemas.openxmlformats.org/officeDocument/2006/relationships/tags" Target="../tags/tag9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tags" Target="../tags/tag94.xml"/><Relationship Id="rId7" Type="http://schemas.openxmlformats.org/officeDocument/2006/relationships/image" Target="../media/image12.png"/><Relationship Id="rId2" Type="http://schemas.openxmlformats.org/officeDocument/2006/relationships/tags" Target="../tags/tag93.xml"/><Relationship Id="rId1" Type="http://schemas.openxmlformats.org/officeDocument/2006/relationships/tags" Target="../tags/tag92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96.xml"/><Relationship Id="rId4" Type="http://schemas.openxmlformats.org/officeDocument/2006/relationships/tags" Target="../tags/tag95.xml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99.xml"/><Relationship Id="rId7" Type="http://schemas.openxmlformats.org/officeDocument/2006/relationships/tags" Target="../tags/tag103.xml"/><Relationship Id="rId2" Type="http://schemas.openxmlformats.org/officeDocument/2006/relationships/tags" Target="../tags/tag98.xml"/><Relationship Id="rId1" Type="http://schemas.openxmlformats.org/officeDocument/2006/relationships/tags" Target="../tags/tag97.xml"/><Relationship Id="rId6" Type="http://schemas.openxmlformats.org/officeDocument/2006/relationships/tags" Target="../tags/tag102.xml"/><Relationship Id="rId5" Type="http://schemas.openxmlformats.org/officeDocument/2006/relationships/tags" Target="../tags/tag101.xml"/><Relationship Id="rId4" Type="http://schemas.openxmlformats.org/officeDocument/2006/relationships/tags" Target="../tags/tag100.xml"/><Relationship Id="rId9" Type="http://schemas.openxmlformats.org/officeDocument/2006/relationships/image" Target="../media/image13.png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tags" Target="../tags/tag111.xml"/><Relationship Id="rId3" Type="http://schemas.openxmlformats.org/officeDocument/2006/relationships/tags" Target="../tags/tag106.xml"/><Relationship Id="rId7" Type="http://schemas.openxmlformats.org/officeDocument/2006/relationships/tags" Target="../tags/tag110.xml"/><Relationship Id="rId2" Type="http://schemas.openxmlformats.org/officeDocument/2006/relationships/tags" Target="../tags/tag105.xml"/><Relationship Id="rId1" Type="http://schemas.openxmlformats.org/officeDocument/2006/relationships/tags" Target="../tags/tag104.xml"/><Relationship Id="rId6" Type="http://schemas.openxmlformats.org/officeDocument/2006/relationships/tags" Target="../tags/tag109.xml"/><Relationship Id="rId5" Type="http://schemas.openxmlformats.org/officeDocument/2006/relationships/tags" Target="../tags/tag108.xml"/><Relationship Id="rId10" Type="http://schemas.openxmlformats.org/officeDocument/2006/relationships/image" Target="../media/image9.png"/><Relationship Id="rId4" Type="http://schemas.openxmlformats.org/officeDocument/2006/relationships/tags" Target="../tags/tag107.xml"/><Relationship Id="rId9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8" Type="http://schemas.openxmlformats.org/officeDocument/2006/relationships/tags" Target="../tags/tag119.xml"/><Relationship Id="rId3" Type="http://schemas.openxmlformats.org/officeDocument/2006/relationships/tags" Target="../tags/tag114.xml"/><Relationship Id="rId7" Type="http://schemas.openxmlformats.org/officeDocument/2006/relationships/tags" Target="../tags/tag118.xml"/><Relationship Id="rId2" Type="http://schemas.openxmlformats.org/officeDocument/2006/relationships/tags" Target="../tags/tag113.xml"/><Relationship Id="rId1" Type="http://schemas.openxmlformats.org/officeDocument/2006/relationships/tags" Target="../tags/tag112.xml"/><Relationship Id="rId6" Type="http://schemas.openxmlformats.org/officeDocument/2006/relationships/tags" Target="../tags/tag117.xml"/><Relationship Id="rId5" Type="http://schemas.openxmlformats.org/officeDocument/2006/relationships/tags" Target="../tags/tag116.xml"/><Relationship Id="rId10" Type="http://schemas.openxmlformats.org/officeDocument/2006/relationships/image" Target="../media/image9.png"/><Relationship Id="rId4" Type="http://schemas.openxmlformats.org/officeDocument/2006/relationships/tags" Target="../tags/tag115.xml"/><Relationship Id="rId9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8" Type="http://schemas.openxmlformats.org/officeDocument/2006/relationships/tags" Target="../tags/tag127.xml"/><Relationship Id="rId3" Type="http://schemas.openxmlformats.org/officeDocument/2006/relationships/tags" Target="../tags/tag122.xml"/><Relationship Id="rId7" Type="http://schemas.openxmlformats.org/officeDocument/2006/relationships/tags" Target="../tags/tag126.xml"/><Relationship Id="rId2" Type="http://schemas.openxmlformats.org/officeDocument/2006/relationships/tags" Target="../tags/tag121.xml"/><Relationship Id="rId1" Type="http://schemas.openxmlformats.org/officeDocument/2006/relationships/tags" Target="../tags/tag120.xml"/><Relationship Id="rId6" Type="http://schemas.openxmlformats.org/officeDocument/2006/relationships/tags" Target="../tags/tag125.xml"/><Relationship Id="rId5" Type="http://schemas.openxmlformats.org/officeDocument/2006/relationships/tags" Target="../tags/tag124.xml"/><Relationship Id="rId10" Type="http://schemas.openxmlformats.org/officeDocument/2006/relationships/image" Target="../media/image14.png"/><Relationship Id="rId4" Type="http://schemas.openxmlformats.org/officeDocument/2006/relationships/tags" Target="../tags/tag123.xml"/><Relationship Id="rId9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8" Type="http://schemas.openxmlformats.org/officeDocument/2006/relationships/tags" Target="../tags/tag135.xml"/><Relationship Id="rId3" Type="http://schemas.openxmlformats.org/officeDocument/2006/relationships/tags" Target="../tags/tag130.xml"/><Relationship Id="rId7" Type="http://schemas.openxmlformats.org/officeDocument/2006/relationships/tags" Target="../tags/tag134.xml"/><Relationship Id="rId12" Type="http://schemas.openxmlformats.org/officeDocument/2006/relationships/image" Target="../media/image15.png"/><Relationship Id="rId2" Type="http://schemas.openxmlformats.org/officeDocument/2006/relationships/tags" Target="../tags/tag129.xml"/><Relationship Id="rId1" Type="http://schemas.openxmlformats.org/officeDocument/2006/relationships/tags" Target="../tags/tag128.xml"/><Relationship Id="rId6" Type="http://schemas.openxmlformats.org/officeDocument/2006/relationships/tags" Target="../tags/tag133.xml"/><Relationship Id="rId11" Type="http://schemas.openxmlformats.org/officeDocument/2006/relationships/slideMaster" Target="../slideMasters/slideMaster2.xml"/><Relationship Id="rId5" Type="http://schemas.openxmlformats.org/officeDocument/2006/relationships/tags" Target="../tags/tag132.xml"/><Relationship Id="rId10" Type="http://schemas.openxmlformats.org/officeDocument/2006/relationships/tags" Target="../tags/tag137.xml"/><Relationship Id="rId4" Type="http://schemas.openxmlformats.org/officeDocument/2006/relationships/tags" Target="../tags/tag131.xml"/><Relationship Id="rId9" Type="http://schemas.openxmlformats.org/officeDocument/2006/relationships/tags" Target="../tags/tag136.xml"/></Relationships>
</file>

<file path=ppt/slideLayouts/_rels/slideLayout29.xml.rels><?xml version="1.0" encoding="UTF-8" standalone="yes"?>
<Relationships xmlns="http://schemas.openxmlformats.org/package/2006/relationships"><Relationship Id="rId8" Type="http://schemas.openxmlformats.org/officeDocument/2006/relationships/tags" Target="../tags/tag145.xml"/><Relationship Id="rId3" Type="http://schemas.openxmlformats.org/officeDocument/2006/relationships/tags" Target="../tags/tag140.xml"/><Relationship Id="rId7" Type="http://schemas.openxmlformats.org/officeDocument/2006/relationships/tags" Target="../tags/tag144.xml"/><Relationship Id="rId2" Type="http://schemas.openxmlformats.org/officeDocument/2006/relationships/tags" Target="../tags/tag139.xml"/><Relationship Id="rId1" Type="http://schemas.openxmlformats.org/officeDocument/2006/relationships/tags" Target="../tags/tag138.xml"/><Relationship Id="rId6" Type="http://schemas.openxmlformats.org/officeDocument/2006/relationships/tags" Target="../tags/tag143.xml"/><Relationship Id="rId11" Type="http://schemas.openxmlformats.org/officeDocument/2006/relationships/image" Target="../media/image17.png"/><Relationship Id="rId5" Type="http://schemas.openxmlformats.org/officeDocument/2006/relationships/tags" Target="../tags/tag142.xml"/><Relationship Id="rId10" Type="http://schemas.openxmlformats.org/officeDocument/2006/relationships/image" Target="../media/image16.png"/><Relationship Id="rId4" Type="http://schemas.openxmlformats.org/officeDocument/2006/relationships/tags" Target="../tags/tag141.xml"/><Relationship Id="rId9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 userDrawn="1">
            <p:custDataLst>
              <p:tags r:id="rId1"/>
            </p:custDataLst>
          </p:nvPr>
        </p:nvGrpSpPr>
        <p:grpSpPr>
          <a:xfrm>
            <a:off x="0" y="0"/>
            <a:ext cx="12192000" cy="7454900"/>
            <a:chOff x="0" y="0"/>
            <a:chExt cx="19200" cy="11740"/>
          </a:xfrm>
        </p:grpSpPr>
        <p:grpSp>
          <p:nvGrpSpPr>
            <p:cNvPr id="6" name="组合 5"/>
            <p:cNvGrpSpPr/>
            <p:nvPr userDrawn="1">
              <p:custDataLst>
                <p:tags r:id="rId9"/>
              </p:custDataLst>
            </p:nvPr>
          </p:nvGrpSpPr>
          <p:grpSpPr>
            <a:xfrm>
              <a:off x="0" y="0"/>
              <a:ext cx="19200" cy="3223"/>
              <a:chOff x="0" y="0"/>
              <a:chExt cx="12192000" cy="2046605"/>
            </a:xfrm>
          </p:grpSpPr>
          <p:pic>
            <p:nvPicPr>
              <p:cNvPr id="7" name="图片 6"/>
              <p:cNvPicPr>
                <a:picLocks noChangeAspect="1"/>
              </p:cNvPicPr>
              <p:nvPr userDrawn="1">
                <p:custDataLst>
                  <p:tags r:id="rId11"/>
                </p:custDataLst>
              </p:nvPr>
            </p:nvPicPr>
            <p:blipFill>
              <a:blip r:embed="rId14"/>
              <a:stretch>
                <a:fillRect/>
              </a:stretch>
            </p:blipFill>
            <p:spPr>
              <a:xfrm>
                <a:off x="0" y="0"/>
                <a:ext cx="12192000" cy="2046605"/>
              </a:xfrm>
              <a:prstGeom prst="rect">
                <a:avLst/>
              </a:prstGeom>
            </p:spPr>
          </p:pic>
          <p:pic>
            <p:nvPicPr>
              <p:cNvPr id="9" name="图片 8"/>
              <p:cNvPicPr>
                <a:picLocks noChangeAspect="1"/>
              </p:cNvPicPr>
              <p:nvPr userDrawn="1">
                <p:custDataLst>
                  <p:tags r:id="rId12"/>
                </p:custDataLst>
              </p:nvPr>
            </p:nvPicPr>
            <p:blipFill rotWithShape="1">
              <a:blip r:embed="rId15"/>
              <a:srcRect/>
              <a:stretch>
                <a:fillRect/>
              </a:stretch>
            </p:blipFill>
            <p:spPr>
              <a:xfrm>
                <a:off x="0" y="10686"/>
                <a:ext cx="12192000" cy="1704978"/>
              </a:xfrm>
              <a:prstGeom prst="rect">
                <a:avLst/>
              </a:prstGeom>
            </p:spPr>
          </p:pic>
        </p:grpSp>
        <p:pic>
          <p:nvPicPr>
            <p:cNvPr id="8" name="图片 7"/>
            <p:cNvPicPr>
              <a:picLocks noChangeAspect="1"/>
            </p:cNvPicPr>
            <p:nvPr userDrawn="1">
              <p:custDataLst>
                <p:tags r:id="rId10"/>
              </p:custDataLst>
            </p:nvPr>
          </p:nvPicPr>
          <p:blipFill>
            <a:blip r:embed="rId16"/>
            <a:stretch>
              <a:fillRect/>
            </a:stretch>
          </p:blipFill>
          <p:spPr>
            <a:xfrm>
              <a:off x="0" y="9728"/>
              <a:ext cx="19200" cy="2012"/>
            </a:xfrm>
            <a:prstGeom prst="rect">
              <a:avLst/>
            </a:prstGeom>
          </p:spPr>
        </p:pic>
      </p:grpSp>
      <p:sp>
        <p:nvSpPr>
          <p:cNvPr id="16" name="日期占位符 15"/>
          <p:cNvSpPr>
            <a:spLocks noGrp="1"/>
          </p:cNvSpPr>
          <p:nvPr userDrawn="1"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2025/1/27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 userDrawn="1"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 userDrawn="1"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 userDrawn="1">
            <p:ph type="subTitle" idx="1" hasCustomPrompt="1"/>
            <p:custDataLst>
              <p:tags r:id="rId5"/>
            </p:custDataLst>
          </p:nvPr>
        </p:nvSpPr>
        <p:spPr>
          <a:xfrm>
            <a:off x="2216785" y="3503930"/>
            <a:ext cx="7759065" cy="49149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000" u="none" strike="noStrike" kern="1200" cap="none" spc="0" normalizeH="0" baseline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2" name="标题 1"/>
          <p:cNvSpPr>
            <a:spLocks noGrp="1"/>
          </p:cNvSpPr>
          <p:nvPr userDrawn="1">
            <p:ph type="ctrTitle" hasCustomPrompt="1"/>
            <p:custDataLst>
              <p:tags r:id="rId6"/>
            </p:custDataLst>
          </p:nvPr>
        </p:nvSpPr>
        <p:spPr>
          <a:xfrm>
            <a:off x="2216468" y="2292046"/>
            <a:ext cx="7759065" cy="1150960"/>
          </a:xfrm>
        </p:spPr>
        <p:txBody>
          <a:bodyPr lIns="90000" tIns="46800" rIns="90000" bIns="46800" anchor="b" anchorCtr="0">
            <a:noAutofit/>
          </a:bodyPr>
          <a:lstStyle>
            <a:lvl1pPr algn="ctr">
              <a:defRPr sz="6000" spc="600" baseline="0">
                <a:solidFill>
                  <a:schemeClr val="accent1"/>
                </a:solidFill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5" name="文本占位符 4"/>
          <p:cNvSpPr>
            <a:spLocks noGrp="1"/>
          </p:cNvSpPr>
          <p:nvPr userDrawn="1">
            <p:ph type="body" sz="quarter" idx="13" hasCustomPrompt="1"/>
            <p:custDataLst>
              <p:tags r:id="rId7"/>
            </p:custDataLst>
          </p:nvPr>
        </p:nvSpPr>
        <p:spPr>
          <a:xfrm>
            <a:off x="4511039" y="4490846"/>
            <a:ext cx="1383093" cy="474726"/>
          </a:xfrm>
          <a:solidFill>
            <a:schemeClr val="accent1"/>
          </a:solidFill>
        </p:spPr>
        <p:txBody>
          <a:bodyPr lIns="90000" tIns="46800" rIns="90000" bIns="46800" anchor="ctr">
            <a:normAutofit/>
          </a:bodyPr>
          <a:lstStyle>
            <a:lvl1pPr marL="0" indent="0" algn="ctr">
              <a:buNone/>
              <a:defRPr u="none" strike="noStrike" kern="1200" cap="none" spc="0" normalizeH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编辑文本</a:t>
            </a:r>
          </a:p>
        </p:txBody>
      </p:sp>
      <p:sp>
        <p:nvSpPr>
          <p:cNvPr id="14" name="文本占位符 13"/>
          <p:cNvSpPr>
            <a:spLocks noGrp="1"/>
          </p:cNvSpPr>
          <p:nvPr userDrawn="1">
            <p:ph type="body" sz="quarter" idx="14" hasCustomPrompt="1"/>
            <p:custDataLst>
              <p:tags r:id="rId8"/>
            </p:custDataLst>
          </p:nvPr>
        </p:nvSpPr>
        <p:spPr>
          <a:xfrm>
            <a:off x="6096000" y="4490846"/>
            <a:ext cx="1383092" cy="474726"/>
          </a:xfrm>
          <a:ln>
            <a:solidFill>
              <a:schemeClr val="accent1"/>
            </a:solidFill>
          </a:ln>
        </p:spPr>
        <p:txBody>
          <a:bodyPr lIns="90000" tIns="46800" rIns="90000" bIns="46800" anchor="ctr">
            <a:normAutofit/>
          </a:bodyPr>
          <a:lstStyle>
            <a:lvl1pPr marL="0" indent="0" algn="ctr">
              <a:buNone/>
              <a:defRPr u="none" strike="noStrike" kern="1200" cap="none" spc="0" normalizeH="0">
                <a:ln>
                  <a:noFill/>
                </a:ln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编辑文本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>
            <p:custDataLst>
              <p:tags r:id="rId6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0" y="6177281"/>
            <a:ext cx="12192000" cy="132453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0" y="35560"/>
            <a:ext cx="12192000" cy="2046605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5251487" y="2681555"/>
            <a:ext cx="3577049" cy="716508"/>
          </a:xfrm>
        </p:spPr>
        <p:txBody>
          <a:bodyPr lIns="90000" tIns="46800" rIns="90000" bIns="0" anchor="ctr" anchorCtr="0">
            <a:normAutofit/>
          </a:bodyPr>
          <a:lstStyle>
            <a:lvl1pPr algn="dist">
              <a:defRPr sz="4400" u="none" strike="noStrike" kern="1200" cap="none" spc="300" normalizeH="0" baseline="0">
                <a:solidFill>
                  <a:schemeClr val="accent1"/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6"/>
            </p:custDataLst>
          </p:nvPr>
        </p:nvSpPr>
        <p:spPr>
          <a:xfrm>
            <a:off x="5251487" y="3459937"/>
            <a:ext cx="3577050" cy="544296"/>
          </a:xfrm>
        </p:spPr>
        <p:txBody>
          <a:bodyPr lIns="90000" tIns="0" rIns="90000" bIns="46800">
            <a:normAutofit/>
          </a:bodyPr>
          <a:lstStyle>
            <a:lvl1pPr marL="0" indent="0" eaLnBrk="1" fontAlgn="auto" latinLnBrk="0" hangingPunct="1">
              <a:buNone/>
              <a:defRPr kumimoji="0" lang="zh-CN" altLang="en-US" sz="2400" b="0" i="0" u="none" strike="noStrike" kern="1200" cap="none" spc="15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  <a:p>
            <a:pPr lvl="1"/>
            <a:r>
              <a:rPr>
                <a:sym typeface="+mn-ea"/>
              </a:rPr>
              <a:t>第二级</a:t>
            </a:r>
          </a:p>
          <a:p>
            <a:pPr lvl="2"/>
            <a:r>
              <a:rPr>
                <a:sym typeface="+mn-ea"/>
              </a:rPr>
              <a:t>第三级</a:t>
            </a:r>
          </a:p>
          <a:p>
            <a:pPr lvl="3"/>
            <a:r>
              <a:rPr>
                <a:sym typeface="+mn-ea"/>
              </a:rPr>
              <a:t>第四级</a:t>
            </a:r>
          </a:p>
          <a:p>
            <a:pPr lvl="4"/>
            <a:r>
              <a:rPr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238877" y="952508"/>
            <a:ext cx="5283242" cy="5388907"/>
          </a:xfrm>
        </p:spPr>
        <p:txBody>
          <a:bodyPr lIns="90000" tIns="46800" rIns="90000" bIns="46800">
            <a:normAutofit/>
          </a:bodyPr>
          <a:lstStyle>
            <a:lvl1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2025/1/27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" name="图片 9" descr="C:\Users\kingsoft\Desktop\图片7副本.png图片7副本"/>
          <p:cNvPicPr>
            <a:picLocks noChangeAspect="1"/>
          </p:cNvPicPr>
          <p:nvPr userDrawn="1">
            <p:custDataLst>
              <p:tags r:id="rId7"/>
            </p:custDataLst>
          </p:nvPr>
        </p:nvPicPr>
        <p:blipFill rotWithShape="1">
          <a:blip r:embed="rId10"/>
          <a:srcRect/>
          <a:stretch>
            <a:fillRect/>
          </a:stretch>
        </p:blipFill>
        <p:spPr>
          <a:xfrm>
            <a:off x="-16510" y="5971592"/>
            <a:ext cx="3478627" cy="907998"/>
          </a:xfrm>
          <a:prstGeom prst="rect">
            <a:avLst/>
          </a:prstGeom>
        </p:spPr>
      </p:pic>
      <p:pic>
        <p:nvPicPr>
          <p:cNvPr id="11" name="图片 10" descr="C:\Users\kingsoft\Desktop\图片7副本.png图片7副本"/>
          <p:cNvPicPr>
            <a:picLocks noChangeAspect="1"/>
          </p:cNvPicPr>
          <p:nvPr userDrawn="1">
            <p:custDataLst>
              <p:tags r:id="rId8"/>
            </p:custDataLst>
          </p:nvPr>
        </p:nvPicPr>
        <p:blipFill rotWithShape="1">
          <a:blip r:embed="rId11"/>
          <a:srcRect/>
          <a:stretch>
            <a:fillRect/>
          </a:stretch>
        </p:blipFill>
        <p:spPr>
          <a:xfrm flipH="1">
            <a:off x="8716609" y="5905492"/>
            <a:ext cx="3481106" cy="97409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90000" tIns="46800" rIns="90000" bIns="468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2025/1/27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" name="图片 9" descr="C:\Users\kingsoft\Desktop\图片7副本.png图片7副本"/>
          <p:cNvPicPr>
            <a:picLocks noChangeAspect="1"/>
          </p:cNvPicPr>
          <p:nvPr userDrawn="1">
            <p:custDataLst>
              <p:tags r:id="rId9"/>
            </p:custDataLst>
          </p:nvPr>
        </p:nvPicPr>
        <p:blipFill rotWithShape="1">
          <a:blip r:embed="rId12"/>
          <a:srcRect/>
          <a:stretch>
            <a:fillRect/>
          </a:stretch>
        </p:blipFill>
        <p:spPr>
          <a:xfrm flipH="1">
            <a:off x="8716609" y="5905492"/>
            <a:ext cx="3481106" cy="974098"/>
          </a:xfrm>
          <a:prstGeom prst="rect">
            <a:avLst/>
          </a:prstGeom>
        </p:spPr>
      </p:pic>
      <p:pic>
        <p:nvPicPr>
          <p:cNvPr id="11" name="图片 10" descr="C:\Users\kingsoft\Desktop\图片7副本.png图片7副本"/>
          <p:cNvPicPr>
            <a:picLocks noChangeAspect="1"/>
          </p:cNvPicPr>
          <p:nvPr userDrawn="1">
            <p:custDataLst>
              <p:tags r:id="rId10"/>
            </p:custDataLst>
          </p:nvPr>
        </p:nvPicPr>
        <p:blipFill rotWithShape="1">
          <a:blip r:embed="rId13"/>
          <a:srcRect/>
          <a:stretch>
            <a:fillRect/>
          </a:stretch>
        </p:blipFill>
        <p:spPr>
          <a:xfrm>
            <a:off x="-16510" y="5971592"/>
            <a:ext cx="3478627" cy="90799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1"/>
            </p:custDataLst>
          </p:nvPr>
        </p:nvGrpSpPr>
        <p:grpSpPr>
          <a:xfrm>
            <a:off x="0" y="-15482"/>
            <a:ext cx="3649343" cy="6857999"/>
            <a:chOff x="0" y="-15482"/>
            <a:chExt cx="3649343" cy="6857999"/>
          </a:xfrm>
        </p:grpSpPr>
        <p:pic>
          <p:nvPicPr>
            <p:cNvPr id="9" name="图片 8"/>
            <p:cNvPicPr>
              <a:picLocks noChangeAspect="1"/>
            </p:cNvPicPr>
            <p:nvPr userDrawn="1">
              <p:custDataLst>
                <p:tags r:id="rId10"/>
              </p:custDataLst>
            </p:nvPr>
          </p:nvPicPr>
          <p:blipFill>
            <a:blip r:embed="rId13"/>
            <a:stretch>
              <a:fillRect/>
            </a:stretch>
          </p:blipFill>
          <p:spPr>
            <a:xfrm rot="16200000">
              <a:off x="-1596587" y="1596587"/>
              <a:ext cx="6842517" cy="3649343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 userDrawn="1">
              <p:custDataLst>
                <p:tags r:id="rId11"/>
              </p:custDataLst>
            </p:nvPr>
          </p:nvPicPr>
          <p:blipFill rotWithShape="1">
            <a:blip r:embed="rId14"/>
            <a:srcRect/>
            <a:stretch>
              <a:fillRect/>
            </a:stretch>
          </p:blipFill>
          <p:spPr>
            <a:xfrm rot="5400000">
              <a:off x="-2338959" y="2323477"/>
              <a:ext cx="6857999" cy="2180082"/>
            </a:xfrm>
            <a:prstGeom prst="rect">
              <a:avLst/>
            </a:prstGeom>
          </p:spPr>
        </p:pic>
      </p:grpSp>
      <p:grpSp>
        <p:nvGrpSpPr>
          <p:cNvPr id="11" name="组合 10"/>
          <p:cNvGrpSpPr/>
          <p:nvPr userDrawn="1">
            <p:custDataLst>
              <p:tags r:id="rId2"/>
            </p:custDataLst>
          </p:nvPr>
        </p:nvGrpSpPr>
        <p:grpSpPr>
          <a:xfrm rot="10800000">
            <a:off x="8542657" y="15483"/>
            <a:ext cx="3649343" cy="6857999"/>
            <a:chOff x="0" y="-15482"/>
            <a:chExt cx="3649343" cy="6857999"/>
          </a:xfrm>
        </p:grpSpPr>
        <p:pic>
          <p:nvPicPr>
            <p:cNvPr id="12" name="图片 11"/>
            <p:cNvPicPr>
              <a:picLocks noChangeAspect="1"/>
            </p:cNvPicPr>
            <p:nvPr userDrawn="1">
              <p:custDataLst>
                <p:tags r:id="rId8"/>
              </p:custDataLst>
            </p:nvPr>
          </p:nvPicPr>
          <p:blipFill>
            <a:blip r:embed="rId13"/>
            <a:stretch>
              <a:fillRect/>
            </a:stretch>
          </p:blipFill>
          <p:spPr>
            <a:xfrm rot="16200000">
              <a:off x="-1596587" y="1596587"/>
              <a:ext cx="6842517" cy="3649343"/>
            </a:xfrm>
            <a:prstGeom prst="rect">
              <a:avLst/>
            </a:prstGeom>
          </p:spPr>
        </p:pic>
        <p:pic>
          <p:nvPicPr>
            <p:cNvPr id="13" name="图片 12"/>
            <p:cNvPicPr>
              <a:picLocks noChangeAspect="1"/>
            </p:cNvPicPr>
            <p:nvPr userDrawn="1">
              <p:custDataLst>
                <p:tags r:id="rId9"/>
              </p:custDataLst>
            </p:nvPr>
          </p:nvPicPr>
          <p:blipFill rotWithShape="1">
            <a:blip r:embed="rId14"/>
            <a:srcRect/>
            <a:stretch>
              <a:fillRect/>
            </a:stretch>
          </p:blipFill>
          <p:spPr>
            <a:xfrm rot="5400000">
              <a:off x="-2338959" y="2323477"/>
              <a:ext cx="6857999" cy="2180082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 vert="horz" lIns="90000" tIns="46800" rIns="90000" bIns="46800" rtlCol="0" anchor="t" anchorCtr="0">
            <a:norm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2025/1/27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矩形: 圆角 13"/>
          <p:cNvSpPr/>
          <p:nvPr userDrawn="1">
            <p:custDataLst>
              <p:tags r:id="rId7"/>
            </p:custDataLst>
          </p:nvPr>
        </p:nvSpPr>
        <p:spPr>
          <a:xfrm>
            <a:off x="5638165" y="1484173"/>
            <a:ext cx="914400" cy="47625"/>
          </a:xfrm>
          <a:prstGeom prst="roundRect">
            <a:avLst>
              <a:gd name="adj" fmla="val 50000"/>
            </a:avLst>
          </a:prstGeom>
          <a:solidFill>
            <a:schemeClr val="accent1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2025/1/27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2025/1/27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 descr="C:\Users\kingsoft\Desktop\图片7副本.png图片7副本"/>
          <p:cNvPicPr>
            <a:picLocks noChangeAspect="1"/>
          </p:cNvPicPr>
          <p:nvPr userDrawn="1">
            <p:custDataLst>
              <p:tags r:id="rId7"/>
            </p:custDataLst>
          </p:nvPr>
        </p:nvPicPr>
        <p:blipFill rotWithShape="1">
          <a:blip r:embed="rId9"/>
          <a:srcRect/>
          <a:stretch>
            <a:fillRect/>
          </a:stretch>
        </p:blipFill>
        <p:spPr>
          <a:xfrm flipH="1">
            <a:off x="8231997" y="5327780"/>
            <a:ext cx="3960001" cy="153022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9"/>
          <a:stretch>
            <a:fillRect/>
          </a:stretch>
        </p:blipFill>
        <p:spPr>
          <a:xfrm rot="5400000">
            <a:off x="-3378783" y="2809615"/>
            <a:ext cx="6858002" cy="1238771"/>
          </a:xfrm>
          <a:prstGeom prst="rect">
            <a:avLst/>
          </a:prstGeom>
        </p:spPr>
      </p:pic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 descr="C:\Users\kingsoft\Desktop\图片7副本.png图片7副本"/>
          <p:cNvPicPr>
            <a:picLocks noChangeAspect="1"/>
          </p:cNvPicPr>
          <p:nvPr userDrawn="1">
            <p:custDataLst>
              <p:tags r:id="rId7"/>
            </p:custDataLst>
          </p:nvPr>
        </p:nvPicPr>
        <p:blipFill rotWithShape="1">
          <a:blip r:embed="rId10"/>
          <a:srcRect/>
          <a:stretch>
            <a:fillRect/>
          </a:stretch>
        </p:blipFill>
        <p:spPr>
          <a:xfrm flipH="1">
            <a:off x="8231997" y="5327780"/>
            <a:ext cx="3960001" cy="153022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0" y="-15240"/>
            <a:ext cx="12192000" cy="2046605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2025/1/27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0" y="6177281"/>
            <a:ext cx="12192000" cy="116591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0" y="35560"/>
            <a:ext cx="12192000" cy="204660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3125639" y="2421777"/>
            <a:ext cx="5940722" cy="1336635"/>
          </a:xfrm>
        </p:spPr>
        <p:txBody>
          <a:bodyPr vert="horz" lIns="90000" tIns="46800" rIns="90000" bIns="46800" rtlCol="0" anchor="b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7200" b="1" i="0" u="none" strike="noStrike" kern="1200" cap="none" spc="6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2025/1/27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>
            <p:custDataLst>
              <p:tags r:id="rId7"/>
            </p:custDataLst>
          </p:nvPr>
        </p:nvPicPr>
        <p:blipFill rotWithShape="1">
          <a:blip r:embed="rId13"/>
          <a:srcRect/>
          <a:stretch>
            <a:fillRect/>
          </a:stretch>
        </p:blipFill>
        <p:spPr>
          <a:xfrm>
            <a:off x="0" y="-3"/>
            <a:ext cx="12192000" cy="1704978"/>
          </a:xfrm>
          <a:prstGeom prst="rect">
            <a:avLst/>
          </a:prstGeom>
        </p:spPr>
      </p:pic>
      <p:sp>
        <p:nvSpPr>
          <p:cNvPr id="13" name="文本占位符 12"/>
          <p:cNvSpPr>
            <a:spLocks noGrp="1"/>
          </p:cNvSpPr>
          <p:nvPr>
            <p:ph type="body" sz="quarter" idx="13" hasCustomPrompt="1"/>
            <p:custDataLst>
              <p:tags r:id="rId8"/>
            </p:custDataLst>
          </p:nvPr>
        </p:nvSpPr>
        <p:spPr>
          <a:xfrm>
            <a:off x="4632702" y="4417887"/>
            <a:ext cx="1302101" cy="485285"/>
          </a:xfrm>
          <a:solidFill>
            <a:schemeClr val="accent1"/>
          </a:solidFill>
        </p:spPr>
        <p:txBody>
          <a:bodyPr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编辑文本</a:t>
            </a:r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14" hasCustomPrompt="1"/>
            <p:custDataLst>
              <p:tags r:id="rId9"/>
            </p:custDataLst>
          </p:nvPr>
        </p:nvSpPr>
        <p:spPr>
          <a:xfrm>
            <a:off x="6257198" y="4417887"/>
            <a:ext cx="1302102" cy="485285"/>
          </a:xfrm>
          <a:ln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编辑文本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Autofit/>
          </a:bodyPr>
          <a:lstStyle>
            <a:lvl1pPr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2025/1/27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pic>
        <p:nvPicPr>
          <p:cNvPr id="18" name="图片 17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0" y="6177281"/>
            <a:ext cx="12192000" cy="131520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>
            <p:custDataLst>
              <p:tags r:id="rId1"/>
            </p:custDataLst>
          </p:nvPr>
        </p:nvSpPr>
        <p:spPr>
          <a:xfrm>
            <a:off x="286385" y="273050"/>
            <a:ext cx="11616055" cy="63119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 dirty="0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2025/1/27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pic>
        <p:nvPicPr>
          <p:cNvPr id="10" name="图片 9" descr="C:\Users\kingsoft\Desktop\图片7副本.png图片7副本"/>
          <p:cNvPicPr>
            <a:picLocks noChangeAspect="1"/>
          </p:cNvPicPr>
          <p:nvPr userDrawn="1">
            <p:custDataLst>
              <p:tags r:id="rId7"/>
            </p:custDataLst>
          </p:nvPr>
        </p:nvPicPr>
        <p:blipFill rotWithShape="1">
          <a:blip r:embed="rId9"/>
          <a:srcRect/>
          <a:stretch>
            <a:fillRect/>
          </a:stretch>
        </p:blipFill>
        <p:spPr>
          <a:xfrm flipH="1">
            <a:off x="7072603" y="4933186"/>
            <a:ext cx="4829835" cy="165176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4823460" cy="685863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/>
          <a:lstStyle>
            <a:lvl1pPr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2025/1/27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7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</a:p>
        </p:txBody>
      </p:sp>
      <p:pic>
        <p:nvPicPr>
          <p:cNvPr id="10" name="图片 9" descr="C:\Users\kingsoft\Desktop\图片7副本.png图片7副本"/>
          <p:cNvPicPr>
            <a:picLocks noChangeAspect="1"/>
          </p:cNvPicPr>
          <p:nvPr userDrawn="1">
            <p:custDataLst>
              <p:tags r:id="rId8"/>
            </p:custDataLst>
          </p:nvPr>
        </p:nvPicPr>
        <p:blipFill rotWithShape="1">
          <a:blip r:embed="rId10"/>
          <a:srcRect/>
          <a:stretch>
            <a:fillRect/>
          </a:stretch>
        </p:blipFill>
        <p:spPr>
          <a:xfrm flipH="1">
            <a:off x="8231997" y="5327780"/>
            <a:ext cx="3960001" cy="153022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2025/1/27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7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</a:p>
        </p:txBody>
      </p:sp>
      <p:pic>
        <p:nvPicPr>
          <p:cNvPr id="16" name="图片 15" descr="C:\Users\kingsoft\Desktop\图片7副本.png图片7副本"/>
          <p:cNvPicPr>
            <a:picLocks noChangeAspect="1"/>
          </p:cNvPicPr>
          <p:nvPr userDrawn="1">
            <p:custDataLst>
              <p:tags r:id="rId8"/>
            </p:custDataLst>
          </p:nvPr>
        </p:nvPicPr>
        <p:blipFill rotWithShape="1">
          <a:blip r:embed="rId10"/>
          <a:srcRect/>
          <a:stretch>
            <a:fillRect/>
          </a:stretch>
        </p:blipFill>
        <p:spPr>
          <a:xfrm flipH="1">
            <a:off x="8231997" y="5327780"/>
            <a:ext cx="3960001" cy="153022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3810" y="0"/>
            <a:ext cx="12192000" cy="1975485"/>
          </a:xfrm>
          <a:prstGeom prst="rect">
            <a:avLst/>
          </a:prstGeom>
        </p:spPr>
      </p:pic>
      <p:sp>
        <p:nvSpPr>
          <p:cNvPr id="13" name="矩形 12"/>
          <p:cNvSpPr/>
          <p:nvPr userDrawn="1">
            <p:custDataLst>
              <p:tags r:id="rId2"/>
            </p:custDataLst>
          </p:nvPr>
        </p:nvSpPr>
        <p:spPr>
          <a:xfrm>
            <a:off x="0" y="50419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/>
          <a:lstStyle>
            <a:lvl1pPr algn="ctr"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2025/1/27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8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0" y="6242387"/>
            <a:ext cx="12192000" cy="1231226"/>
          </a:xfrm>
          <a:prstGeom prst="rect">
            <a:avLst/>
          </a:prstGeom>
        </p:spPr>
      </p:pic>
      <p:sp>
        <p:nvSpPr>
          <p:cNvPr id="15" name="矩形 14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440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en-US" altLang="zh-CN">
              <a:latin typeface="Viner Hand ITC" panose="03070502030502020203" charset="0"/>
              <a:cs typeface="Viner Hand ITC" panose="03070502030502020203" charset="0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79600" y="237600"/>
            <a:ext cx="11037600" cy="441964"/>
          </a:xfrm>
        </p:spPr>
        <p:txBody>
          <a:bodyPr>
            <a:normAutofit/>
          </a:bodyPr>
          <a:lstStyle>
            <a:lvl1pPr>
              <a:defRPr sz="28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579600" y="1663200"/>
            <a:ext cx="5342400" cy="2894400"/>
          </a:xfrm>
        </p:spPr>
        <p:txBody>
          <a:bodyPr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二级</a:t>
            </a:r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三级</a:t>
            </a:r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四级</a:t>
            </a:r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2025/1/27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242400" y="1663200"/>
            <a:ext cx="5367600" cy="2894400"/>
          </a:xfrm>
        </p:spPr>
        <p:txBody>
          <a:bodyPr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二级</a:t>
            </a:r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三级</a:t>
            </a:r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四级</a:t>
            </a:r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五级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9"/>
            </p:custDataLst>
          </p:nvPr>
        </p:nvSpPr>
        <p:spPr>
          <a:xfrm>
            <a:off x="572400" y="4816800"/>
            <a:ext cx="5342400" cy="781200"/>
          </a:xfrm>
        </p:spPr>
        <p:txBody>
          <a:bodyPr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0"/>
            </p:custDataLst>
          </p:nvPr>
        </p:nvSpPr>
        <p:spPr>
          <a:xfrm>
            <a:off x="6253200" y="4813200"/>
            <a:ext cx="5367600" cy="781200"/>
          </a:xfrm>
        </p:spPr>
        <p:txBody>
          <a:bodyPr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rgbClr val="EBF5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>
            <p:custDataLst>
              <p:tags r:id="rId1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2025/1/27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pic>
        <p:nvPicPr>
          <p:cNvPr id="9" name="图片 8" descr="C:\Users\kingsoft\Desktop\图片7副本.png图片7副本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 rotWithShape="1">
          <a:blip r:embed="rId10"/>
          <a:srcRect/>
          <a:stretch>
            <a:fillRect/>
          </a:stretch>
        </p:blipFill>
        <p:spPr>
          <a:xfrm flipH="1">
            <a:off x="8429082" y="4917233"/>
            <a:ext cx="3762917" cy="981917"/>
          </a:xfrm>
          <a:prstGeom prst="rect">
            <a:avLst/>
          </a:prstGeom>
        </p:spPr>
      </p:pic>
      <p:pic>
        <p:nvPicPr>
          <p:cNvPr id="10" name="图片 9" descr="C:\Users\kingsoft\Desktop\图片7副本.png图片7副本"/>
          <p:cNvPicPr>
            <a:picLocks noChangeAspect="1"/>
          </p:cNvPicPr>
          <p:nvPr userDrawn="1">
            <p:custDataLst>
              <p:tags r:id="rId6"/>
            </p:custDataLst>
          </p:nvPr>
        </p:nvPicPr>
        <p:blipFill rotWithShape="1">
          <a:blip r:embed="rId11"/>
          <a:srcRect/>
          <a:stretch>
            <a:fillRect/>
          </a:stretch>
        </p:blipFill>
        <p:spPr>
          <a:xfrm rot="10800000" flipH="1">
            <a:off x="0" y="398"/>
            <a:ext cx="4713605" cy="122999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2025/1/27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2025/1/27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2025/1/27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2025/1/27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2025/1/27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2025/1/27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tags" Target="../tags/tag3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tags" Target="../tags/tag7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tags" Target="../tags/tag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tags" Target="../tags/tag6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tags" Target="../tags/tag5.xml"/><Relationship Id="rId10" Type="http://schemas.openxmlformats.org/officeDocument/2006/relationships/slideLayout" Target="../slideLayouts/slideLayout21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tags" Target="../tags/tag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2025/1/27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20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90000" tIns="46800" rIns="90000" bIns="4680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1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2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2025/1/27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148.xml"/><Relationship Id="rId2" Type="http://schemas.openxmlformats.org/officeDocument/2006/relationships/tags" Target="../tags/tag147.xml"/><Relationship Id="rId1" Type="http://schemas.openxmlformats.org/officeDocument/2006/relationships/tags" Target="../tags/tag146.xml"/><Relationship Id="rId5" Type="http://schemas.openxmlformats.org/officeDocument/2006/relationships/slideLayout" Target="../slideLayouts/slideLayout12.xml"/><Relationship Id="rId4" Type="http://schemas.openxmlformats.org/officeDocument/2006/relationships/tags" Target="../tags/tag14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5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161.xml"/><Relationship Id="rId2" Type="http://schemas.openxmlformats.org/officeDocument/2006/relationships/tags" Target="../tags/tag160.xml"/><Relationship Id="rId1" Type="http://schemas.openxmlformats.org/officeDocument/2006/relationships/tags" Target="../tags/tag159.xml"/><Relationship Id="rId5" Type="http://schemas.openxmlformats.org/officeDocument/2006/relationships/image" Target="../media/image18.png"/><Relationship Id="rId4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6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6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171.xml"/><Relationship Id="rId13" Type="http://schemas.openxmlformats.org/officeDocument/2006/relationships/tags" Target="../tags/tag176.xml"/><Relationship Id="rId18" Type="http://schemas.openxmlformats.org/officeDocument/2006/relationships/slideLayout" Target="../slideLayouts/slideLayout13.xml"/><Relationship Id="rId3" Type="http://schemas.openxmlformats.org/officeDocument/2006/relationships/tags" Target="../tags/tag166.xml"/><Relationship Id="rId7" Type="http://schemas.openxmlformats.org/officeDocument/2006/relationships/tags" Target="../tags/tag170.xml"/><Relationship Id="rId12" Type="http://schemas.openxmlformats.org/officeDocument/2006/relationships/tags" Target="../tags/tag175.xml"/><Relationship Id="rId17" Type="http://schemas.openxmlformats.org/officeDocument/2006/relationships/tags" Target="../tags/tag180.xml"/><Relationship Id="rId2" Type="http://schemas.openxmlformats.org/officeDocument/2006/relationships/tags" Target="../tags/tag165.xml"/><Relationship Id="rId16" Type="http://schemas.openxmlformats.org/officeDocument/2006/relationships/tags" Target="../tags/tag179.xml"/><Relationship Id="rId1" Type="http://schemas.openxmlformats.org/officeDocument/2006/relationships/tags" Target="../tags/tag164.xml"/><Relationship Id="rId6" Type="http://schemas.openxmlformats.org/officeDocument/2006/relationships/tags" Target="../tags/tag169.xml"/><Relationship Id="rId11" Type="http://schemas.openxmlformats.org/officeDocument/2006/relationships/tags" Target="../tags/tag174.xml"/><Relationship Id="rId5" Type="http://schemas.openxmlformats.org/officeDocument/2006/relationships/tags" Target="../tags/tag168.xml"/><Relationship Id="rId15" Type="http://schemas.openxmlformats.org/officeDocument/2006/relationships/tags" Target="../tags/tag178.xml"/><Relationship Id="rId10" Type="http://schemas.openxmlformats.org/officeDocument/2006/relationships/tags" Target="../tags/tag173.xml"/><Relationship Id="rId4" Type="http://schemas.openxmlformats.org/officeDocument/2006/relationships/tags" Target="../tags/tag167.xml"/><Relationship Id="rId9" Type="http://schemas.openxmlformats.org/officeDocument/2006/relationships/tags" Target="../tags/tag172.xml"/><Relationship Id="rId14" Type="http://schemas.openxmlformats.org/officeDocument/2006/relationships/tags" Target="../tags/tag17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8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8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5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184.xml"/><Relationship Id="rId1" Type="http://schemas.openxmlformats.org/officeDocument/2006/relationships/tags" Target="../tags/tag183.xml"/><Relationship Id="rId5" Type="http://schemas.openxmlformats.org/officeDocument/2006/relationships/hyperlink" Target="https://blog.csdn.net/LDUtyk/article/details/54021332?ops_request_misc=&amp;request_id=&amp;biz_id=102&amp;utm_term=%E5%8D%8A%E6%95%B0%E5%8D%95%E9%9B%86%E9%97%AE%E9%A2%98%E4%B8%8D%E6%98%AF%E5%A4%9A%E9%87%8D%E9%9B%86&amp;utm_medium=distribute.pc_search_result.none-task-blo" TargetMode="Externa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tags" Target="../tags/tag192.xml"/><Relationship Id="rId13" Type="http://schemas.openxmlformats.org/officeDocument/2006/relationships/image" Target="../media/image25.png"/><Relationship Id="rId3" Type="http://schemas.openxmlformats.org/officeDocument/2006/relationships/tags" Target="../tags/tag187.xml"/><Relationship Id="rId7" Type="http://schemas.openxmlformats.org/officeDocument/2006/relationships/tags" Target="../tags/tag191.xml"/><Relationship Id="rId12" Type="http://schemas.openxmlformats.org/officeDocument/2006/relationships/image" Target="../media/image24.png"/><Relationship Id="rId2" Type="http://schemas.openxmlformats.org/officeDocument/2006/relationships/tags" Target="../tags/tag186.xml"/><Relationship Id="rId16" Type="http://schemas.openxmlformats.org/officeDocument/2006/relationships/image" Target="../media/image28.png"/><Relationship Id="rId1" Type="http://schemas.openxmlformats.org/officeDocument/2006/relationships/tags" Target="../tags/tag185.xml"/><Relationship Id="rId6" Type="http://schemas.openxmlformats.org/officeDocument/2006/relationships/tags" Target="../tags/tag190.xml"/><Relationship Id="rId11" Type="http://schemas.openxmlformats.org/officeDocument/2006/relationships/image" Target="../media/image23.png"/><Relationship Id="rId5" Type="http://schemas.openxmlformats.org/officeDocument/2006/relationships/tags" Target="../tags/tag189.xml"/><Relationship Id="rId15" Type="http://schemas.openxmlformats.org/officeDocument/2006/relationships/image" Target="../media/image27.png"/><Relationship Id="rId10" Type="http://schemas.openxmlformats.org/officeDocument/2006/relationships/image" Target="../media/image22.png"/><Relationship Id="rId4" Type="http://schemas.openxmlformats.org/officeDocument/2006/relationships/tags" Target="../tags/tag188.xml"/><Relationship Id="rId9" Type="http://schemas.openxmlformats.org/officeDocument/2006/relationships/slideLayout" Target="../slideLayouts/slideLayout13.xml"/><Relationship Id="rId1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5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5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5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5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5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5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5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4967923" y="1468120"/>
            <a:ext cx="225615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5400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2023</a:t>
            </a:r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3103880" y="3766185"/>
            <a:ext cx="6150610" cy="1720215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chemeClr val="accent1"/>
                </a:solidFill>
              </a:rPr>
              <a:t>计科</a:t>
            </a:r>
            <a:r>
              <a:rPr lang="en-US" altLang="zh-CN" dirty="0">
                <a:solidFill>
                  <a:schemeClr val="accent1"/>
                </a:solidFill>
              </a:rPr>
              <a:t>2102 </a:t>
            </a:r>
            <a:r>
              <a:rPr lang="zh-CN" altLang="en-US" dirty="0">
                <a:solidFill>
                  <a:schemeClr val="accent1"/>
                </a:solidFill>
              </a:rPr>
              <a:t>第</a:t>
            </a:r>
            <a:r>
              <a:rPr lang="en-US" altLang="zh-CN" dirty="0">
                <a:solidFill>
                  <a:schemeClr val="accent1"/>
                </a:solidFill>
              </a:rPr>
              <a:t>1</a:t>
            </a:r>
            <a:r>
              <a:rPr lang="zh-CN" altLang="en-US" dirty="0">
                <a:solidFill>
                  <a:schemeClr val="accent1"/>
                </a:solidFill>
              </a:rPr>
              <a:t>小组</a:t>
            </a:r>
          </a:p>
          <a:p>
            <a:endParaRPr lang="zh-CN" altLang="en-US" dirty="0">
              <a:solidFill>
                <a:schemeClr val="accent1"/>
              </a:solidFill>
            </a:endParaRPr>
          </a:p>
          <a:p>
            <a:r>
              <a:rPr lang="en-US" altLang="zh-CN" dirty="0">
                <a:solidFill>
                  <a:schemeClr val="accent1"/>
                </a:solidFill>
              </a:rPr>
              <a:t>2023.10.30</a:t>
            </a:r>
          </a:p>
        </p:txBody>
      </p:sp>
      <p:sp>
        <p:nvSpPr>
          <p:cNvPr id="8" name="标题 7"/>
          <p:cNvSpPr>
            <a:spLocks noGrp="1"/>
          </p:cNvSpPr>
          <p:nvPr>
            <p:ph type="ctrTitle"/>
            <p:custDataLst>
              <p:tags r:id="rId4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chemeClr val="accent1"/>
                </a:solidFill>
              </a:rPr>
              <a:t>数据结构与算法分析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黄</a:t>
            </a:r>
            <a:r>
              <a:rPr lang="en-US" altLang="zh-CN" dirty="0"/>
              <a:t>z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>
                <a:sym typeface="+mn-ea"/>
              </a:rPr>
              <a:t>递归算法改进与理由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302260" y="257175"/>
            <a:ext cx="11408410" cy="515429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/>
              <a:t>上述算法中显然有很多的</a:t>
            </a:r>
            <a:r>
              <a:rPr lang="zh-CN" altLang="en-US">
                <a:solidFill>
                  <a:srgbClr val="FF0000"/>
                </a:solidFill>
              </a:rPr>
              <a:t>重复子问题</a:t>
            </a:r>
            <a:r>
              <a:rPr lang="zh-CN" altLang="en-US"/>
              <a:t>计算</a:t>
            </a:r>
            <a:r>
              <a:rPr lang="en-US" altLang="zh-CN"/>
              <a:t>.</a:t>
            </a:r>
            <a:endParaRPr lang="zh-CN" altLang="en-US"/>
          </a:p>
          <a:p>
            <a:r>
              <a:rPr lang="zh-CN" altLang="en-US"/>
              <a:t>比如</a:t>
            </a:r>
            <a:r>
              <a:rPr lang="en-US" altLang="zh-CN"/>
              <a:t>130</a:t>
            </a:r>
            <a:r>
              <a:rPr lang="zh-CN" altLang="en-US"/>
              <a:t>和</a:t>
            </a:r>
            <a:r>
              <a:rPr lang="en-US" altLang="zh-CN"/>
              <a:t>131</a:t>
            </a:r>
            <a:r>
              <a:rPr lang="zh-CN" altLang="en-US"/>
              <a:t>其中在</a:t>
            </a:r>
            <a:r>
              <a:rPr lang="en-US" altLang="zh-CN"/>
              <a:t>30</a:t>
            </a:r>
            <a:r>
              <a:rPr lang="zh-CN" altLang="en-US"/>
              <a:t>的和</a:t>
            </a:r>
            <a:r>
              <a:rPr lang="en-US" altLang="zh-CN"/>
              <a:t>31</a:t>
            </a:r>
            <a:r>
              <a:rPr lang="zh-CN" altLang="en-US"/>
              <a:t>的子递归里，</a:t>
            </a:r>
            <a:r>
              <a:rPr lang="en-US" altLang="zh-CN"/>
              <a:t>comp(1)</a:t>
            </a:r>
            <a:r>
              <a:rPr lang="zh-CN" altLang="en-US"/>
              <a:t>都算了一次，如果我们每次遇到</a:t>
            </a:r>
            <a:r>
              <a:rPr lang="en-US" altLang="zh-CN"/>
              <a:t>comp(1)</a:t>
            </a:r>
            <a:r>
              <a:rPr lang="zh-CN" altLang="en-US"/>
              <a:t>都再调用计算一下的话，时间会被浪费很多</a:t>
            </a:r>
            <a:r>
              <a:rPr lang="en-US" altLang="zh-CN"/>
              <a:t>.</a:t>
            </a:r>
            <a:endParaRPr lang="zh-CN" altLang="en-US"/>
          </a:p>
          <a:p>
            <a:r>
              <a:rPr lang="zh-CN" altLang="en-US"/>
              <a:t>如果用</a:t>
            </a:r>
            <a:r>
              <a:rPr lang="zh-CN" altLang="en-US">
                <a:solidFill>
                  <a:srgbClr val="FF0000"/>
                </a:solidFill>
              </a:rPr>
              <a:t>数组存储已计算过的结果</a:t>
            </a:r>
            <a:r>
              <a:rPr lang="zh-CN" altLang="en-US"/>
              <a:t>，避免重复计算，可明显改进算法的效率，正如动态规划一样</a:t>
            </a:r>
            <a:r>
              <a:rPr lang="en-US" altLang="zh-CN"/>
              <a:t>.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那我们增加一个数组</a:t>
            </a:r>
            <a:r>
              <a:rPr lang="en-US" altLang="zh-CN"/>
              <a:t>a[n],</a:t>
            </a:r>
            <a:r>
              <a:rPr lang="zh-CN" altLang="en-US"/>
              <a:t>用来存储计算过的</a:t>
            </a:r>
            <a:r>
              <a:rPr lang="en-US" altLang="zh-CN"/>
              <a:t>comp[n].</a:t>
            </a:r>
            <a:endParaRPr lang="zh-CN" altLang="en-US"/>
          </a:p>
          <a:p>
            <a:r>
              <a:rPr lang="zh-CN" altLang="en-US"/>
              <a:t>初始时，</a:t>
            </a:r>
            <a:r>
              <a:rPr lang="en-US" altLang="zh-CN"/>
              <a:t>a[1]</a:t>
            </a:r>
            <a:r>
              <a:rPr lang="zh-CN" altLang="en-US"/>
              <a:t>为</a:t>
            </a:r>
            <a:r>
              <a:rPr lang="en-US" altLang="zh-CN"/>
              <a:t>1,</a:t>
            </a:r>
            <a:r>
              <a:rPr lang="zh-CN" altLang="en-US"/>
              <a:t>因为</a:t>
            </a:r>
            <a:r>
              <a:rPr lang="en-US" altLang="zh-CN"/>
              <a:t>comp[1]</a:t>
            </a:r>
            <a:r>
              <a:rPr lang="zh-CN" altLang="en-US"/>
              <a:t>为</a:t>
            </a:r>
            <a:r>
              <a:rPr lang="en-US" altLang="zh-CN"/>
              <a:t>1</a:t>
            </a:r>
            <a:r>
              <a:rPr lang="zh-CN" altLang="en-US"/>
              <a:t>，其他的都赋为</a:t>
            </a:r>
            <a:r>
              <a:rPr lang="en-US" altLang="zh-CN"/>
              <a:t>0.</a:t>
            </a:r>
          </a:p>
          <a:p>
            <a:r>
              <a:rPr lang="zh-CN" altLang="en-US"/>
              <a:t>在每次递归遇到</a:t>
            </a:r>
            <a:r>
              <a:rPr lang="en-US" altLang="zh-CN"/>
              <a:t>comp[i]</a:t>
            </a:r>
            <a:r>
              <a:rPr lang="zh-CN" altLang="en-US"/>
              <a:t>的时候，都查找</a:t>
            </a:r>
            <a:r>
              <a:rPr lang="en-US" altLang="zh-CN"/>
              <a:t>a[i]</a:t>
            </a:r>
            <a:r>
              <a:rPr lang="zh-CN" altLang="en-US"/>
              <a:t>是否为</a:t>
            </a:r>
            <a:r>
              <a:rPr lang="en-US" altLang="zh-CN"/>
              <a:t>0.</a:t>
            </a:r>
          </a:p>
          <a:p>
            <a:r>
              <a:rPr lang="zh-CN" altLang="en-US"/>
              <a:t>为</a:t>
            </a:r>
            <a:r>
              <a:rPr lang="en-US" altLang="zh-CN"/>
              <a:t>0</a:t>
            </a:r>
            <a:r>
              <a:rPr lang="zh-CN" altLang="en-US"/>
              <a:t>则代表未计算过，计算完本次递归后，将值存进</a:t>
            </a:r>
            <a:r>
              <a:rPr lang="en-US" altLang="zh-CN"/>
              <a:t>a[i]</a:t>
            </a:r>
            <a:r>
              <a:rPr lang="zh-CN" altLang="en-US"/>
              <a:t>为</a:t>
            </a:r>
            <a:r>
              <a:rPr lang="en-US" altLang="zh-CN"/>
              <a:t>1.</a:t>
            </a:r>
            <a:r>
              <a:rPr lang="zh-CN" altLang="en-US"/>
              <a:t>则代表计算过</a:t>
            </a:r>
            <a:r>
              <a:rPr lang="en-US" altLang="zh-CN"/>
              <a:t>,</a:t>
            </a:r>
            <a:r>
              <a:rPr lang="zh-CN" altLang="en-US"/>
              <a:t>直接用</a:t>
            </a:r>
            <a:r>
              <a:rPr lang="en-US" altLang="zh-CN"/>
              <a:t>a[i]</a:t>
            </a:r>
            <a:r>
              <a:rPr lang="zh-CN" altLang="en-US"/>
              <a:t>的值</a:t>
            </a:r>
            <a:r>
              <a:rPr lang="en-US" altLang="zh-CN"/>
              <a:t>.</a:t>
            </a:r>
          </a:p>
          <a:p>
            <a:r>
              <a:rPr lang="zh-CN" altLang="en-US"/>
              <a:t>具体代码如下</a:t>
            </a:r>
          </a:p>
          <a:p>
            <a:endParaRPr lang="en-US" altLang="zh-CN"/>
          </a:p>
          <a:p>
            <a:endParaRPr lang="en-US" altLang="zh-CN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2728595" y="2889250"/>
            <a:ext cx="5175250" cy="324739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甘晴</a:t>
            </a:r>
            <a:r>
              <a:rPr lang="en-US" altLang="zh-CN" dirty="0"/>
              <a:t>void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4000">
                <a:sym typeface="+mn-ea"/>
              </a:rPr>
              <a:t>解释产生重复的原因</a:t>
            </a:r>
            <a:br>
              <a:rPr lang="zh-CN" altLang="en-US" sz="4000">
                <a:sym typeface="+mn-ea"/>
              </a:rPr>
            </a:br>
            <a:r>
              <a:rPr lang="zh-CN" altLang="en-US" sz="4000">
                <a:sym typeface="+mn-ea"/>
              </a:rPr>
              <a:t>&amp;消除该情况</a:t>
            </a:r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为什么会产生重复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2-3</a:t>
            </a:r>
            <a:r>
              <a:t>和</a:t>
            </a:r>
            <a:r>
              <a:rPr lang="en-US" altLang="zh-CN"/>
              <a:t>2-4</a:t>
            </a:r>
            <a:r>
              <a:t>的唯一区别就在这个地方。</a:t>
            </a:r>
            <a:r>
              <a:rPr lang="en-US" altLang="zh-CN"/>
              <a:t>2-4</a:t>
            </a:r>
            <a:r>
              <a:t>需要剔除重复的部分。</a:t>
            </a:r>
            <a:endParaRPr lang="zh-CN" altLang="en-US"/>
          </a:p>
          <a:p>
            <a:r>
              <a:rPr lang="zh-CN" altLang="en-US"/>
              <a:t>先来看看重复的部分是怎么产生的：</a:t>
            </a:r>
          </a:p>
          <a:p>
            <a:r>
              <a:rPr lang="zh-CN" altLang="en-US"/>
              <a:t>考虑n=26时的</a:t>
            </a:r>
            <a:r>
              <a:rPr lang="en-US" altLang="zh-CN"/>
              <a:t>set(n)</a:t>
            </a:r>
            <a:endParaRPr lang="zh-CN" altLang="en-US"/>
          </a:p>
          <a:p>
            <a:r>
              <a:rPr lang="zh-CN" altLang="en-US"/>
              <a:t>因为n/2=13，所以</a:t>
            </a:r>
            <a:r>
              <a:rPr lang="en-US" altLang="zh-CN"/>
              <a:t>13 26∈set(n)</a:t>
            </a:r>
          </a:p>
          <a:p>
            <a:r>
              <a:rPr lang="zh-CN" altLang="en-US"/>
              <a:t>但是我们想，</a:t>
            </a:r>
            <a:r>
              <a:rPr lang="en-US" altLang="zh-CN"/>
              <a:t>1326</a:t>
            </a:r>
            <a:r>
              <a:t>真的只能这样产生嘛？</a:t>
            </a:r>
          </a:p>
          <a:p>
            <a:r>
              <a:t>考虑</a:t>
            </a:r>
            <a:r>
              <a:rPr lang="en-US" altLang="zh-CN"/>
              <a:t>26-&gt;3 26-&gt;1 3 26</a:t>
            </a:r>
            <a:r>
              <a:t>，也就是说</a:t>
            </a:r>
            <a:r>
              <a:rPr lang="en-US" altLang="zh-CN"/>
              <a:t>26</a:t>
            </a:r>
            <a:r>
              <a:t>直接产生</a:t>
            </a:r>
            <a:r>
              <a:rPr lang="en-US" altLang="zh-CN"/>
              <a:t>3</a:t>
            </a:r>
            <a:r>
              <a:t>再产生</a:t>
            </a:r>
            <a:r>
              <a:rPr lang="en-US" altLang="zh-CN"/>
              <a:t>1</a:t>
            </a:r>
            <a:r>
              <a:t>，这是不是也可以。</a:t>
            </a:r>
          </a:p>
          <a:p>
            <a:r>
              <a:t>这就造成了重复：</a:t>
            </a:r>
            <a:r>
              <a:rPr lang="zh-CN" altLang="en-US"/>
              <a:t>[1][3][26]</a:t>
            </a:r>
            <a:r>
              <a:rPr lang="en-US" altLang="zh-CN"/>
              <a:t>  </a:t>
            </a:r>
            <a:r>
              <a:rPr lang="zh-CN" altLang="en-US"/>
              <a:t>和</a:t>
            </a:r>
            <a:r>
              <a:rPr lang="en-US" altLang="zh-CN"/>
              <a:t>  </a:t>
            </a:r>
            <a:r>
              <a:rPr lang="zh-CN" altLang="en-US"/>
              <a:t>[13][26]</a:t>
            </a:r>
            <a:r>
              <a:rPr lang="en-US" altLang="zh-CN"/>
              <a:t> </a:t>
            </a:r>
            <a:r>
              <a:t>都会产生</a:t>
            </a:r>
            <a:r>
              <a:rPr lang="en-US" altLang="zh-CN"/>
              <a:t> 1326</a:t>
            </a:r>
            <a:endParaRPr lang="zh-CN" altLang="en-US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如何消除重复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925" y="952500"/>
            <a:ext cx="10852150" cy="2917190"/>
          </a:xfrm>
        </p:spPr>
        <p:txBody>
          <a:bodyPr>
            <a:normAutofit/>
          </a:bodyPr>
          <a:lstStyle/>
          <a:p>
            <a:r>
              <a:rPr lang="zh-CN" altLang="en-US"/>
              <a:t>如果这道题仍然对</a:t>
            </a:r>
            <a:r>
              <a:rPr lang="en-US" altLang="zh-CN"/>
              <a:t>n</a:t>
            </a:r>
            <a:r>
              <a:t>限定很高，那么是不好做的。</a:t>
            </a:r>
          </a:p>
          <a:p>
            <a:r>
              <a:t>但是这里题目限定(0&lt;n&lt;201)</a:t>
            </a:r>
          </a:p>
          <a:p>
            <a:r>
              <a:t>这意味着</a:t>
            </a:r>
            <a:r>
              <a:rPr lang="en-US" altLang="zh-CN"/>
              <a:t>0&lt;n/2&lt;=100,</a:t>
            </a:r>
            <a:r>
              <a:t>所以可能造成问题的必定是两位数。</a:t>
            </a:r>
          </a:p>
          <a:p>
            <a:r>
              <a:t>我们再看刚刚的例子</a:t>
            </a:r>
            <a:r>
              <a:rPr lang="en-US" altLang="zh-CN"/>
              <a:t>1326</a:t>
            </a:r>
            <a:r>
              <a:t>，</a:t>
            </a:r>
          </a:p>
          <a:p>
            <a:r>
              <a:t>如果是</a:t>
            </a:r>
            <a:r>
              <a:rPr lang="en-US" altLang="zh-CN"/>
              <a:t>1226</a:t>
            </a:r>
            <a:r>
              <a:t>还会发生这样的事情嘛？</a:t>
            </a:r>
          </a:p>
          <a:p>
            <a:r>
              <a:t>如果是</a:t>
            </a:r>
            <a:r>
              <a:rPr lang="en-US" altLang="zh-CN"/>
              <a:t>1126</a:t>
            </a:r>
            <a:r>
              <a:t>呢？</a:t>
            </a:r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867410" y="3718560"/>
            <a:ext cx="2512060" cy="2454910"/>
            <a:chOff x="3080" y="5856"/>
            <a:chExt cx="3956" cy="3866"/>
          </a:xfrm>
        </p:grpSpPr>
        <p:sp>
          <p:nvSpPr>
            <p:cNvPr id="4" name="文本框 3"/>
            <p:cNvSpPr txBox="1"/>
            <p:nvPr/>
          </p:nvSpPr>
          <p:spPr>
            <a:xfrm>
              <a:off x="3650" y="5856"/>
              <a:ext cx="2091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u="sng"/>
                <a:t>13</a:t>
              </a:r>
              <a:r>
                <a:rPr lang="en-US" altLang="zh-CN" sz="3200"/>
                <a:t> 26</a:t>
              </a:r>
            </a:p>
          </p:txBody>
        </p:sp>
        <p:sp>
          <p:nvSpPr>
            <p:cNvPr id="5" name="文本框 4"/>
            <p:cNvSpPr txBox="1"/>
            <p:nvPr>
              <p:custDataLst>
                <p:tags r:id="rId14"/>
              </p:custDataLst>
            </p:nvPr>
          </p:nvSpPr>
          <p:spPr>
            <a:xfrm>
              <a:off x="3234" y="7639"/>
              <a:ext cx="3564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/>
                <a:t>1    3     26</a:t>
              </a: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3804" y="6643"/>
              <a:ext cx="68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7" name="文本框 6"/>
            <p:cNvSpPr txBox="1"/>
            <p:nvPr>
              <p:custDataLst>
                <p:tags r:id="rId15"/>
              </p:custDataLst>
            </p:nvPr>
          </p:nvSpPr>
          <p:spPr>
            <a:xfrm>
              <a:off x="3080" y="8360"/>
              <a:ext cx="125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>
                  <a:solidFill>
                    <a:srgbClr val="FF0000"/>
                  </a:solidFill>
                </a:rPr>
                <a:t>x/10</a:t>
              </a:r>
            </a:p>
          </p:txBody>
        </p:sp>
        <p:sp>
          <p:nvSpPr>
            <p:cNvPr id="8" name="文本框 7"/>
            <p:cNvSpPr txBox="1"/>
            <p:nvPr>
              <p:custDataLst>
                <p:tags r:id="rId16"/>
              </p:custDataLst>
            </p:nvPr>
          </p:nvSpPr>
          <p:spPr>
            <a:xfrm>
              <a:off x="4069" y="8360"/>
              <a:ext cx="125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>
                  <a:solidFill>
                    <a:srgbClr val="FF0000"/>
                  </a:solidFill>
                </a:rPr>
                <a:t>x%10</a:t>
              </a:r>
            </a:p>
          </p:txBody>
        </p:sp>
        <p:sp>
          <p:nvSpPr>
            <p:cNvPr id="9" name="文本框 8"/>
            <p:cNvSpPr txBox="1"/>
            <p:nvPr>
              <p:custDataLst>
                <p:tags r:id="rId17"/>
              </p:custDataLst>
            </p:nvPr>
          </p:nvSpPr>
          <p:spPr>
            <a:xfrm>
              <a:off x="3518" y="9142"/>
              <a:ext cx="351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>
                  <a:solidFill>
                    <a:srgbClr val="FF0000"/>
                  </a:solidFill>
                </a:rPr>
                <a:t>x/10 &lt;=  (</a:t>
              </a:r>
              <a:r>
                <a:rPr lang="en-US" altLang="zh-CN">
                  <a:solidFill>
                    <a:srgbClr val="FF0000"/>
                  </a:solidFill>
                  <a:sym typeface="+mn-ea"/>
                </a:rPr>
                <a:t>x%10) /2</a:t>
              </a:r>
              <a:endParaRPr lang="en-US" altLang="zh-CN">
                <a:solidFill>
                  <a:srgbClr val="FF0000"/>
                </a:solidFill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4163060" y="3718560"/>
            <a:ext cx="2512695" cy="2454910"/>
            <a:chOff x="3080" y="5856"/>
            <a:chExt cx="3957" cy="3866"/>
          </a:xfrm>
        </p:grpSpPr>
        <p:sp>
          <p:nvSpPr>
            <p:cNvPr id="12" name="文本框 11"/>
            <p:cNvSpPr txBox="1"/>
            <p:nvPr>
              <p:custDataLst>
                <p:tags r:id="rId8"/>
              </p:custDataLst>
            </p:nvPr>
          </p:nvSpPr>
          <p:spPr>
            <a:xfrm>
              <a:off x="3650" y="5856"/>
              <a:ext cx="2091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u="sng"/>
                <a:t>12</a:t>
              </a:r>
              <a:r>
                <a:rPr lang="en-US" altLang="zh-CN" sz="3200"/>
                <a:t> 26</a:t>
              </a:r>
            </a:p>
          </p:txBody>
        </p:sp>
        <p:sp>
          <p:nvSpPr>
            <p:cNvPr id="13" name="文本框 12"/>
            <p:cNvSpPr txBox="1"/>
            <p:nvPr>
              <p:custDataLst>
                <p:tags r:id="rId9"/>
              </p:custDataLst>
            </p:nvPr>
          </p:nvSpPr>
          <p:spPr>
            <a:xfrm>
              <a:off x="3234" y="7639"/>
              <a:ext cx="3564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/>
                <a:t>1    2     26</a:t>
              </a:r>
            </a:p>
          </p:txBody>
        </p:sp>
        <p:sp>
          <p:nvSpPr>
            <p:cNvPr id="14" name="文本框 13"/>
            <p:cNvSpPr txBox="1"/>
            <p:nvPr>
              <p:custDataLst>
                <p:tags r:id="rId10"/>
              </p:custDataLst>
            </p:nvPr>
          </p:nvSpPr>
          <p:spPr>
            <a:xfrm>
              <a:off x="3804" y="6643"/>
              <a:ext cx="68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5" name="文本框 14"/>
            <p:cNvSpPr txBox="1"/>
            <p:nvPr>
              <p:custDataLst>
                <p:tags r:id="rId11"/>
              </p:custDataLst>
            </p:nvPr>
          </p:nvSpPr>
          <p:spPr>
            <a:xfrm>
              <a:off x="3080" y="8360"/>
              <a:ext cx="125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>
                  <a:solidFill>
                    <a:srgbClr val="FF0000"/>
                  </a:solidFill>
                </a:rPr>
                <a:t>x/10</a:t>
              </a:r>
            </a:p>
          </p:txBody>
        </p:sp>
        <p:sp>
          <p:nvSpPr>
            <p:cNvPr id="16" name="文本框 15"/>
            <p:cNvSpPr txBox="1"/>
            <p:nvPr>
              <p:custDataLst>
                <p:tags r:id="rId12"/>
              </p:custDataLst>
            </p:nvPr>
          </p:nvSpPr>
          <p:spPr>
            <a:xfrm>
              <a:off x="4069" y="8360"/>
              <a:ext cx="125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>
                  <a:solidFill>
                    <a:srgbClr val="FF0000"/>
                  </a:solidFill>
                </a:rPr>
                <a:t>x%10</a:t>
              </a:r>
            </a:p>
          </p:txBody>
        </p:sp>
        <p:sp>
          <p:nvSpPr>
            <p:cNvPr id="17" name="文本框 16"/>
            <p:cNvSpPr txBox="1"/>
            <p:nvPr>
              <p:custDataLst>
                <p:tags r:id="rId13"/>
              </p:custDataLst>
            </p:nvPr>
          </p:nvSpPr>
          <p:spPr>
            <a:xfrm>
              <a:off x="3518" y="9142"/>
              <a:ext cx="351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>
                  <a:solidFill>
                    <a:srgbClr val="FF0000"/>
                  </a:solidFill>
                </a:rPr>
                <a:t>x/10 &lt;=  (</a:t>
              </a:r>
              <a:r>
                <a:rPr lang="en-US" altLang="zh-CN">
                  <a:solidFill>
                    <a:srgbClr val="FF0000"/>
                  </a:solidFill>
                  <a:sym typeface="+mn-ea"/>
                </a:rPr>
                <a:t>x%10) /2</a:t>
              </a:r>
              <a:endParaRPr lang="en-US" altLang="zh-CN">
                <a:solidFill>
                  <a:srgbClr val="FF0000"/>
                </a:solidFill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7736840" y="3718560"/>
            <a:ext cx="2512695" cy="2454910"/>
            <a:chOff x="3080" y="5856"/>
            <a:chExt cx="3957" cy="3866"/>
          </a:xfrm>
        </p:grpSpPr>
        <p:sp>
          <p:nvSpPr>
            <p:cNvPr id="19" name="文本框 18"/>
            <p:cNvSpPr txBox="1"/>
            <p:nvPr>
              <p:custDataLst>
                <p:tags r:id="rId2"/>
              </p:custDataLst>
            </p:nvPr>
          </p:nvSpPr>
          <p:spPr>
            <a:xfrm>
              <a:off x="3650" y="5856"/>
              <a:ext cx="2091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u="sng"/>
                <a:t>11</a:t>
              </a:r>
              <a:r>
                <a:rPr lang="en-US" altLang="zh-CN" sz="3200"/>
                <a:t> 26</a:t>
              </a:r>
            </a:p>
          </p:txBody>
        </p:sp>
        <p:sp>
          <p:nvSpPr>
            <p:cNvPr id="20" name="文本框 19"/>
            <p:cNvSpPr txBox="1"/>
            <p:nvPr>
              <p:custDataLst>
                <p:tags r:id="rId3"/>
              </p:custDataLst>
            </p:nvPr>
          </p:nvSpPr>
          <p:spPr>
            <a:xfrm>
              <a:off x="3234" y="7639"/>
              <a:ext cx="3564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/>
                <a:t>1    1     26</a:t>
              </a:r>
            </a:p>
          </p:txBody>
        </p:sp>
        <p:sp>
          <p:nvSpPr>
            <p:cNvPr id="21" name="文本框 20"/>
            <p:cNvSpPr txBox="1"/>
            <p:nvPr>
              <p:custDataLst>
                <p:tags r:id="rId4"/>
              </p:custDataLst>
            </p:nvPr>
          </p:nvSpPr>
          <p:spPr>
            <a:xfrm>
              <a:off x="3804" y="6643"/>
              <a:ext cx="68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22" name="文本框 21"/>
            <p:cNvSpPr txBox="1"/>
            <p:nvPr>
              <p:custDataLst>
                <p:tags r:id="rId5"/>
              </p:custDataLst>
            </p:nvPr>
          </p:nvSpPr>
          <p:spPr>
            <a:xfrm>
              <a:off x="3080" y="8360"/>
              <a:ext cx="125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>
                  <a:solidFill>
                    <a:srgbClr val="FF0000"/>
                  </a:solidFill>
                </a:rPr>
                <a:t>x/10</a:t>
              </a:r>
            </a:p>
          </p:txBody>
        </p:sp>
        <p:sp>
          <p:nvSpPr>
            <p:cNvPr id="23" name="文本框 22"/>
            <p:cNvSpPr txBox="1"/>
            <p:nvPr>
              <p:custDataLst>
                <p:tags r:id="rId6"/>
              </p:custDataLst>
            </p:nvPr>
          </p:nvSpPr>
          <p:spPr>
            <a:xfrm>
              <a:off x="4069" y="8360"/>
              <a:ext cx="125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>
                  <a:solidFill>
                    <a:srgbClr val="FF0000"/>
                  </a:solidFill>
                </a:rPr>
                <a:t>x%10</a:t>
              </a:r>
            </a:p>
          </p:txBody>
        </p:sp>
        <p:sp>
          <p:nvSpPr>
            <p:cNvPr id="24" name="文本框 23"/>
            <p:cNvSpPr txBox="1"/>
            <p:nvPr>
              <p:custDataLst>
                <p:tags r:id="rId7"/>
              </p:custDataLst>
            </p:nvPr>
          </p:nvSpPr>
          <p:spPr>
            <a:xfrm>
              <a:off x="3518" y="9142"/>
              <a:ext cx="351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>
                  <a:solidFill>
                    <a:srgbClr val="FF0000"/>
                  </a:solidFill>
                </a:rPr>
                <a:t>x/10 </a:t>
              </a:r>
              <a:r>
                <a:rPr lang="en-US" altLang="zh-CN" b="1">
                  <a:solidFill>
                    <a:schemeClr val="accent2"/>
                  </a:solidFill>
                  <a:highlight>
                    <a:srgbClr val="FFFF00"/>
                  </a:highlight>
                </a:rPr>
                <a:t>&gt;</a:t>
              </a:r>
              <a:r>
                <a:rPr lang="en-US" altLang="zh-CN">
                  <a:solidFill>
                    <a:srgbClr val="FF0000"/>
                  </a:solidFill>
                </a:rPr>
                <a:t>  (</a:t>
              </a:r>
              <a:r>
                <a:rPr lang="en-US" altLang="zh-CN">
                  <a:solidFill>
                    <a:srgbClr val="FF0000"/>
                  </a:solidFill>
                  <a:sym typeface="+mn-ea"/>
                </a:rPr>
                <a:t>x%10) /2</a:t>
              </a:r>
              <a:endParaRPr lang="en-US" altLang="zh-CN">
                <a:solidFill>
                  <a:srgbClr val="FF0000"/>
                </a:solidFill>
              </a:endParaRPr>
            </a:p>
          </p:txBody>
        </p:sp>
      </p:grp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如何消除重复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t>其实我们很好理解为什么【x/10 &lt;=  (x%10) /2】会出现重复的情况</a:t>
            </a:r>
          </a:p>
          <a:p>
            <a:r>
              <a:t>因为这会导致</a:t>
            </a:r>
            <a:r>
              <a:rPr>
                <a:sym typeface="+mn-ea"/>
              </a:rPr>
              <a:t>(x%10)这一项仍然有能力分出它前面的那个</a:t>
            </a:r>
          </a:p>
          <a:p>
            <a:r>
              <a:rPr>
                <a:sym typeface="+mn-ea"/>
              </a:rPr>
              <a:t>也就是</a:t>
            </a:r>
            <a:r>
              <a:rPr lang="en-US" altLang="zh-CN">
                <a:sym typeface="+mn-ea"/>
              </a:rPr>
              <a:t>1326</a:t>
            </a:r>
            <a:r>
              <a:rPr>
                <a:sym typeface="+mn-ea"/>
              </a:rPr>
              <a:t>的</a:t>
            </a:r>
            <a:r>
              <a:rPr lang="en-US" altLang="zh-CN">
                <a:sym typeface="+mn-ea"/>
              </a:rPr>
              <a:t>3</a:t>
            </a:r>
            <a:r>
              <a:rPr>
                <a:sym typeface="+mn-ea"/>
              </a:rPr>
              <a:t>，依旧具备产生</a:t>
            </a:r>
            <a:r>
              <a:rPr lang="en-US" altLang="zh-CN">
                <a:sym typeface="+mn-ea"/>
              </a:rPr>
              <a:t>1</a:t>
            </a:r>
            <a:r>
              <a:rPr>
                <a:sym typeface="+mn-ea"/>
              </a:rPr>
              <a:t>的能力，</a:t>
            </a:r>
          </a:p>
          <a:p>
            <a:r>
              <a:rPr>
                <a:sym typeface="+mn-ea"/>
              </a:rPr>
              <a:t>而</a:t>
            </a:r>
            <a:r>
              <a:rPr lang="en-US" altLang="zh-CN">
                <a:sym typeface="+mn-ea"/>
              </a:rPr>
              <a:t>1126</a:t>
            </a:r>
            <a:r>
              <a:rPr>
                <a:sym typeface="+mn-ea"/>
              </a:rPr>
              <a:t>的右边的</a:t>
            </a:r>
            <a:r>
              <a:rPr lang="en-US" altLang="zh-CN">
                <a:sym typeface="+mn-ea"/>
              </a:rPr>
              <a:t>1</a:t>
            </a:r>
            <a:r>
              <a:rPr>
                <a:sym typeface="+mn-ea"/>
              </a:rPr>
              <a:t>，已经不具备再产生左边的</a:t>
            </a:r>
            <a:r>
              <a:rPr lang="en-US" altLang="zh-CN">
                <a:sym typeface="+mn-ea"/>
              </a:rPr>
              <a:t>1</a:t>
            </a:r>
            <a:r>
              <a:rPr>
                <a:sym typeface="+mn-ea"/>
              </a:rPr>
              <a:t>的能力了。</a:t>
            </a:r>
          </a:p>
          <a:p>
            <a:r>
              <a:rPr>
                <a:sym typeface="+mn-ea"/>
              </a:rPr>
              <a:t>所以也就是说只有【x/10 &lt;=  (x%10) /2】这个情况会出现额外计数的分支，</a:t>
            </a:r>
          </a:p>
          <a:p>
            <a:r>
              <a:rPr>
                <a:sym typeface="+mn-ea"/>
              </a:rPr>
              <a:t>那我们只需要再这个情况发生的时候，去剪掉由这个产生的分支就可以。</a:t>
            </a:r>
          </a:p>
          <a:p>
            <a:r>
              <a:rPr lang="zh-CN" altLang="en-US"/>
              <a:t>体现在算法上就是</a:t>
            </a:r>
          </a:p>
          <a:p>
            <a:r>
              <a:rPr lang="zh-CN" altLang="en-US"/>
              <a:t>在算这一层的答案的时候减掉f[i/10]就好(当i/10*2&lt;=i%10的时候)</a:t>
            </a:r>
          </a:p>
        </p:txBody>
      </p: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ubTitle"/>
          </p:nvPr>
        </p:nvSpPr>
        <p:spPr>
          <a:xfrm>
            <a:off x="2216880" y="3503880"/>
            <a:ext cx="7758720" cy="49104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t">
            <a:noAutofit/>
          </a:bodyPr>
          <a:lstStyle/>
          <a:p>
            <a:pPr algn="ctr" defTabSz="914400">
              <a:lnSpc>
                <a:spcPct val="100000"/>
              </a:lnSpc>
              <a:spcAft>
                <a:spcPts val="1000"/>
              </a:spcAft>
              <a:tabLst>
                <a:tab pos="0" algn="l"/>
              </a:tabLst>
            </a:pPr>
            <a:r>
              <a:rPr lang="zh-CN" sz="2000" b="0" strike="noStrike" spc="-1" dirty="0">
                <a:solidFill>
                  <a:schemeClr val="accent1"/>
                </a:solidFill>
                <a:latin typeface="Arial" panose="020B0604020202020204"/>
                <a:ea typeface="微软雅黑" panose="020B0503020204020204" charset="-122"/>
              </a:rPr>
              <a:t>袁</a:t>
            </a:r>
            <a:r>
              <a:rPr lang="en-US" altLang="zh-CN" sz="2000" b="0" strike="noStrike" spc="-1" dirty="0" err="1">
                <a:solidFill>
                  <a:schemeClr val="accent1"/>
                </a:solidFill>
                <a:latin typeface="Arial" panose="020B0604020202020204"/>
                <a:ea typeface="微软雅黑" panose="020B0503020204020204" charset="-122"/>
              </a:rPr>
              <a:t>jh</a:t>
            </a:r>
            <a:endParaRPr lang="en-US" sz="2000" b="0" strike="noStrike" spc="-1" dirty="0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title"/>
          </p:nvPr>
        </p:nvSpPr>
        <p:spPr>
          <a:xfrm>
            <a:off x="2216520" y="2292120"/>
            <a:ext cx="7758720" cy="115056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b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</a:pPr>
            <a:r>
              <a:rPr lang="zh-CN" sz="6000" b="1" strike="noStrike" spc="599">
                <a:solidFill>
                  <a:schemeClr val="accent1"/>
                </a:solidFill>
                <a:latin typeface="Arial" panose="020B0604020202020204"/>
                <a:ea typeface="汉仪旗黑-85S"/>
              </a:rPr>
              <a:t>讲解完整代码</a:t>
            </a:r>
            <a:endParaRPr lang="en-US" sz="60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69960" y="443160"/>
            <a:ext cx="10851840" cy="44172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t">
            <a:noAutofit/>
          </a:bodyPr>
          <a:lstStyle/>
          <a:p>
            <a:pPr indent="0">
              <a:buNone/>
            </a:pPr>
            <a:r>
              <a:rPr lang="en-US" sz="1800" b="0" strike="noStrike" spc="-1">
                <a:solidFill>
                  <a:schemeClr val="dk1"/>
                </a:solidFill>
                <a:latin typeface="Arial" panose="020B0604020202020204"/>
              </a:rPr>
              <a:t>2-3</a:t>
            </a: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669960" y="952560"/>
            <a:ext cx="10851840" cy="538848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t">
            <a:noAutofit/>
          </a:bodyPr>
          <a:lstStyle/>
          <a:p>
            <a:pPr marL="228600" indent="0" defTabSz="914400">
              <a:lnSpc>
                <a:spcPct val="130000"/>
              </a:lnSpc>
              <a:spcAft>
                <a:spcPts val="1000"/>
              </a:spcAft>
              <a:buNone/>
              <a:tabLst>
                <a:tab pos="1609090" algn="l"/>
              </a:tabLst>
            </a:pPr>
            <a:r>
              <a:rPr lang="zh-CN" sz="1600" b="0" strike="noStrike" spc="148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/>
              </a:rPr>
              <a:t>程序主要部分在</a:t>
            </a:r>
            <a:r>
              <a:rPr lang="en-US" sz="1600" b="0" strike="noStrike" spc="148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/>
              </a:rPr>
              <a:t>comp</a:t>
            </a:r>
            <a:r>
              <a:rPr lang="zh-CN" sz="1600" b="0" strike="noStrike" spc="148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/>
              </a:rPr>
              <a:t>中，无需去重所以只通过动态规划</a:t>
            </a:r>
            <a:endParaRPr lang="en-US" sz="1600" b="0" strike="noStrike" spc="148"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/>
              <a:ea typeface="微软雅黑" panose="020B0503020204020204" charset="-122"/>
            </a:endParaRPr>
          </a:p>
          <a:p>
            <a:pPr marL="228600" indent="0" defTabSz="914400">
              <a:lnSpc>
                <a:spcPct val="130000"/>
              </a:lnSpc>
              <a:spcAft>
                <a:spcPts val="1000"/>
              </a:spcAft>
              <a:buNone/>
              <a:tabLst>
                <a:tab pos="1609090" algn="l"/>
              </a:tabLst>
            </a:pPr>
            <a:r>
              <a:rPr lang="zh-CN" sz="1600" b="0" strike="noStrike" spc="148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/>
              </a:rPr>
              <a:t>减少计算，</a:t>
            </a:r>
            <a:r>
              <a:rPr lang="en-US" sz="1600" b="0" strike="noStrike" spc="148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/>
              </a:rPr>
              <a:t>2-3</a:t>
            </a:r>
            <a:r>
              <a:rPr lang="zh-CN" sz="1600" b="0" strike="noStrike" spc="148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/>
              </a:rPr>
              <a:t>采用</a:t>
            </a:r>
            <a:r>
              <a:rPr lang="en-US" sz="1600" b="0" strike="noStrike" spc="148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/>
              </a:rPr>
              <a:t>vector</a:t>
            </a:r>
            <a:r>
              <a:rPr lang="zh-CN" sz="1600" b="0" strike="noStrike" spc="148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/>
              </a:rPr>
              <a:t>实现动态数组，</a:t>
            </a:r>
            <a:r>
              <a:rPr lang="en-US" sz="1600" b="0" strike="noStrike" spc="148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/>
              </a:rPr>
              <a:t>2-4</a:t>
            </a:r>
            <a:r>
              <a:rPr lang="zh-CN" sz="1600" b="0" strike="noStrike" spc="148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/>
              </a:rPr>
              <a:t>使用常规</a:t>
            </a:r>
            <a:endParaRPr lang="en-US" sz="1600" b="0" strike="noStrike" spc="148"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/>
              <a:ea typeface="微软雅黑" panose="020B0503020204020204" charset="-122"/>
            </a:endParaRPr>
          </a:p>
          <a:p>
            <a:pPr marL="228600" indent="0" defTabSz="914400">
              <a:lnSpc>
                <a:spcPct val="130000"/>
              </a:lnSpc>
              <a:spcAft>
                <a:spcPts val="1000"/>
              </a:spcAft>
              <a:buNone/>
              <a:tabLst>
                <a:tab pos="1609090" algn="l"/>
              </a:tabLst>
            </a:pPr>
            <a:r>
              <a:rPr lang="zh-CN" sz="1600" b="0" strike="noStrike" spc="148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/>
              </a:rPr>
              <a:t>方法实现动态数组，作为对比</a:t>
            </a:r>
            <a:endParaRPr lang="en-US" sz="1600" b="0" strike="noStrike" spc="148"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/>
              <a:ea typeface="微软雅黑" panose="020B0503020204020204" charset="-122"/>
            </a:endParaRPr>
          </a:p>
        </p:txBody>
      </p:sp>
      <p:pic>
        <p:nvPicPr>
          <p:cNvPr id="100" name="图片 99"/>
          <p:cNvPicPr/>
          <p:nvPr/>
        </p:nvPicPr>
        <p:blipFill>
          <a:blip r:embed="rId2"/>
          <a:stretch>
            <a:fillRect/>
          </a:stretch>
        </p:blipFill>
        <p:spPr>
          <a:xfrm>
            <a:off x="6660000" y="540000"/>
            <a:ext cx="4860000" cy="59716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69960" y="443160"/>
            <a:ext cx="10851840" cy="44172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t">
            <a:noAutofit/>
          </a:bodyPr>
          <a:lstStyle/>
          <a:p>
            <a:pPr indent="0">
              <a:buNone/>
            </a:pPr>
            <a:r>
              <a:rPr lang="en-US" sz="1800" b="0" strike="noStrike" spc="-1">
                <a:solidFill>
                  <a:schemeClr val="dk1"/>
                </a:solidFill>
                <a:latin typeface="Arial" panose="020B0604020202020204"/>
              </a:rPr>
              <a:t>2-4</a:t>
            </a: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669960" y="952560"/>
            <a:ext cx="10851840" cy="538848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t">
            <a:noAutofit/>
          </a:bodyPr>
          <a:lstStyle/>
          <a:p>
            <a:pPr marL="228600" indent="0" defTabSz="914400">
              <a:lnSpc>
                <a:spcPct val="130000"/>
              </a:lnSpc>
              <a:spcAft>
                <a:spcPts val="1000"/>
              </a:spcAft>
              <a:buNone/>
              <a:tabLst>
                <a:tab pos="1609090" algn="l"/>
              </a:tabLst>
            </a:pPr>
            <a:r>
              <a:rPr lang="zh-CN" sz="1600" b="0" strike="noStrike" spc="148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/>
              </a:rPr>
              <a:t>与</a:t>
            </a:r>
            <a:r>
              <a:rPr lang="en-US" sz="1600" b="0" strike="noStrike" spc="148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/>
              </a:rPr>
              <a:t>2-3</a:t>
            </a:r>
            <a:r>
              <a:rPr lang="zh-CN" sz="1600" b="0" strike="noStrike" spc="148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/>
              </a:rPr>
              <a:t>相比为单集，所以需要去重阶段。</a:t>
            </a:r>
            <a:endParaRPr lang="en-US" sz="1600" b="0" strike="noStrike" spc="148"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/>
              <a:ea typeface="微软雅黑" panose="020B0503020204020204" charset="-122"/>
            </a:endParaRPr>
          </a:p>
        </p:txBody>
      </p:sp>
      <p:pic>
        <p:nvPicPr>
          <p:cNvPr id="103" name="图片 102"/>
          <p:cNvPicPr/>
          <p:nvPr/>
        </p:nvPicPr>
        <p:blipFill>
          <a:blip r:embed="rId2"/>
          <a:stretch>
            <a:fillRect/>
          </a:stretch>
        </p:blipFill>
        <p:spPr>
          <a:xfrm>
            <a:off x="5544360" y="375120"/>
            <a:ext cx="6155640" cy="55648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刘</a:t>
            </a:r>
            <a:r>
              <a:rPr lang="en-US" altLang="zh-CN" dirty="0"/>
              <a:t>pl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运行程序与测试案例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小组分工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（1）【森</a:t>
            </a:r>
            <a:r>
              <a:rPr lang="en-US" altLang="zh-CN" sz="2400" dirty="0"/>
              <a:t>g</a:t>
            </a:r>
            <a:r>
              <a:rPr lang="zh-CN" altLang="en-US" sz="2400" dirty="0"/>
              <a:t>】举例引入</a:t>
            </a:r>
          </a:p>
          <a:p>
            <a:r>
              <a:rPr lang="zh-CN" altLang="en-US" sz="2400" dirty="0"/>
              <a:t>（2）【龙</a:t>
            </a:r>
            <a:r>
              <a:rPr lang="en-US" altLang="zh-CN" sz="2400" dirty="0" err="1"/>
              <a:t>lq</a:t>
            </a:r>
            <a:r>
              <a:rPr lang="zh-CN" altLang="en-US" sz="2400" dirty="0"/>
              <a:t>】数学归纳</a:t>
            </a:r>
            <a:r>
              <a:rPr lang="en-US" altLang="zh-CN" sz="2400" dirty="0"/>
              <a:t>+</a:t>
            </a:r>
            <a:r>
              <a:rPr lang="zh-CN" altLang="en-US" sz="2400" dirty="0"/>
              <a:t>直觉递归算法（代码）</a:t>
            </a:r>
          </a:p>
          <a:p>
            <a:r>
              <a:rPr lang="zh-CN" altLang="en-US" sz="2400" dirty="0"/>
              <a:t>（3）【黄</a:t>
            </a:r>
            <a:r>
              <a:rPr lang="en-US" altLang="zh-CN" sz="2400" dirty="0"/>
              <a:t>z</a:t>
            </a:r>
            <a:r>
              <a:rPr lang="zh-CN" altLang="en-US" sz="2400" dirty="0"/>
              <a:t>】递归算法改进（代码）与改进理由</a:t>
            </a:r>
          </a:p>
          <a:p>
            <a:r>
              <a:rPr lang="zh-CN" altLang="en-US" sz="2400" dirty="0"/>
              <a:t>（4）【甘晴】解释产生重复的原因&amp;消除该情况</a:t>
            </a:r>
          </a:p>
          <a:p>
            <a:r>
              <a:rPr lang="zh-CN" altLang="en-US" sz="2400" dirty="0"/>
              <a:t>（5）【袁</a:t>
            </a:r>
            <a:r>
              <a:rPr lang="en-US" altLang="zh-CN" sz="2400" dirty="0" err="1"/>
              <a:t>jh</a:t>
            </a:r>
            <a:r>
              <a:rPr lang="zh-CN" altLang="en-US" sz="2400" dirty="0"/>
              <a:t>】讲解完整代码</a:t>
            </a:r>
          </a:p>
          <a:p>
            <a:r>
              <a:rPr lang="zh-CN" altLang="en-US" sz="2400" dirty="0"/>
              <a:t>（6）【刘</a:t>
            </a:r>
            <a:r>
              <a:rPr lang="en-US" altLang="zh-CN" sz="2400" dirty="0"/>
              <a:t>pl</a:t>
            </a:r>
            <a:r>
              <a:rPr lang="zh-CN" altLang="en-US" sz="2400" dirty="0"/>
              <a:t>】运行程序与测试案例</a:t>
            </a:r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650240" y="391160"/>
            <a:ext cx="42551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测试代码：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7533005" y="507365"/>
            <a:ext cx="3958590" cy="2861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针对半数集set(n)中存在重复的问题，计算半数单集，与半数集的区别在于：不能向集合中添加已有的元素。例如，</a:t>
            </a:r>
          </a:p>
          <a:p>
            <a:endParaRPr lang="zh-CN" altLang="en-US"/>
          </a:p>
          <a:p>
            <a:r>
              <a:rPr lang="zh-CN" altLang="en-US"/>
              <a:t>set(6)={6,16,26,126,36,136}。</a:t>
            </a:r>
          </a:p>
          <a:p>
            <a:endParaRPr lang="zh-CN" altLang="en-US"/>
          </a:p>
          <a:p>
            <a:r>
              <a:rPr lang="zh-CN" altLang="en-US"/>
              <a:t>注意：该半数单集不是多重集。</a:t>
            </a:r>
          </a:p>
          <a:p>
            <a:endParaRPr lang="zh-CN" altLang="en-US"/>
          </a:p>
          <a:p>
            <a:r>
              <a:rPr lang="zh-CN" altLang="en-US"/>
              <a:t>要求：对于给定的自然数n，计算半数单集set(n)中的元素个数</a:t>
            </a:r>
          </a:p>
        </p:txBody>
      </p:sp>
      <p:pic>
        <p:nvPicPr>
          <p:cNvPr id="10" name="图片 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4"/>
          <a:srcRect r="34179"/>
          <a:stretch>
            <a:fillRect/>
          </a:stretch>
        </p:blipFill>
        <p:spPr>
          <a:xfrm>
            <a:off x="650240" y="1113155"/>
            <a:ext cx="4648200" cy="504317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8050530" y="4733290"/>
            <a:ext cx="15049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hlinkClick r:id="rId5" action="ppaction://hlinkfile"/>
              </a:rPr>
              <a:t>原帖链接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650240" y="391160"/>
            <a:ext cx="42551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测试集</a:t>
            </a: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498475" y="1379220"/>
            <a:ext cx="2513330" cy="82931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/>
          <a:srcRect t="12172" r="14473"/>
          <a:stretch>
            <a:fillRect/>
          </a:stretch>
        </p:blipFill>
        <p:spPr>
          <a:xfrm>
            <a:off x="1751965" y="1379220"/>
            <a:ext cx="1489710" cy="82931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/>
          <a:srcRect r="28180"/>
          <a:stretch>
            <a:fillRect/>
          </a:stretch>
        </p:blipFill>
        <p:spPr>
          <a:xfrm>
            <a:off x="498475" y="3091180"/>
            <a:ext cx="2743200" cy="6762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498475" y="4510405"/>
            <a:ext cx="2743200" cy="11334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/>
          <a:srcRect r="29744"/>
          <a:stretch>
            <a:fillRect/>
          </a:stretch>
        </p:blipFill>
        <p:spPr>
          <a:xfrm>
            <a:off x="6203950" y="1264285"/>
            <a:ext cx="2609850" cy="11334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6203950" y="3148965"/>
            <a:ext cx="2609850" cy="7239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6"/>
          <a:srcRect r="1439"/>
          <a:stretch>
            <a:fillRect/>
          </a:stretch>
        </p:blipFill>
        <p:spPr>
          <a:xfrm>
            <a:off x="6203950" y="4681855"/>
            <a:ext cx="2609850" cy="79057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584200" y="1023620"/>
            <a:ext cx="5556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10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498475" y="2710180"/>
            <a:ext cx="5556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30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584200" y="4142105"/>
            <a:ext cx="5556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50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6203950" y="895985"/>
            <a:ext cx="5556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70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6203950" y="2720340"/>
            <a:ext cx="5556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90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6203950" y="4313555"/>
            <a:ext cx="11214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100</a:t>
            </a: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题目回顾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2-3</a:t>
            </a:r>
            <a:r>
              <a:rPr lang="en-US" altLang="zh-CN">
                <a:solidFill>
                  <a:schemeClr val="accent1"/>
                </a:solidFill>
              </a:rPr>
              <a:t> </a:t>
            </a:r>
            <a:r>
              <a:rPr>
                <a:solidFill>
                  <a:schemeClr val="accent1"/>
                </a:solidFill>
              </a:rPr>
              <a:t>半数集问题</a:t>
            </a:r>
          </a:p>
          <a:p>
            <a:r>
              <a:rPr lang="zh-CN" altLang="en-US"/>
              <a:t>给定一个自然数</a:t>
            </a:r>
            <a:r>
              <a:rPr lang="en-US" altLang="zh-CN"/>
              <a:t>n</a:t>
            </a:r>
            <a:r>
              <a:t>，由</a:t>
            </a:r>
            <a:r>
              <a:rPr lang="en-US" altLang="zh-CN"/>
              <a:t>n</a:t>
            </a:r>
            <a:r>
              <a:t>开始可以依次产生半数集</a:t>
            </a:r>
            <a:r>
              <a:rPr>
                <a:sym typeface="+mn-ea"/>
              </a:rPr>
              <a:t>set(n)中的数如下</a:t>
            </a:r>
            <a:endParaRPr lang="zh-CN" altLang="en-US"/>
          </a:p>
          <a:p>
            <a:r>
              <a:rPr lang="en-US" altLang="zh-CN"/>
              <a:t>(</a:t>
            </a:r>
            <a:r>
              <a:rPr lang="zh-CN" altLang="en-US"/>
              <a:t>1) n</a:t>
            </a:r>
            <a:r>
              <a:rPr lang="en-US" altLang="zh-CN">
                <a:sym typeface="+mn-ea"/>
              </a:rPr>
              <a:t>∈</a:t>
            </a:r>
            <a:r>
              <a:rPr lang="zh-CN" altLang="en-US"/>
              <a:t>set(n):</a:t>
            </a:r>
          </a:p>
          <a:p>
            <a:r>
              <a:rPr lang="zh-CN" altLang="en-US"/>
              <a:t>(2)在n的左边加上一个自然数，但该自然数不能超过最近添加的数的一半:</a:t>
            </a:r>
          </a:p>
          <a:p>
            <a:r>
              <a:rPr lang="zh-CN" altLang="en-US"/>
              <a:t>(3)按此规则进行处理，直到不能再添加自然数为止。</a:t>
            </a:r>
          </a:p>
          <a:p>
            <a:r>
              <a:rPr lang="zh-CN" altLang="en-US"/>
              <a:t>例如，set</a:t>
            </a:r>
            <a:r>
              <a:rPr lang="en-US" altLang="zh-CN"/>
              <a:t>(</a:t>
            </a:r>
            <a:r>
              <a:rPr lang="zh-CN" altLang="en-US"/>
              <a:t>6)=</a:t>
            </a:r>
            <a:r>
              <a:rPr lang="en-US" altLang="zh-CN"/>
              <a:t>{6,16,26,126,36,136}</a:t>
            </a:r>
            <a:r>
              <a:rPr lang="zh-CN" altLang="en-US"/>
              <a:t>。半数集 set(6)中有6个元素。注意，该半数集是</a:t>
            </a:r>
            <a:r>
              <a:rPr lang="zh-CN" altLang="en-US">
                <a:solidFill>
                  <a:srgbClr val="FF0000"/>
                </a:solidFill>
              </a:rPr>
              <a:t>多重集</a:t>
            </a:r>
            <a:r>
              <a:rPr lang="zh-CN" altLang="en-US"/>
              <a:t>。</a:t>
            </a:r>
          </a:p>
          <a:p>
            <a:r>
              <a:rPr lang="zh-CN" altLang="en-US"/>
              <a:t>输入</a:t>
            </a:r>
            <a:r>
              <a:rPr lang="en-US" altLang="zh-CN"/>
              <a:t>n</a:t>
            </a:r>
            <a:r>
              <a:t>（</a:t>
            </a:r>
            <a:r>
              <a:rPr lang="en-US" altLang="zh-CN"/>
              <a:t>0&lt;n&lt;1000</a:t>
            </a:r>
            <a:r>
              <a:t>），输出</a:t>
            </a:r>
            <a:r>
              <a:rPr>
                <a:sym typeface="+mn-ea"/>
              </a:rPr>
              <a:t>set(n)中元素的个数</a:t>
            </a:r>
            <a:r>
              <a:t>。</a:t>
            </a:r>
          </a:p>
          <a:p>
            <a:r>
              <a:rPr lang="en-US" altLang="zh-CN" b="1">
                <a:solidFill>
                  <a:srgbClr val="FF0000"/>
                </a:solidFill>
                <a:sym typeface="+mn-ea"/>
              </a:rPr>
              <a:t>2-4</a:t>
            </a:r>
            <a:r>
              <a:rPr lang="en-US" altLang="zh-CN">
                <a:solidFill>
                  <a:schemeClr val="accent1"/>
                </a:solidFill>
                <a:sym typeface="+mn-ea"/>
              </a:rPr>
              <a:t> </a:t>
            </a:r>
            <a:r>
              <a:rPr>
                <a:solidFill>
                  <a:schemeClr val="accent1"/>
                </a:solidFill>
                <a:sym typeface="+mn-ea"/>
              </a:rPr>
              <a:t>半数单集问题</a:t>
            </a:r>
          </a:p>
          <a:p>
            <a:r>
              <a:rPr>
                <a:sym typeface="+mn-ea"/>
              </a:rPr>
              <a:t>给定一个自然数</a:t>
            </a:r>
            <a:r>
              <a:rPr lang="en-US" altLang="zh-CN">
                <a:sym typeface="+mn-ea"/>
              </a:rPr>
              <a:t>n</a:t>
            </a:r>
            <a:r>
              <a:rPr>
                <a:sym typeface="+mn-ea"/>
              </a:rPr>
              <a:t>，由</a:t>
            </a:r>
            <a:r>
              <a:rPr lang="en-US" altLang="zh-CN">
                <a:sym typeface="+mn-ea"/>
              </a:rPr>
              <a:t>n</a:t>
            </a:r>
            <a:r>
              <a:rPr>
                <a:sym typeface="+mn-ea"/>
              </a:rPr>
              <a:t>开始可以依次产生半数集set(n)中的数如下</a:t>
            </a:r>
            <a:endParaRPr lang="zh-CN" altLang="en-US"/>
          </a:p>
          <a:p>
            <a:r>
              <a:rPr lang="en-US" altLang="zh-CN">
                <a:sym typeface="+mn-ea"/>
              </a:rPr>
              <a:t>(</a:t>
            </a:r>
            <a:r>
              <a:rPr>
                <a:sym typeface="+mn-ea"/>
              </a:rPr>
              <a:t>1) n</a:t>
            </a:r>
            <a:r>
              <a:rPr lang="en-US" altLang="zh-CN">
                <a:sym typeface="+mn-ea"/>
              </a:rPr>
              <a:t>∈</a:t>
            </a:r>
            <a:r>
              <a:rPr>
                <a:sym typeface="+mn-ea"/>
              </a:rPr>
              <a:t>set(n):</a:t>
            </a:r>
            <a:endParaRPr lang="zh-CN" altLang="en-US"/>
          </a:p>
          <a:p>
            <a:r>
              <a:rPr>
                <a:sym typeface="+mn-ea"/>
              </a:rPr>
              <a:t>(2)在n的左边加上一个自然数，但该自然数不能超过最近添加的数的一半:</a:t>
            </a:r>
            <a:endParaRPr lang="zh-CN" altLang="en-US"/>
          </a:p>
          <a:p>
            <a:r>
              <a:rPr>
                <a:sym typeface="+mn-ea"/>
              </a:rPr>
              <a:t>(3)按此规则进行处理，直到不能再添加自然数为止。</a:t>
            </a:r>
            <a:endParaRPr lang="zh-CN" altLang="en-US"/>
          </a:p>
          <a:p>
            <a:r>
              <a:rPr>
                <a:sym typeface="+mn-ea"/>
              </a:rPr>
              <a:t>例如，set</a:t>
            </a:r>
            <a:r>
              <a:rPr lang="en-US" altLang="zh-CN">
                <a:sym typeface="+mn-ea"/>
              </a:rPr>
              <a:t>(</a:t>
            </a:r>
            <a:r>
              <a:rPr>
                <a:sym typeface="+mn-ea"/>
              </a:rPr>
              <a:t>6)=</a:t>
            </a:r>
            <a:r>
              <a:rPr lang="en-US" altLang="zh-CN">
                <a:sym typeface="+mn-ea"/>
              </a:rPr>
              <a:t>{6,16,26,126,36,136}</a:t>
            </a:r>
            <a:r>
              <a:rPr>
                <a:sym typeface="+mn-ea"/>
              </a:rPr>
              <a:t>。半数集 set(6)中有6个元素。注意，该半数集</a:t>
            </a:r>
            <a:r>
              <a:rPr b="1">
                <a:solidFill>
                  <a:srgbClr val="FF0000"/>
                </a:solidFill>
                <a:sym typeface="+mn-ea"/>
              </a:rPr>
              <a:t>不是</a:t>
            </a:r>
            <a:r>
              <a:rPr>
                <a:sym typeface="+mn-ea"/>
              </a:rPr>
              <a:t>多重集。</a:t>
            </a:r>
            <a:r>
              <a:rPr b="1">
                <a:solidFill>
                  <a:srgbClr val="FF0000"/>
                </a:solidFill>
                <a:sym typeface="+mn-ea"/>
              </a:rPr>
              <a:t>集合中已经有的元素不再添加到集合中。</a:t>
            </a:r>
            <a:endParaRPr lang="zh-CN" altLang="en-US"/>
          </a:p>
          <a:p>
            <a:r>
              <a:rPr>
                <a:sym typeface="+mn-ea"/>
              </a:rPr>
              <a:t>输入</a:t>
            </a:r>
            <a:r>
              <a:rPr lang="en-US" altLang="zh-CN">
                <a:sym typeface="+mn-ea"/>
              </a:rPr>
              <a:t>n</a:t>
            </a:r>
            <a:r>
              <a:rPr>
                <a:sym typeface="+mn-ea"/>
              </a:rPr>
              <a:t>（</a:t>
            </a:r>
            <a:r>
              <a:rPr lang="en-US" altLang="zh-CN">
                <a:sym typeface="+mn-ea"/>
              </a:rPr>
              <a:t>0&lt;n&lt;1000</a:t>
            </a:r>
            <a:r>
              <a:rPr>
                <a:sym typeface="+mn-ea"/>
              </a:rPr>
              <a:t>），输出set(n)中元素的个数。</a:t>
            </a: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森</a:t>
            </a:r>
            <a:r>
              <a:rPr lang="en-US" altLang="zh-CN" dirty="0"/>
              <a:t>g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举例引入</a:t>
            </a: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>
                <a:sym typeface="+mn-ea"/>
              </a:rPr>
              <a:t>算法分析与设计第一次实验 半数单集问题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一、问题描述</a:t>
            </a:r>
          </a:p>
          <a:p>
            <a:r>
              <a:rPr lang="zh-CN" altLang="en-US"/>
              <a:t>【问题简述】</a:t>
            </a:r>
          </a:p>
          <a:p>
            <a:r>
              <a:rPr lang="zh-CN" altLang="en-US"/>
              <a:t>给定一个自然数n，由n开始可以依次产生半数集set(n)中的数如下：</a:t>
            </a:r>
          </a:p>
          <a:p>
            <a:r>
              <a:rPr lang="zh-CN" altLang="en-US"/>
              <a:t>(1) n ∈set(n)；</a:t>
            </a:r>
          </a:p>
          <a:p>
            <a:r>
              <a:rPr lang="zh-CN" altLang="en-US"/>
              <a:t>(2) 在n的左边加上一个自然数，但该自然数不能超过最近添加的数的一半；</a:t>
            </a:r>
          </a:p>
          <a:p>
            <a:r>
              <a:rPr lang="zh-CN" altLang="en-US"/>
              <a:t>(3) 按此规则进行处理，直到不能再添加自然数为止。</a:t>
            </a:r>
          </a:p>
          <a:p>
            <a:r>
              <a:rPr lang="zh-CN" altLang="en-US"/>
              <a:t>注意，半数单集不是多重集，集合中已经有的元素不再添加到集合中。</a:t>
            </a:r>
          </a:p>
          <a:p>
            <a:r>
              <a:rPr lang="zh-CN" altLang="en-US"/>
              <a:t>【输入形式】</a:t>
            </a:r>
          </a:p>
          <a:p>
            <a:r>
              <a:rPr lang="zh-CN" altLang="en-US"/>
              <a:t>输入数据由文件名为input.txt的文本文件提供。每个文件只有一行，给出整数n（0&lt;n&lt;201）。</a:t>
            </a:r>
          </a:p>
          <a:p>
            <a:r>
              <a:rPr lang="zh-CN" altLang="en-US"/>
              <a:t>【输出形式】</a:t>
            </a:r>
          </a:p>
          <a:p>
            <a:r>
              <a:rPr lang="zh-CN" altLang="en-US"/>
              <a:t>将计算结果输出到文件output.txt。输出文件只有一行，给出半数集set(n)中的元素个数。</a:t>
            </a:r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>
                <a:sym typeface="+mn-ea"/>
              </a:rPr>
              <a:t>算法分析与设计第一次实验 半数单集问题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lstStyle/>
          <a:p>
            <a:r>
              <a:rPr lang="zh-CN" altLang="en-US" sz="2800"/>
              <a:t>二、问题举例</a:t>
            </a:r>
          </a:p>
          <a:p>
            <a:r>
              <a:rPr lang="zh-CN" altLang="en-US" sz="2800"/>
              <a:t>例如.set(6) </a:t>
            </a:r>
            <a:r>
              <a:rPr lang="en-US" altLang="zh-CN" sz="2800"/>
              <a:t>6</a:t>
            </a:r>
            <a:r>
              <a:rPr sz="2800"/>
              <a:t>，</a:t>
            </a:r>
            <a:r>
              <a:rPr lang="zh-CN" altLang="en-US" sz="2800"/>
              <a:t>16，26，126，36，136。半数集set(6)中</a:t>
            </a:r>
          </a:p>
          <a:p>
            <a:r>
              <a:rPr lang="zh-CN" altLang="en-US" sz="2800"/>
              <a:t>有6个元素。</a:t>
            </a:r>
          </a:p>
          <a:p>
            <a:endParaRPr lang="zh-CN" altLang="en-US" sz="2800"/>
          </a:p>
          <a:p>
            <a:r>
              <a:rPr sz="2800">
                <a:sym typeface="+mn-ea"/>
              </a:rPr>
              <a:t>例如.set(</a:t>
            </a:r>
            <a:r>
              <a:rPr lang="en-US" altLang="zh-CN" sz="2800">
                <a:sym typeface="+mn-ea"/>
              </a:rPr>
              <a:t>10</a:t>
            </a:r>
            <a:r>
              <a:rPr sz="2800">
                <a:sym typeface="+mn-ea"/>
              </a:rPr>
              <a:t>) </a:t>
            </a:r>
            <a:r>
              <a:rPr lang="en-US" altLang="zh-CN" sz="2800">
                <a:sym typeface="+mn-ea"/>
              </a:rPr>
              <a:t>10</a:t>
            </a:r>
            <a:r>
              <a:rPr sz="2800">
                <a:sym typeface="+mn-ea"/>
              </a:rPr>
              <a:t>，</a:t>
            </a:r>
            <a:r>
              <a:rPr lang="en-US" altLang="zh-CN" sz="2800">
                <a:sym typeface="+mn-ea"/>
              </a:rPr>
              <a:t>510</a:t>
            </a:r>
            <a:r>
              <a:rPr sz="2800">
                <a:sym typeface="+mn-ea"/>
              </a:rPr>
              <a:t>，</a:t>
            </a:r>
            <a:r>
              <a:rPr lang="en-US" altLang="zh-CN" sz="2800">
                <a:sym typeface="+mn-ea"/>
              </a:rPr>
              <a:t>2510</a:t>
            </a:r>
            <a:r>
              <a:rPr sz="2800">
                <a:sym typeface="+mn-ea"/>
              </a:rPr>
              <a:t>，</a:t>
            </a:r>
            <a:r>
              <a:rPr lang="en-US" altLang="zh-CN" sz="2800">
                <a:sym typeface="+mn-ea"/>
              </a:rPr>
              <a:t>12510</a:t>
            </a:r>
            <a:r>
              <a:rPr sz="2800">
                <a:sym typeface="+mn-ea"/>
              </a:rPr>
              <a:t>，</a:t>
            </a:r>
            <a:r>
              <a:rPr lang="en-US" altLang="zh-CN" sz="2800">
                <a:sym typeface="+mn-ea"/>
              </a:rPr>
              <a:t>1510</a:t>
            </a:r>
            <a:r>
              <a:rPr sz="2800">
                <a:sym typeface="+mn-ea"/>
              </a:rPr>
              <a:t>，</a:t>
            </a:r>
            <a:r>
              <a:rPr lang="en-US" altLang="zh-CN" sz="2800">
                <a:sym typeface="+mn-ea"/>
              </a:rPr>
              <a:t>410</a:t>
            </a:r>
            <a:r>
              <a:rPr sz="2800">
                <a:sym typeface="+mn-ea"/>
              </a:rPr>
              <a:t>，</a:t>
            </a:r>
            <a:r>
              <a:rPr lang="en-US" altLang="zh-CN" sz="2800">
                <a:sym typeface="+mn-ea"/>
              </a:rPr>
              <a:t>2410</a:t>
            </a:r>
            <a:r>
              <a:rPr sz="2800">
                <a:sym typeface="+mn-ea"/>
              </a:rPr>
              <a:t>，</a:t>
            </a:r>
            <a:r>
              <a:rPr lang="en-US" altLang="zh-CN" sz="2800">
                <a:sym typeface="+mn-ea"/>
              </a:rPr>
              <a:t>12410</a:t>
            </a:r>
            <a:r>
              <a:rPr sz="2800">
                <a:sym typeface="+mn-ea"/>
              </a:rPr>
              <a:t>，</a:t>
            </a:r>
            <a:r>
              <a:rPr lang="en-US" altLang="zh-CN" sz="2800">
                <a:sym typeface="+mn-ea"/>
              </a:rPr>
              <a:t>1410</a:t>
            </a:r>
            <a:r>
              <a:rPr sz="2800">
                <a:sym typeface="+mn-ea"/>
              </a:rPr>
              <a:t>，</a:t>
            </a:r>
            <a:r>
              <a:rPr lang="en-US" altLang="zh-CN" sz="2800">
                <a:sym typeface="+mn-ea"/>
              </a:rPr>
              <a:t>310</a:t>
            </a:r>
            <a:r>
              <a:rPr sz="2800">
                <a:sym typeface="+mn-ea"/>
              </a:rPr>
              <a:t>，</a:t>
            </a:r>
            <a:r>
              <a:rPr lang="en-US" altLang="zh-CN" sz="2800">
                <a:sym typeface="+mn-ea"/>
              </a:rPr>
              <a:t>1310</a:t>
            </a:r>
            <a:r>
              <a:rPr sz="2800">
                <a:sym typeface="+mn-ea"/>
              </a:rPr>
              <a:t>，</a:t>
            </a:r>
            <a:r>
              <a:rPr lang="en-US" altLang="zh-CN" sz="2800">
                <a:sym typeface="+mn-ea"/>
              </a:rPr>
              <a:t>210</a:t>
            </a:r>
            <a:r>
              <a:rPr sz="2800">
                <a:sym typeface="+mn-ea"/>
              </a:rPr>
              <a:t>，</a:t>
            </a:r>
            <a:r>
              <a:rPr lang="en-US" altLang="zh-CN" sz="2800">
                <a:sym typeface="+mn-ea"/>
              </a:rPr>
              <a:t>1210</a:t>
            </a:r>
            <a:r>
              <a:rPr sz="2800">
                <a:sym typeface="+mn-ea"/>
              </a:rPr>
              <a:t>，</a:t>
            </a:r>
            <a:r>
              <a:rPr lang="en-US" altLang="zh-CN" sz="2800">
                <a:sym typeface="+mn-ea"/>
              </a:rPr>
              <a:t>110</a:t>
            </a:r>
            <a:r>
              <a:rPr sz="2800">
                <a:sym typeface="+mn-ea"/>
              </a:rPr>
              <a:t>，半数集set(</a:t>
            </a:r>
            <a:r>
              <a:rPr lang="en-US" altLang="zh-CN" sz="2800">
                <a:sym typeface="+mn-ea"/>
              </a:rPr>
              <a:t>10</a:t>
            </a:r>
            <a:r>
              <a:rPr sz="2800">
                <a:sym typeface="+mn-ea"/>
              </a:rPr>
              <a:t>)中</a:t>
            </a:r>
            <a:endParaRPr lang="zh-CN" altLang="en-US" sz="2800"/>
          </a:p>
          <a:p>
            <a:r>
              <a:rPr sz="2800">
                <a:sym typeface="+mn-ea"/>
              </a:rPr>
              <a:t>有</a:t>
            </a:r>
            <a:r>
              <a:rPr lang="en-US" altLang="zh-CN" sz="2800">
                <a:sym typeface="+mn-ea"/>
              </a:rPr>
              <a:t>14</a:t>
            </a:r>
            <a:r>
              <a:rPr sz="2800">
                <a:sym typeface="+mn-ea"/>
              </a:rPr>
              <a:t>个元素。</a:t>
            </a:r>
          </a:p>
          <a:p>
            <a:r>
              <a:rPr lang="en-US" altLang="zh-CN" sz="2800">
                <a:sym typeface="+mn-ea"/>
              </a:rPr>
              <a:t>0&lt;n&lt;201 n</a:t>
            </a:r>
            <a:r>
              <a:rPr sz="2800">
                <a:sym typeface="+mn-ea"/>
              </a:rPr>
              <a:t>为自然数</a:t>
            </a:r>
            <a:endParaRPr lang="en-US" altLang="zh-CN" sz="2800">
              <a:sym typeface="+mn-ea"/>
            </a:endParaRPr>
          </a:p>
          <a:p>
            <a:r>
              <a:rPr lang="zh-CN" altLang="en-US" sz="2800"/>
              <a:t>半数单集与半数集的区别在于：半数集是多重集，而半数单集不是多重集，即集合中已有的元素不再添加到集合中</a:t>
            </a:r>
          </a:p>
          <a:p>
            <a:endParaRPr lang="zh-CN" altLang="en-US" sz="2800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/>
          <p:cNvSpPr>
            <a:spLocks noGrp="1"/>
          </p:cNvSpPr>
          <p:nvPr>
            <p:ph type="subTitle" idx="1"/>
          </p:nvPr>
        </p:nvSpPr>
        <p:spPr>
          <a:xfrm>
            <a:off x="2216785" y="4056380"/>
            <a:ext cx="7759065" cy="491490"/>
          </a:xfrm>
        </p:spPr>
        <p:txBody>
          <a:bodyPr/>
          <a:lstStyle/>
          <a:p>
            <a:r>
              <a:rPr lang="zh-CN" altLang="en-US" dirty="0"/>
              <a:t>龙</a:t>
            </a:r>
            <a:r>
              <a:rPr lang="en-US" altLang="zh-CN" dirty="0" err="1"/>
              <a:t>lq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2216468" y="2292046"/>
            <a:ext cx="7759065" cy="1150960"/>
          </a:xfrm>
        </p:spPr>
        <p:txBody>
          <a:bodyPr/>
          <a:lstStyle/>
          <a:p>
            <a:r>
              <a:rPr>
                <a:sym typeface="+mn-ea"/>
              </a:rPr>
              <a:t>数学归纳</a:t>
            </a:r>
            <a:r>
              <a:rPr lang="en-US" altLang="zh-CN">
                <a:sym typeface="+mn-ea"/>
              </a:rPr>
              <a:t>+</a:t>
            </a:r>
            <a:r>
              <a:rPr>
                <a:sym typeface="+mn-ea"/>
              </a:rPr>
              <a:t>直觉递归算法（代码）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4990" y="473710"/>
            <a:ext cx="10335895" cy="6126480"/>
          </a:xfrm>
        </p:spPr>
        <p:txBody>
          <a:bodyPr/>
          <a:lstStyle/>
          <a:p>
            <a:pPr marL="0" indent="0">
              <a:buNone/>
            </a:pPr>
            <a:r>
              <a:rPr sz="2400">
                <a:sym typeface="+mn-ea"/>
              </a:rPr>
              <a:t>设set(n)中的元素个数为f(n)。</a:t>
            </a:r>
          </a:p>
          <a:p>
            <a:pPr marL="0" indent="0">
              <a:buNone/>
            </a:pPr>
            <a:endParaRPr sz="2400">
              <a:sym typeface="+mn-ea"/>
            </a:endParaRPr>
          </a:p>
          <a:p>
            <a:pPr marL="0" indent="0">
              <a:buNone/>
            </a:pPr>
            <a:r>
              <a:rPr sz="2400">
                <a:sym typeface="+mn-ea"/>
              </a:rPr>
              <a:t>如：6的前面可以加上1、2、3，而2、3的前面又都可以加上1，也就是f(6)=1+f(3)+f(2)+f(1)。</a:t>
            </a:r>
          </a:p>
          <a:p>
            <a:pPr marL="0" indent="0">
              <a:buNone/>
            </a:pPr>
            <a:endParaRPr sz="2400">
              <a:sym typeface="+mn-ea"/>
            </a:endParaRPr>
          </a:p>
          <a:p>
            <a:pPr marL="0" indent="0">
              <a:buNone/>
            </a:pPr>
            <a:r>
              <a:rPr sz="2400">
                <a:sym typeface="+mn-ea"/>
              </a:rPr>
              <a:t>则显然有递归表达式：</a:t>
            </a:r>
          </a:p>
          <a:p>
            <a:pPr marL="0" indent="0">
              <a:buNone/>
            </a:pPr>
            <a:r>
              <a:rPr sz="2400">
                <a:sym typeface="+mn-ea"/>
              </a:rPr>
              <a:t>f(n)=1+∑f(i)，i=1,2……n/2。</a:t>
            </a:r>
          </a:p>
          <a:p>
            <a:pPr marL="0" indent="0">
              <a:buNone/>
            </a:pPr>
            <a:endParaRPr sz="2400">
              <a:sym typeface="+mn-ea"/>
            </a:endParaRPr>
          </a:p>
          <a:p>
            <a:pPr marL="0" indent="0">
              <a:buNone/>
            </a:pPr>
            <a:endParaRPr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72745" y="156845"/>
            <a:ext cx="11149330" cy="6509385"/>
          </a:xfrm>
        </p:spPr>
        <p:txBody>
          <a:bodyPr/>
          <a:lstStyle/>
          <a:p>
            <a:pPr marL="0" indent="0">
              <a:buNone/>
            </a:pPr>
            <a:r>
              <a:rPr sz="2000">
                <a:sym typeface="+mn-ea"/>
              </a:rPr>
              <a:t>据此设计出求f(n)的递归算法：</a:t>
            </a:r>
          </a:p>
          <a:p>
            <a:pPr marL="0" indent="0">
              <a:buNone/>
            </a:pPr>
            <a:r>
              <a:rPr sz="2000">
                <a:sym typeface="+mn-ea"/>
              </a:rPr>
              <a:t>int f(int n)</a:t>
            </a:r>
          </a:p>
          <a:p>
            <a:pPr marL="0" indent="0">
              <a:buNone/>
            </a:pPr>
            <a:r>
              <a:rPr sz="2000">
                <a:sym typeface="+mn-ea"/>
              </a:rPr>
              <a:t>{</a:t>
            </a:r>
          </a:p>
          <a:p>
            <a:pPr marL="0" indent="457200">
              <a:buNone/>
            </a:pPr>
            <a:r>
              <a:rPr sz="2000">
                <a:sym typeface="+mn-ea"/>
              </a:rPr>
              <a:t>int temp=1;</a:t>
            </a:r>
          </a:p>
          <a:p>
            <a:pPr marL="0" indent="457200">
              <a:buNone/>
            </a:pPr>
            <a:r>
              <a:rPr sz="2000">
                <a:sym typeface="+mn-ea"/>
              </a:rPr>
              <a:t>if(n&gt;1)</a:t>
            </a:r>
          </a:p>
          <a:p>
            <a:pPr marL="0" indent="457200">
              <a:buNone/>
            </a:pPr>
            <a:r>
              <a:rPr sz="2000">
                <a:sym typeface="+mn-ea"/>
              </a:rPr>
              <a:t>for</a:t>
            </a:r>
            <a:r>
              <a:rPr lang="en-US" altLang="zh-CN" sz="2000">
                <a:sym typeface="+mn-ea"/>
              </a:rPr>
              <a:t> </a:t>
            </a:r>
            <a:r>
              <a:rPr sz="2000">
                <a:sym typeface="+mn-ea"/>
              </a:rPr>
              <a:t>(</a:t>
            </a:r>
            <a:r>
              <a:rPr lang="en-US" altLang="zh-CN" sz="2000">
                <a:sym typeface="+mn-ea"/>
              </a:rPr>
              <a:t> </a:t>
            </a:r>
            <a:r>
              <a:rPr sz="2000">
                <a:sym typeface="+mn-ea"/>
              </a:rPr>
              <a:t>int</a:t>
            </a:r>
            <a:r>
              <a:rPr lang="en-US" altLang="zh-CN" sz="2000">
                <a:sym typeface="+mn-ea"/>
              </a:rPr>
              <a:t> </a:t>
            </a:r>
            <a:r>
              <a:rPr sz="2000">
                <a:sym typeface="+mn-ea"/>
              </a:rPr>
              <a:t> i=1；i</a:t>
            </a:r>
            <a:r>
              <a:rPr lang="en-US" altLang="zh-CN" sz="2000">
                <a:sym typeface="+mn-ea"/>
              </a:rPr>
              <a:t> </a:t>
            </a:r>
            <a:r>
              <a:rPr sz="2000">
                <a:sym typeface="+mn-ea"/>
              </a:rPr>
              <a:t>&lt;</a:t>
            </a:r>
            <a:r>
              <a:rPr lang="en-US" altLang="zh-CN" sz="2000">
                <a:sym typeface="+mn-ea"/>
              </a:rPr>
              <a:t> </a:t>
            </a:r>
            <a:r>
              <a:rPr sz="2000">
                <a:sym typeface="+mn-ea"/>
              </a:rPr>
              <a:t>=</a:t>
            </a:r>
            <a:r>
              <a:rPr lang="en-US" altLang="zh-CN" sz="2000">
                <a:sym typeface="+mn-ea"/>
              </a:rPr>
              <a:t> </a:t>
            </a:r>
            <a:r>
              <a:rPr sz="2000">
                <a:sym typeface="+mn-ea"/>
              </a:rPr>
              <a:t>n/2；i</a:t>
            </a:r>
            <a:r>
              <a:rPr lang="en-US" altLang="zh-CN" sz="2000">
                <a:sym typeface="+mn-ea"/>
              </a:rPr>
              <a:t> </a:t>
            </a:r>
            <a:r>
              <a:rPr sz="2000">
                <a:sym typeface="+mn-ea"/>
              </a:rPr>
              <a:t>++)</a:t>
            </a:r>
          </a:p>
          <a:p>
            <a:pPr marL="0" indent="0">
              <a:buNone/>
            </a:pPr>
            <a:r>
              <a:rPr lang="en-US" altLang="zh-CN" sz="2000">
                <a:sym typeface="+mn-ea"/>
              </a:rPr>
              <a:t>       	   </a:t>
            </a:r>
            <a:r>
              <a:rPr sz="2000">
                <a:sym typeface="+mn-ea"/>
              </a:rPr>
              <a:t>temp+=f(i)；</a:t>
            </a:r>
          </a:p>
          <a:p>
            <a:pPr marL="0" indent="457200">
              <a:buNone/>
            </a:pPr>
            <a:r>
              <a:rPr sz="2000">
                <a:sym typeface="+mn-ea"/>
              </a:rPr>
              <a:t>return temp；</a:t>
            </a:r>
          </a:p>
          <a:p>
            <a:pPr marL="0" indent="0">
              <a:buNone/>
            </a:pPr>
            <a:r>
              <a:rPr sz="2000">
                <a:sym typeface="+mn-ea"/>
              </a:rPr>
              <a:t>}</a:t>
            </a:r>
          </a:p>
          <a:p>
            <a:pPr marL="0" indent="0">
              <a:buNone/>
            </a:pPr>
            <a:r>
              <a:rPr sz="2000">
                <a:sym typeface="+mn-ea"/>
              </a:rPr>
              <a:t>时间复杂度：n/2个相加，每一个需要计算1+…+i/2，因此时间复杂度为O(n^2)</a:t>
            </a:r>
          </a:p>
          <a:p>
            <a:pPr marL="0" indent="0">
              <a:buNone/>
            </a:pPr>
            <a:r>
              <a:rPr sz="2000">
                <a:sym typeface="+mn-ea"/>
              </a:rPr>
              <a:t>缺点：这样会有很多的重复子问题计算。例如，当n=4时，f(4)=1+f(1)+f(2)，而f(2)=1+f(1)，在计算f(2)的时候又要重复计算一次f(1)。</a:t>
            </a:r>
          </a:p>
          <a:p>
            <a:pPr marL="0" indent="0">
              <a:buNone/>
            </a:pPr>
            <a:endParaRPr sz="2000"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ODMyM2E5MGIzMDMyYzI1ZmM2YjFjMWFlYTNhMjY3MDU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i*1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YPE" val="i"/>
  <p:tag name="KSO_WM_UNIT_INDEX" val="1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1"/>
  <p:tag name="KSO_WM_SLIDE_BACKGROUND_TYPE" val="leftRight"/>
  <p:tag name="KSO_WM_SLIDE_BK_DARK_LIGHT" val="2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YPE" val="i"/>
  <p:tag name="KSO_WM_UNIT_INDEX" val="1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1"/>
  <p:tag name="KSO_WM_SLIDE_BACKGROUND_TYPE" val="topBottom"/>
  <p:tag name="KSO_WM_SLIDE_BK_DARK_LIGHT" val="2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TYPE" val="i"/>
  <p:tag name="KSO_WM_UNIT_INDEX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SLIDE_BACKGROUND_TYPE" val="bottomTop"/>
  <p:tag name="KSO_WM_SLIDE_BK_DARK_LIGHT" val="2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1"/>
  <p:tag name="KSO_WM_SLIDE_BACKGROUND_TYPE" val="bottomTop"/>
  <p:tag name="KSO_WM_SLIDE_BK_DARK_LIGHT" val="2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SLIDE_BACKGROUND_TYPE" val="navigation"/>
  <p:tag name="KSO_WM_SLIDE_BK_DARK_LIGHT" val="2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1"/>
  <p:tag name="KSO_WM_SLIDE_BACKGROUND_TYPE" val="navigation"/>
  <p:tag name="KSO_WM_SLIDE_BK_DARK_LIGHT" val="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belt"/>
  <p:tag name="KSO_WM_SLIDE_BK_DARK_LIGHT" val="2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YPE" val="i"/>
  <p:tag name="KSO_WM_UNIT_INDEX" val="1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2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YPE" val="i"/>
  <p:tag name="KSO_WM_UNIT_INDEX" val="2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601_1"/>
  <p:tag name="KSO_WM_TEMPLATE_SUBCATEGORY" val="0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2601"/>
  <p:tag name="KSO_WM_SLIDE_LAYOUT" val="a_b_f"/>
  <p:tag name="KSO_WM_SLIDE_LAYOUT_CNT" val="1_1_2"/>
  <p:tag name="KSO_WM_TEMPLATE_THUMBS_INDEX" val="1、4、7、8、9、10、11、13、14、15"/>
  <p:tag name="KSO_WM_TEMPLATE_MASTER_THUMB_INDEX" val="12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2601_1*i*1"/>
  <p:tag name="KSO_WM_TEMPLATE_CATEGORY" val="custom"/>
  <p:tag name="KSO_WM_TEMPLATE_INDEX" val="20202601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5"/>
  <p:tag name="KSO_WM_UNIT_TEXT_FILL_TYPE" val="1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副标题"/>
  <p:tag name="KSO_WM_UNIT_NOCLEAR" val="0"/>
  <p:tag name="KSO_WM_UNIT_VALUE" val="19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2601_1*b*1"/>
  <p:tag name="KSO_WM_TEMPLATE_CATEGORY" val="custom"/>
  <p:tag name="KSO_WM_TEMPLATE_INDEX" val="20202601"/>
  <p:tag name="KSO_WM_UNIT_LAYERLEVEL" val="1"/>
  <p:tag name="KSO_WM_TAG_VERSION" val="1.0"/>
  <p:tag name="KSO_WM_BEAUTIFY_FLAG" val="#wm#"/>
  <p:tag name="KSO_WM_UNIT_ISNUMDGMTITLE" val="0"/>
  <p:tag name="KSO_WM_UNIT_TEXT_FILL_FORE_SCHEMECOLOR_INDEX_BRIGHTNESS" val="0"/>
  <p:tag name="KSO_WM_UNIT_TEXT_FILL_FORE_SCHEMECOLOR_INDEX" val="5"/>
  <p:tag name="KSO_WM_UNIT_TEXT_FILL_TYPE" val="1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简约工作汇报模板"/>
  <p:tag name="KSO_WM_UNIT_NOCLEAR" val="0"/>
  <p:tag name="KSO_WM_UNIT_VALUE" val="1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601_1*a*1"/>
  <p:tag name="KSO_WM_TEMPLATE_CATEGORY" val="custom"/>
  <p:tag name="KSO_WM_TEMPLATE_INDEX" val="20202601"/>
  <p:tag name="KSO_WM_UNIT_LAYERLEVEL" val="1"/>
  <p:tag name="KSO_WM_TAG_VERSION" val="1.0"/>
  <p:tag name="KSO_WM_BEAUTIFY_FLAG" val="#wm#"/>
  <p:tag name="KSO_WM_UNIT_ISNUMDGMTITLE" val="0"/>
  <p:tag name="KSO_WM_UNIT_TEXT_FILL_FORE_SCHEMECOLOR_INDEX_BRIGHTNESS" val="0"/>
  <p:tag name="KSO_WM_UNIT_TEXT_FILL_FORE_SCHEMECOLOR_INDEX" val="5"/>
  <p:tag name="KSO_WM_UNIT_TEXT_FILL_TYPE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2601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2601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2601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2601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2601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2601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2601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2601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2601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260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2601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2601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2601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2601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2601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2601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2601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60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60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SUBCATEGORY" val="0"/>
  <p:tag name="KSO_WM_TEMPLATE_MASTER_TYPE" val="1"/>
  <p:tag name="KSO_WM_TEMPLATE_COLOR_TYPE" val="1"/>
  <p:tag name="KSO_WM_TEMPLATE_MASTER_THUMB_INDEX" val="12"/>
  <p:tag name="KSO_WM_UNIT_SHOW_EDIT_AREA_INDICATION" val="0"/>
  <p:tag name="KSO_WM_TAG_VERSION" val="1.0"/>
  <p:tag name="KSO_WM_BEAUTIFY_FLAG" val="#wm#"/>
  <p:tag name="KSO_WM_TEMPLATE_CATEGORY" val="custom"/>
  <p:tag name="KSO_WM_TEMPLATE_INDEX" val="20202601"/>
  <p:tag name="KSO_WM_TEMPLATE_THUMBS_INDEX" val="1、4、7、8、9、10、11、13、14、15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TYPE" val="i"/>
  <p:tag name="KSO_WM_UNIT_INDEX" val="1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3*i*1"/>
  <p:tag name="KSO_WM_UNIT_BK_DARK_LIGHT" val="2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heme/theme1.xml><?xml version="1.0" encoding="utf-8"?>
<a:theme xmlns:a="http://schemas.openxmlformats.org/drawingml/2006/main" name="WPS">
  <a:themeElements>
    <a:clrScheme name="WPS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4874CB"/>
      </a:accent1>
      <a:accent2>
        <a:srgbClr val="E6724B"/>
      </a:accent2>
      <a:accent3>
        <a:srgbClr val="EFBB1F"/>
      </a:accent3>
      <a:accent4>
        <a:srgbClr val="75BD42"/>
      </a:accent4>
      <a:accent5>
        <a:srgbClr val="30C0B4"/>
      </a:accent5>
      <a:accent6>
        <a:srgbClr val="E05269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">
      <a:dk1>
        <a:srgbClr val="000000"/>
      </a:dk1>
      <a:lt1>
        <a:srgbClr val="FFFFFF"/>
      </a:lt1>
      <a:dk2>
        <a:srgbClr val="E9F3FA"/>
      </a:dk2>
      <a:lt2>
        <a:srgbClr val="FFFFFF"/>
      </a:lt2>
      <a:accent1>
        <a:srgbClr val="4472C4"/>
      </a:accent1>
      <a:accent2>
        <a:srgbClr val="2A8DD4"/>
      </a:accent2>
      <a:accent3>
        <a:srgbClr val="2FA1CF"/>
      </a:accent3>
      <a:accent4>
        <a:srgbClr val="33B2B2"/>
      </a:accent4>
      <a:accent5>
        <a:srgbClr val="35BD81"/>
      </a:accent5>
      <a:accent6>
        <a:srgbClr val="59C54F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1408</Words>
  <Application>Microsoft Office PowerPoint</Application>
  <PresentationFormat>宽屏</PresentationFormat>
  <Paragraphs>154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21</vt:i4>
      </vt:variant>
    </vt:vector>
  </HeadingPairs>
  <TitlesOfParts>
    <vt:vector size="29" baseType="lpstr">
      <vt:lpstr>汉仪旗黑-85S</vt:lpstr>
      <vt:lpstr>宋体</vt:lpstr>
      <vt:lpstr>微软雅黑</vt:lpstr>
      <vt:lpstr>Arial</vt:lpstr>
      <vt:lpstr>Calibri</vt:lpstr>
      <vt:lpstr>Viner Hand ITC</vt:lpstr>
      <vt:lpstr>WPS</vt:lpstr>
      <vt:lpstr>1_Office 主题​​</vt:lpstr>
      <vt:lpstr>数据结构与算法分析</vt:lpstr>
      <vt:lpstr>小组分工</vt:lpstr>
      <vt:lpstr>题目回顾</vt:lpstr>
      <vt:lpstr>举例引入</vt:lpstr>
      <vt:lpstr>算法分析与设计第一次实验 半数单集问题</vt:lpstr>
      <vt:lpstr>算法分析与设计第一次实验 半数单集问题</vt:lpstr>
      <vt:lpstr>数学归纳+直觉递归算法（代码）</vt:lpstr>
      <vt:lpstr>PowerPoint 演示文稿</vt:lpstr>
      <vt:lpstr>PowerPoint 演示文稿</vt:lpstr>
      <vt:lpstr>递归算法改进与理由</vt:lpstr>
      <vt:lpstr>PowerPoint 演示文稿</vt:lpstr>
      <vt:lpstr>解释产生重复的原因 &amp;消除该情况</vt:lpstr>
      <vt:lpstr>为什么会产生重复</vt:lpstr>
      <vt:lpstr>如何消除重复</vt:lpstr>
      <vt:lpstr>如何消除重复</vt:lpstr>
      <vt:lpstr>讲解完整代码</vt:lpstr>
      <vt:lpstr>2-3</vt:lpstr>
      <vt:lpstr>2-4</vt:lpstr>
      <vt:lpstr>运行程序与测试案例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wolf</dc:creator>
  <cp:lastModifiedBy>Bronya Zaychik</cp:lastModifiedBy>
  <cp:revision>16</cp:revision>
  <dcterms:created xsi:type="dcterms:W3CDTF">2023-10-29T13:07:00Z</dcterms:created>
  <dcterms:modified xsi:type="dcterms:W3CDTF">2025-01-27T08:33:47Z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CF98A0400861412F84680ABEB0E63CD8_12</vt:lpwstr>
  </property>
  <property fmtid="{D5CDD505-2E9C-101B-9397-08002B2CF9AE}" pid="3" name="KSOProductBuildVer">
    <vt:lpwstr>2052-12.1.0.15712</vt:lpwstr>
  </property>
</Properties>
</file>