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4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D1C6-32DD-4F80-9F9E-EE144500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Projet Blog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81AD24-9EAF-47B4-95A4-11DE654BB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Créez un blog pour un écrivain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964BAB-0264-406A-A681-9505F504F07C}"/>
              </a:ext>
            </a:extLst>
          </p:cNvPr>
          <p:cNvSpPr txBox="1"/>
          <p:nvPr/>
        </p:nvSpPr>
        <p:spPr>
          <a:xfrm>
            <a:off x="134223" y="6424699"/>
            <a:ext cx="739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Thibaut MINARD – Parcours Développeur Web Junior / Projet 3 - </a:t>
            </a:r>
            <a:r>
              <a:rPr lang="fr-FR" sz="1400" dirty="0" err="1"/>
              <a:t>OpenClassrooms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7505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0801F8-D5D5-401F-B81D-C2372430F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28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Routeur</a:t>
            </a:r>
          </a:p>
          <a:p>
            <a:endParaRPr lang="fr-FR" dirty="0"/>
          </a:p>
          <a:p>
            <a:r>
              <a:rPr lang="fr-FR" dirty="0"/>
              <a:t>Session_start()</a:t>
            </a:r>
          </a:p>
          <a:p>
            <a:endParaRPr lang="fr-FR" dirty="0"/>
          </a:p>
          <a:p>
            <a:r>
              <a:rPr lang="fr-FR" dirty="0"/>
              <a:t>Appel du controller</a:t>
            </a:r>
          </a:p>
          <a:p>
            <a:endParaRPr lang="fr-FR" dirty="0"/>
          </a:p>
          <a:p>
            <a:r>
              <a:rPr lang="fr-FR" dirty="0"/>
              <a:t>Appel des fonctions du controller en fonction de l’action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85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BBE7EE5-41B5-41AA-BA57-564276B21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6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Controller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Charge le model</a:t>
            </a:r>
          </a:p>
          <a:p>
            <a:endParaRPr lang="fr-FR" dirty="0"/>
          </a:p>
          <a:p>
            <a:r>
              <a:rPr lang="fr-FR" dirty="0"/>
              <a:t>Appel les méthodes du model</a:t>
            </a:r>
          </a:p>
          <a:p>
            <a:endParaRPr lang="fr-FR" dirty="0"/>
          </a:p>
          <a:p>
            <a:r>
              <a:rPr lang="fr-FR" dirty="0"/>
              <a:t>Appel à la </a:t>
            </a:r>
            <a:r>
              <a:rPr lang="fr-FR" dirty="0" err="1"/>
              <a:t>view</a:t>
            </a:r>
            <a:r>
              <a:rPr lang="fr-FR" dirty="0"/>
              <a:t> pour l’affichage de la page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73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7EC6CB6-FEAB-46B8-A908-8F6CEA736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4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dirty="0"/>
              <a:t>Model</a:t>
            </a:r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r>
              <a:rPr lang="fr-FR" dirty="0"/>
              <a:t>Orienté Objet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Manager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 err="1"/>
              <a:t>PostManager</a:t>
            </a:r>
            <a:r>
              <a:rPr lang="fr-FR" dirty="0"/>
              <a:t> Front et Back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 err="1"/>
              <a:t>CommentManager</a:t>
            </a:r>
            <a:r>
              <a:rPr lang="fr-FR" dirty="0"/>
              <a:t> Front et Back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MySQL</a:t>
            </a:r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endParaRPr lang="fr-FR" sz="1500" dirty="0"/>
          </a:p>
          <a:p>
            <a:pPr>
              <a:lnSpc>
                <a:spcPct val="90000"/>
              </a:lnSpc>
            </a:pPr>
            <a:endParaRPr lang="fr-FR" sz="1500" dirty="0"/>
          </a:p>
          <a:p>
            <a:pPr marL="0" indent="0">
              <a:lnSpc>
                <a:spcPct val="90000"/>
              </a:lnSpc>
              <a:buNone/>
            </a:pPr>
            <a:endParaRPr lang="fr-FR" sz="1500" dirty="0"/>
          </a:p>
          <a:p>
            <a:pPr marL="57150" indent="0">
              <a:lnSpc>
                <a:spcPct val="90000"/>
              </a:lnSpc>
              <a:buNone/>
            </a:pPr>
            <a:endParaRPr lang="fr-FR" sz="1500" dirty="0"/>
          </a:p>
          <a:p>
            <a:pPr indent="-285750">
              <a:lnSpc>
                <a:spcPct val="90000"/>
              </a:lnSpc>
            </a:pPr>
            <a:endParaRPr lang="fr-FR" sz="15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01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53BE63-CE39-441C-BB73-F994B6A4F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" r="27497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View</a:t>
            </a:r>
          </a:p>
          <a:p>
            <a:endParaRPr lang="fr-FR" dirty="0"/>
          </a:p>
          <a:p>
            <a:r>
              <a:rPr lang="fr-FR" dirty="0"/>
              <a:t> Affichages</a:t>
            </a:r>
          </a:p>
          <a:p>
            <a:endParaRPr lang="fr-FR" dirty="0"/>
          </a:p>
          <a:p>
            <a:r>
              <a:rPr lang="fr-FR" dirty="0"/>
              <a:t>PHP et HTML</a:t>
            </a:r>
          </a:p>
          <a:p>
            <a:endParaRPr lang="fr-FR" dirty="0"/>
          </a:p>
          <a:p>
            <a:r>
              <a:rPr lang="fr-FR" dirty="0"/>
              <a:t>Template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37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D397CC9-8F26-4F95-AC1D-09B744D93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7" r="1909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HTML/CSS</a:t>
            </a:r>
          </a:p>
          <a:p>
            <a:endParaRPr lang="fr-FR" dirty="0"/>
          </a:p>
          <a:p>
            <a:r>
              <a:rPr lang="fr-FR" dirty="0"/>
              <a:t>HTML valide </a:t>
            </a:r>
          </a:p>
          <a:p>
            <a:endParaRPr lang="fr-FR" dirty="0"/>
          </a:p>
          <a:p>
            <a:r>
              <a:rPr lang="fr-FR" dirty="0"/>
              <a:t>CSS valide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1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A167782-C9A5-4F59-98FB-F58C18B99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6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JavaScript</a:t>
            </a:r>
          </a:p>
          <a:p>
            <a:endParaRPr lang="fr-FR" dirty="0"/>
          </a:p>
          <a:p>
            <a:r>
              <a:rPr lang="fr-FR" dirty="0" err="1"/>
              <a:t>ConfirmManagement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NoticeManagement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Affichage du menu sur mobile</a:t>
            </a:r>
          </a:p>
          <a:p>
            <a:endParaRPr lang="fr-FR" dirty="0"/>
          </a:p>
          <a:p>
            <a:r>
              <a:rPr lang="fr-FR" dirty="0"/>
              <a:t>Autres fonctions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11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5F04596-B480-4058-B917-835EAFFD0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33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MySQL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Table posts</a:t>
            </a:r>
          </a:p>
          <a:p>
            <a:endParaRPr lang="fr-FR" dirty="0"/>
          </a:p>
          <a:p>
            <a:r>
              <a:rPr lang="fr-FR" dirty="0"/>
              <a:t>Table comments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34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Les consignes </a:t>
            </a:r>
          </a:p>
          <a:p>
            <a:endParaRPr lang="fr-FR" dirty="0"/>
          </a:p>
          <a:p>
            <a:r>
              <a:rPr lang="fr-FR" dirty="0"/>
              <a:t>La compréhension de l’architecture MVC</a:t>
            </a:r>
          </a:p>
          <a:p>
            <a:endParaRPr lang="fr-FR" dirty="0"/>
          </a:p>
          <a:p>
            <a:r>
              <a:rPr lang="fr-FR" dirty="0"/>
              <a:t>Le temps pour réaliser le projet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5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perspectives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La pagination des articles et des commentaires </a:t>
            </a:r>
          </a:p>
          <a:p>
            <a:endParaRPr lang="fr-FR" dirty="0"/>
          </a:p>
          <a:p>
            <a:r>
              <a:rPr lang="fr-FR" dirty="0"/>
              <a:t>PHP orienté objet</a:t>
            </a:r>
          </a:p>
          <a:p>
            <a:endParaRPr lang="fr-FR" dirty="0"/>
          </a:p>
          <a:p>
            <a:r>
              <a:rPr lang="fr-FR" dirty="0"/>
              <a:t>Rendu visuel de l’administration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2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653B2-6582-4C41-B76D-D49DC962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D4BE1-EA70-4344-82B3-8262A87A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Enoncé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Les attendus et les contraintes</a:t>
            </a:r>
          </a:p>
          <a:p>
            <a:pPr marL="228600" indent="-228600">
              <a:buFont typeface="+mj-lt"/>
              <a:buAutoNum type="arabicParenR"/>
            </a:pPr>
            <a:endParaRPr lang="fr-FR" sz="1200" dirty="0"/>
          </a:p>
          <a:p>
            <a:r>
              <a:rPr lang="fr-FR" sz="2400" dirty="0"/>
              <a:t>Le blog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Présentation visuelle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Les difficultés rencontrées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Les perspectives d’amélioration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25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B76B-238F-400F-BBC7-5539936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SzPct val="80000"/>
              <a:buFont typeface="Wingdings 3" panose="05040102010807070707" pitchFamily="18" charset="2"/>
              <a:buChar char="u"/>
            </a:pPr>
            <a:r>
              <a:rPr lang="fr-FR" dirty="0"/>
              <a:t>Enoncé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5D19-AE73-4BDD-9C43-F39C551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2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attendus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 blog pour un écrivain.</a:t>
            </a:r>
          </a:p>
          <a:p>
            <a:endParaRPr lang="fr-FR" dirty="0"/>
          </a:p>
          <a:p>
            <a:r>
              <a:rPr lang="fr-FR" dirty="0"/>
              <a:t>Pas de Wordpress</a:t>
            </a:r>
          </a:p>
          <a:p>
            <a:endParaRPr lang="fr-FR" dirty="0"/>
          </a:p>
          <a:p>
            <a:r>
              <a:rPr lang="fr-FR" dirty="0"/>
              <a:t>Outil simple</a:t>
            </a:r>
          </a:p>
          <a:p>
            <a:endParaRPr lang="fr-FR" dirty="0"/>
          </a:p>
          <a:p>
            <a:r>
              <a:rPr lang="fr-FR" dirty="0"/>
              <a:t>Interface FrontEnd</a:t>
            </a:r>
          </a:p>
          <a:p>
            <a:endParaRPr lang="fr-FR" dirty="0"/>
          </a:p>
          <a:p>
            <a:r>
              <a:rPr lang="fr-FR" dirty="0"/>
              <a:t>Interface BackEnd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0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>
            <a:normAutofit/>
          </a:bodyPr>
          <a:lstStyle/>
          <a:p>
            <a:r>
              <a:rPr lang="fr-FR" sz="2800" dirty="0"/>
              <a:t>Les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r>
              <a:rPr lang="fr-FR" dirty="0"/>
              <a:t>PHP/MySQL</a:t>
            </a:r>
          </a:p>
          <a:p>
            <a:endParaRPr lang="fr-FR" dirty="0"/>
          </a:p>
          <a:p>
            <a:r>
              <a:rPr lang="fr-FR" dirty="0"/>
              <a:t>Pas de Framework</a:t>
            </a:r>
          </a:p>
          <a:p>
            <a:endParaRPr lang="fr-FR" dirty="0"/>
          </a:p>
          <a:p>
            <a:r>
              <a:rPr lang="fr-FR" dirty="0"/>
              <a:t>Programmation orientée objet</a:t>
            </a:r>
          </a:p>
          <a:p>
            <a:endParaRPr lang="fr-FR" dirty="0"/>
          </a:p>
          <a:p>
            <a:r>
              <a:rPr lang="fr-FR" dirty="0"/>
              <a:t>Interface WYSIWYG TinyMCE</a:t>
            </a:r>
          </a:p>
          <a:p>
            <a:endParaRPr lang="fr-FR" dirty="0"/>
          </a:p>
          <a:p>
            <a:r>
              <a:rPr lang="fr-FR" dirty="0"/>
              <a:t>Administration protégée par mot de passe</a:t>
            </a:r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5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B76B-238F-400F-BBC7-5539936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SzPct val="80000"/>
              <a:buFont typeface="Wingdings 3" panose="05040102010807070707" pitchFamily="18" charset="2"/>
              <a:buChar char="u"/>
            </a:pPr>
            <a:r>
              <a:rPr lang="fr-FR" dirty="0"/>
              <a:t>Le Blog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5D19-AE73-4BDD-9C43-F39C551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48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45350D-1773-41BF-80F1-A26200D17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8" r="24626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/>
              <a:t>Présentation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Interface FrontEnd</a:t>
            </a:r>
          </a:p>
          <a:p>
            <a:endParaRPr lang="fr-FR" dirty="0"/>
          </a:p>
          <a:p>
            <a:r>
              <a:rPr lang="fr-FR" dirty="0"/>
              <a:t>Accueil / Explication / Liste des articles</a:t>
            </a:r>
          </a:p>
          <a:p>
            <a:endParaRPr lang="fr-FR" dirty="0"/>
          </a:p>
          <a:p>
            <a:r>
              <a:rPr lang="fr-FR" dirty="0"/>
              <a:t>Biographie</a:t>
            </a:r>
          </a:p>
          <a:p>
            <a:endParaRPr lang="fr-FR" dirty="0"/>
          </a:p>
          <a:p>
            <a:r>
              <a:rPr lang="fr-FR" dirty="0"/>
              <a:t>Article entier</a:t>
            </a:r>
          </a:p>
          <a:p>
            <a:endParaRPr lang="fr-FR" dirty="0"/>
          </a:p>
          <a:p>
            <a:r>
              <a:rPr lang="fr-FR" dirty="0"/>
              <a:t>Visuel sur mobile</a:t>
            </a:r>
          </a:p>
          <a:p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E0E5BF-E918-4AE1-98B4-8308C3249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1" r="282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/>
              <a:t>Présentation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Interface BackEnd</a:t>
            </a:r>
          </a:p>
          <a:p>
            <a:endParaRPr lang="fr-FR" dirty="0"/>
          </a:p>
          <a:p>
            <a:r>
              <a:rPr lang="fr-FR" dirty="0"/>
              <a:t>Liste des articles avec options d’administrations</a:t>
            </a:r>
          </a:p>
          <a:p>
            <a:endParaRPr lang="fr-FR" dirty="0"/>
          </a:p>
          <a:p>
            <a:r>
              <a:rPr lang="fr-FR" dirty="0"/>
              <a:t>Création d’un article</a:t>
            </a:r>
          </a:p>
          <a:p>
            <a:endParaRPr lang="fr-FR" dirty="0"/>
          </a:p>
          <a:p>
            <a:r>
              <a:rPr lang="fr-FR" dirty="0"/>
              <a:t>Listes des commentaires avec options d’administrations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1BF1A-BDB4-4675-8829-601BA8BA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39BB-435B-4533-B86E-BD703C28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835"/>
            <a:ext cx="3851122" cy="438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Architecture MVC</a:t>
            </a:r>
          </a:p>
          <a:p>
            <a:endParaRPr lang="fr-FR" dirty="0"/>
          </a:p>
          <a:p>
            <a:r>
              <a:rPr lang="fr-FR" dirty="0"/>
              <a:t>Séparation FrontEnd / BackEnd</a:t>
            </a:r>
          </a:p>
          <a:p>
            <a:endParaRPr lang="fr-FR" dirty="0"/>
          </a:p>
          <a:p>
            <a:r>
              <a:rPr lang="fr-FR" dirty="0"/>
              <a:t>Routeur</a:t>
            </a:r>
          </a:p>
          <a:p>
            <a:endParaRPr lang="fr-FR" dirty="0"/>
          </a:p>
          <a:p>
            <a:r>
              <a:rPr lang="fr-FR" dirty="0"/>
              <a:t>Controller</a:t>
            </a:r>
          </a:p>
          <a:p>
            <a:endParaRPr lang="fr-FR" dirty="0"/>
          </a:p>
          <a:p>
            <a:r>
              <a:rPr lang="fr-FR" dirty="0"/>
              <a:t>Model</a:t>
            </a:r>
          </a:p>
          <a:p>
            <a:endParaRPr lang="fr-FR" dirty="0"/>
          </a:p>
          <a:p>
            <a:r>
              <a:rPr lang="fr-FR" dirty="0"/>
              <a:t>View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indent="-285750"/>
            <a:endParaRPr lang="fr-FR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570EC9-994D-4910-8EC2-CA20934E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14" y="1161706"/>
            <a:ext cx="7328034" cy="43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3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257</Words>
  <Application>Microsoft Office PowerPoint</Application>
  <PresentationFormat>Grand écran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Facette</vt:lpstr>
      <vt:lpstr> Projet Blog   </vt:lpstr>
      <vt:lpstr>Sommaire</vt:lpstr>
      <vt:lpstr>Enoncé  </vt:lpstr>
      <vt:lpstr>Les attendus</vt:lpstr>
      <vt:lpstr>Les contraintes</vt:lpstr>
      <vt:lpstr>Le Blog  </vt:lpstr>
      <vt:lpstr>Présentation visuelle</vt:lpstr>
      <vt:lpstr>Présentation visuelle</vt:lpstr>
      <vt:lpstr>Le code</vt:lpstr>
      <vt:lpstr>Le code</vt:lpstr>
      <vt:lpstr>Le code</vt:lpstr>
      <vt:lpstr>Le code</vt:lpstr>
      <vt:lpstr>Le code</vt:lpstr>
      <vt:lpstr>Le code</vt:lpstr>
      <vt:lpstr>Le code</vt:lpstr>
      <vt:lpstr>Le code</vt:lpstr>
      <vt:lpstr>Les difficultés rencontrées</vt:lpstr>
      <vt:lpstr>Les perspectives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 Blog   </dc:title>
  <dc:creator>Marine Minard</dc:creator>
  <cp:lastModifiedBy>Marine Minard</cp:lastModifiedBy>
  <cp:revision>5</cp:revision>
  <dcterms:created xsi:type="dcterms:W3CDTF">2020-02-14T22:18:26Z</dcterms:created>
  <dcterms:modified xsi:type="dcterms:W3CDTF">2020-02-16T15:20:22Z</dcterms:modified>
</cp:coreProperties>
</file>