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7EA1AB-4508-4088-9351-492815C4E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70B731-79E5-49F2-820E-C6EA99062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C69F9A-212C-424A-8136-0819DA75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ACF8-25F1-4830-9ABD-A21C90846C2D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33F890-E58E-4DC2-9209-E359839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8DA0E2-4A99-4293-87C8-6FD2CCED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CBCE-4E46-4687-ABD7-AEF219F69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59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9FB3E-B29C-4D0D-B2CA-10CF9BDB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8E0FB7-97C3-4E11-B09F-93D41EE85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AB6353-F584-4497-9926-E1FDCD19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ACF8-25F1-4830-9ABD-A21C90846C2D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4A768-83EC-4474-B680-122DF675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01C3C1-8174-4564-ABE8-03BA4E96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CBCE-4E46-4687-ABD7-AEF219F69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31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E238EF-D31D-43ED-9A80-B4DD2A283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7974DF-C3EA-4AA3-B536-E60073DE9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9588F2-1793-4E20-BA33-93E894A3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ACF8-25F1-4830-9ABD-A21C90846C2D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487F9-AAC0-460C-9654-A96A74B0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EBDC9A-1981-4097-A90B-5E43F09F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CBCE-4E46-4687-ABD7-AEF219F69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298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8EAB7-9680-4CE5-9810-23BC01D5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31077F-D69B-42B8-A5C1-0FC70212F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A009AE-2D96-4604-9FCF-BAE94231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ACF8-25F1-4830-9ABD-A21C90846C2D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F129F9-52E0-43D4-B90B-3B1DFCBF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707E0E-5E1B-42C4-92EF-53C43C79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CBCE-4E46-4687-ABD7-AEF219F69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65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C6542-B9E2-44CB-AEE5-93CE7903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427000-4AEB-481B-B94D-7B78EC4D0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942DEA-A139-46B8-BF70-88F4A4AE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ACF8-25F1-4830-9ABD-A21C90846C2D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869765-9BFC-4BB6-93A0-B1B2BE5C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84ACF2-82DC-4336-97F0-FF6C7ECE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CBCE-4E46-4687-ABD7-AEF219F69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62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F4D2E-6B67-40D6-B710-7B9C9958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F44DEC-87A1-471F-9076-48F87ADF3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E52871-7A1D-4A7F-8A81-2E9B697C6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60190B-F9D2-46DF-A014-ADD25020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ACF8-25F1-4830-9ABD-A21C90846C2D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A7561E-89AD-4526-A8CF-A1695565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547E5E-C4B4-4A74-B30E-E413DFE1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CBCE-4E46-4687-ABD7-AEF219F69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13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063CE-D958-4826-A06E-FEC8D9DC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CDB7C4-8763-419D-B254-68C5FEDC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4021BE-6662-46A5-B8AD-BF9568700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5A998F-FCF9-4018-8E94-7A044BB87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EBFD24-2C9F-4D52-A392-57A4B8706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3F298ED-3932-41A0-877F-406921D7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ACF8-25F1-4830-9ABD-A21C90846C2D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710F0A-E3C1-41DC-BFC5-5238A843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A59006-1BFB-4FB4-88C6-E2F5E0FF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CBCE-4E46-4687-ABD7-AEF219F69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53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991AD-2AAE-4C5B-AF61-F772598B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2F4C31-05CD-4E10-A362-1C521CB4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ACF8-25F1-4830-9ABD-A21C90846C2D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CDA489-0FFF-45A8-A24E-C46ACE9F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FC0F95-103B-43E5-B4E7-8F9B7D04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CBCE-4E46-4687-ABD7-AEF219F69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03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0F1716-4239-4A0E-A7DE-48438227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ACF8-25F1-4830-9ABD-A21C90846C2D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6AB83C-59AD-4E4C-A197-9C9EAC21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9E178C-B18A-4052-97CE-57BDAD7F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CBCE-4E46-4687-ABD7-AEF219F69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05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0656C-4C6D-4E6A-ABC5-B9265B8F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7B2F34-622B-44E7-866B-DF1299969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5109E6-C17F-459B-A127-95F058011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F5D26B-CBFB-4DCA-8E46-8AE6AFE4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ACF8-25F1-4830-9ABD-A21C90846C2D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002A97-FE74-44E2-9371-9306BA43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FE36F8-BCB8-4DF2-A872-4C92EFC8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CBCE-4E46-4687-ABD7-AEF219F69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34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FA43D-76F4-4289-B289-F836AD17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7A65D0-F3DB-4239-8DE8-95D85A592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28E431-13BB-4832-9FCC-C527A8FA1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DDE607-202D-43DD-BB89-139D39B1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ACF8-25F1-4830-9ABD-A21C90846C2D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FCF9CD-93A9-423B-921A-5C10BA74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B64BB5-52CE-4E2C-92F6-A3A3FA24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CBCE-4E46-4687-ABD7-AEF219F69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1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382FE82-6B8E-498D-830F-259283C6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E49163-3AD6-4FCE-834F-B9AE8E2DC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EA81D0-31A6-41A6-8E7D-F6481DC37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1ACF8-25F1-4830-9ABD-A21C90846C2D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AAFAA8-342B-4224-B15F-792496A32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DE2FB1-725A-4DCC-8444-2363920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CCBCE-4E46-4687-ABD7-AEF219F69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48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66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5" r:id="rId2"/>
    <p:sldLayoutId id="214748364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80B5B-7003-4C61-A99A-196EA541F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850F1A-DA75-4487-A2DB-05D70B6A1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14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CD1C6-32DD-4F80-9F9E-EE1445000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Projet </a:t>
            </a:r>
            <a:r>
              <a:rPr lang="fr-FR" dirty="0" err="1"/>
              <a:t>MyTeamStats</a:t>
            </a:r>
            <a:r>
              <a:rPr lang="fr-FR" dirty="0"/>
              <a:t>  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81AD24-9EAF-47B4-95A4-11DE654BB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Présentez librement un projet personnel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964BAB-0264-406A-A681-9505F504F07C}"/>
              </a:ext>
            </a:extLst>
          </p:cNvPr>
          <p:cNvSpPr txBox="1"/>
          <p:nvPr/>
        </p:nvSpPr>
        <p:spPr>
          <a:xfrm>
            <a:off x="134223" y="6424699"/>
            <a:ext cx="739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Thibaut MINARD – Parcours Développeur Web Junior / Projet 5 - </a:t>
            </a:r>
            <a:r>
              <a:rPr lang="fr-FR" sz="1400" dirty="0" err="1"/>
              <a:t>OpenClassrooms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07505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653B2-6582-4C41-B76D-D49DC962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8D4BE1-EA70-4344-82B3-8262A87A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fr-FR" sz="2400" dirty="0"/>
              <a:t>L’Application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/>
              <a:t>Fonctionnalités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/>
              <a:t>Présentation visuelle</a:t>
            </a:r>
          </a:p>
          <a:p>
            <a:pPr marL="228600" indent="-228600">
              <a:buFont typeface="+mj-lt"/>
              <a:buAutoNum type="arabicParenR"/>
            </a:pPr>
            <a:endParaRPr lang="fr-FR" sz="1200" dirty="0"/>
          </a:p>
          <a:p>
            <a:r>
              <a:rPr lang="fr-FR" sz="2400" dirty="0"/>
              <a:t>La Technique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PHP / TWIG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JS / AJAX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CSS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A venir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225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AB76B-238F-400F-BBC7-5539936B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SzPct val="80000"/>
              <a:buFont typeface="Wingdings 3" panose="05040102010807070707" pitchFamily="18" charset="2"/>
              <a:buChar char="u"/>
            </a:pPr>
            <a:r>
              <a:rPr lang="fr-FR" dirty="0"/>
              <a:t>L’Application 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085D19-AE73-4BDD-9C43-F39C551FA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24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3BEA918-1306-444C-B5E9-48EC00650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8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/>
              <a:t>Les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fr-FR" sz="1300"/>
          </a:p>
          <a:p>
            <a:pPr>
              <a:lnSpc>
                <a:spcPct val="90000"/>
              </a:lnSpc>
            </a:pPr>
            <a:r>
              <a:rPr lang="fr-FR" sz="1300"/>
              <a:t>Gestion d’un club </a:t>
            </a:r>
          </a:p>
          <a:p>
            <a:pPr>
              <a:lnSpc>
                <a:spcPct val="90000"/>
              </a:lnSpc>
            </a:pPr>
            <a:endParaRPr lang="fr-FR" sz="1300"/>
          </a:p>
          <a:p>
            <a:pPr>
              <a:lnSpc>
                <a:spcPct val="90000"/>
              </a:lnSpc>
            </a:pPr>
            <a:r>
              <a:rPr lang="fr-FR" sz="1300"/>
              <a:t>Infos d’avant-match</a:t>
            </a:r>
          </a:p>
          <a:p>
            <a:pPr>
              <a:lnSpc>
                <a:spcPct val="90000"/>
              </a:lnSpc>
            </a:pPr>
            <a:endParaRPr lang="fr-FR" sz="1300"/>
          </a:p>
          <a:p>
            <a:pPr>
              <a:lnSpc>
                <a:spcPct val="90000"/>
              </a:lnSpc>
            </a:pPr>
            <a:r>
              <a:rPr lang="fr-FR" sz="1300"/>
              <a:t>Envoi des convocations aux joueurs</a:t>
            </a:r>
          </a:p>
          <a:p>
            <a:pPr>
              <a:lnSpc>
                <a:spcPct val="90000"/>
              </a:lnSpc>
            </a:pPr>
            <a:endParaRPr lang="fr-FR" sz="1300"/>
          </a:p>
          <a:p>
            <a:pPr>
              <a:lnSpc>
                <a:spcPct val="90000"/>
              </a:lnSpc>
            </a:pPr>
            <a:r>
              <a:rPr lang="fr-FR" sz="1300"/>
              <a:t>Prise de statistiques pendant les matchs </a:t>
            </a:r>
          </a:p>
          <a:p>
            <a:pPr>
              <a:lnSpc>
                <a:spcPct val="90000"/>
              </a:lnSpc>
            </a:pPr>
            <a:endParaRPr lang="fr-FR" sz="1300"/>
          </a:p>
          <a:p>
            <a:pPr>
              <a:lnSpc>
                <a:spcPct val="90000"/>
              </a:lnSpc>
            </a:pPr>
            <a:r>
              <a:rPr lang="fr-FR" sz="1300"/>
              <a:t>Partage des résultats sur les réseaux sociaux</a:t>
            </a:r>
          </a:p>
          <a:p>
            <a:pPr>
              <a:lnSpc>
                <a:spcPct val="90000"/>
              </a:lnSpc>
            </a:pPr>
            <a:endParaRPr lang="fr-FR" sz="1300"/>
          </a:p>
          <a:p>
            <a:pPr>
              <a:lnSpc>
                <a:spcPct val="90000"/>
              </a:lnSpc>
            </a:pPr>
            <a:r>
              <a:rPr lang="fr-FR" sz="1300"/>
              <a:t>Consultation des données des joueurs</a:t>
            </a:r>
          </a:p>
          <a:p>
            <a:pPr>
              <a:lnSpc>
                <a:spcPct val="90000"/>
              </a:lnSpc>
            </a:pPr>
            <a:endParaRPr lang="fr-FR" sz="1300"/>
          </a:p>
          <a:p>
            <a:pPr>
              <a:lnSpc>
                <a:spcPct val="90000"/>
              </a:lnSpc>
            </a:pPr>
            <a:endParaRPr lang="fr-FR" sz="1300"/>
          </a:p>
          <a:p>
            <a:pPr>
              <a:lnSpc>
                <a:spcPct val="90000"/>
              </a:lnSpc>
            </a:pPr>
            <a:endParaRPr lang="fr-FR" sz="1300"/>
          </a:p>
          <a:p>
            <a:pPr marL="0" indent="0">
              <a:lnSpc>
                <a:spcPct val="90000"/>
              </a:lnSpc>
              <a:buNone/>
            </a:pPr>
            <a:endParaRPr lang="fr-FR" sz="13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fr-FR" sz="13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10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ECDB434-5129-4292-9CBF-0BB8A352A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" r="11664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 dirty="0"/>
              <a:t>Présentation visuelle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L’accueil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L’espace connexion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L’effectif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L’infos club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L’administration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Les matchs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endParaRPr lang="fr-FR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fr-F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85317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80</Words>
  <Application>Microsoft Office PowerPoint</Application>
  <PresentationFormat>Grand écran</PresentationFormat>
  <Paragraphs>48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</vt:lpstr>
      <vt:lpstr>Wingdings 3</vt:lpstr>
      <vt:lpstr>Thème Office</vt:lpstr>
      <vt:lpstr>Facette</vt:lpstr>
      <vt:lpstr>Présentation PowerPoint</vt:lpstr>
      <vt:lpstr> Projet MyTeamStats   </vt:lpstr>
      <vt:lpstr>Sommaire</vt:lpstr>
      <vt:lpstr>L’Application   </vt:lpstr>
      <vt:lpstr>Les fonctionnalités</vt:lpstr>
      <vt:lpstr>Présentation visuelle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Marine Minard</dc:creator>
  <cp:lastModifiedBy>Marine Minard</cp:lastModifiedBy>
  <cp:revision>3</cp:revision>
  <dcterms:created xsi:type="dcterms:W3CDTF">2020-04-15T13:53:46Z</dcterms:created>
  <dcterms:modified xsi:type="dcterms:W3CDTF">2020-04-16T09:52:57Z</dcterms:modified>
</cp:coreProperties>
</file>