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5" r:id="rId2"/>
    <p:sldLayoutId id="214748364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D1C6-32DD-4F80-9F9E-EE144500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Projet MyTeamStats 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81AD24-9EAF-47B4-95A4-11DE654BB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Présentez librement un projet personnel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964BAB-0264-406A-A681-9505F504F07C}"/>
              </a:ext>
            </a:extLst>
          </p:cNvPr>
          <p:cNvSpPr txBox="1"/>
          <p:nvPr/>
        </p:nvSpPr>
        <p:spPr>
          <a:xfrm>
            <a:off x="134223" y="6424699"/>
            <a:ext cx="739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Thibaut MINARD – Parcours Développeur Web Junior / Projet 5 - </a:t>
            </a:r>
            <a:r>
              <a:rPr lang="fr-FR" sz="1400" dirty="0" err="1"/>
              <a:t>OpenClassrooms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7505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>
            <a:normAutofit/>
          </a:bodyPr>
          <a:lstStyle/>
          <a:p>
            <a:r>
              <a:rPr lang="fr-FR" sz="2800" dirty="0"/>
              <a:t>A venir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Sauvegarde des données en local pendant la prise de stats</a:t>
            </a:r>
          </a:p>
          <a:p>
            <a:endParaRPr lang="fr-FR" dirty="0"/>
          </a:p>
          <a:p>
            <a:r>
              <a:rPr lang="fr-FR" dirty="0"/>
              <a:t>Mode composition amélioré</a:t>
            </a:r>
          </a:p>
          <a:p>
            <a:endParaRPr lang="fr-FR" dirty="0"/>
          </a:p>
          <a:p>
            <a:r>
              <a:rPr lang="fr-FR" dirty="0"/>
              <a:t>Mode schéma tactique</a:t>
            </a:r>
          </a:p>
          <a:p>
            <a:endParaRPr lang="fr-FR" dirty="0"/>
          </a:p>
          <a:p>
            <a:r>
              <a:rPr lang="fr-FR" dirty="0"/>
              <a:t>Extension à d’autres sports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34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D1C6-32DD-4F80-9F9E-EE144500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81AD24-9EAF-47B4-95A4-11DE654BB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964BAB-0264-406A-A681-9505F504F07C}"/>
              </a:ext>
            </a:extLst>
          </p:cNvPr>
          <p:cNvSpPr txBox="1"/>
          <p:nvPr/>
        </p:nvSpPr>
        <p:spPr>
          <a:xfrm>
            <a:off x="134223" y="6424699"/>
            <a:ext cx="73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Thibaut MINARD – Parcours Développeur Web Junior / Projet 5 - </a:t>
            </a:r>
            <a:r>
              <a:rPr lang="fr-FR" sz="1200" b="1" dirty="0" err="1"/>
              <a:t>OpenClassrooms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89597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653B2-6582-4C41-B76D-D49DC962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D4BE1-EA70-4344-82B3-8262A87A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FR" sz="2400" dirty="0"/>
              <a:t>L’Application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Fonctionnalités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Présentation visuelle</a:t>
            </a:r>
          </a:p>
          <a:p>
            <a:pPr marL="228600" indent="-228600">
              <a:buFont typeface="+mj-lt"/>
              <a:buAutoNum type="arabicParenR"/>
            </a:pPr>
            <a:endParaRPr lang="fr-FR" sz="1200" dirty="0"/>
          </a:p>
          <a:p>
            <a:r>
              <a:rPr lang="fr-FR" sz="2400" dirty="0"/>
              <a:t>La Technique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PHP /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JS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HTML / CSS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A venir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25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AB76B-238F-400F-BBC7-5539936B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SzPct val="80000"/>
              <a:buFont typeface="Wingdings 3" panose="05040102010807070707" pitchFamily="18" charset="2"/>
              <a:buChar char="u"/>
            </a:pPr>
            <a:r>
              <a:rPr lang="fr-FR" dirty="0"/>
              <a:t>L’Application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85D19-AE73-4BDD-9C43-F39C551FA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2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BEA918-1306-444C-B5E9-48EC00650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1300" dirty="0"/>
          </a:p>
          <a:p>
            <a:pPr>
              <a:lnSpc>
                <a:spcPct val="90000"/>
              </a:lnSpc>
            </a:pPr>
            <a:r>
              <a:rPr lang="fr-FR" sz="1300" dirty="0"/>
              <a:t>Gestion d’un club </a:t>
            </a:r>
          </a:p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r>
              <a:rPr lang="fr-FR" sz="1300" dirty="0"/>
              <a:t>Infos d’avant-match</a:t>
            </a:r>
          </a:p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r>
              <a:rPr lang="fr-FR" sz="1300" dirty="0"/>
              <a:t>Envoi des convocations aux joueurs</a:t>
            </a:r>
          </a:p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r>
              <a:rPr lang="fr-FR" sz="1300" dirty="0"/>
              <a:t>Prise de statistiques pendant les matchs </a:t>
            </a:r>
          </a:p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r>
              <a:rPr lang="fr-FR" sz="1300" dirty="0"/>
              <a:t>Partage des résultats sur les réseaux sociaux</a:t>
            </a:r>
          </a:p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r>
              <a:rPr lang="fr-FR" sz="1300" dirty="0"/>
              <a:t>Consultation des données des joueurs</a:t>
            </a:r>
          </a:p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endParaRPr lang="fr-FR" sz="1300" dirty="0"/>
          </a:p>
          <a:p>
            <a:pPr marL="0" indent="0">
              <a:lnSpc>
                <a:spcPct val="90000"/>
              </a:lnSpc>
              <a:buNone/>
            </a:pPr>
            <a:endParaRPr lang="fr-FR" sz="13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13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0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ECDB434-5129-4292-9CBF-0BB8A352A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11664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Présentation visuelle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L’accueil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L’espace connexion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L’effectif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L’infos club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L’administration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Les matchs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53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AB76B-238F-400F-BBC7-5539936B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SzPct val="80000"/>
              <a:buFont typeface="Wingdings 3" panose="05040102010807070707" pitchFamily="18" charset="2"/>
              <a:buChar char="u"/>
            </a:pPr>
            <a:r>
              <a:rPr lang="fr-FR" dirty="0"/>
              <a:t>Le Code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85D19-AE73-4BDD-9C43-F39C551FA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43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F48C1D5-3F90-4B5E-BA9F-3D56ED47C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8" r="2569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PHP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dirty="0"/>
              <a:t>Architecture MVC</a:t>
            </a:r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dirty="0"/>
              <a:t>Programmation orientée objet</a:t>
            </a:r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dirty="0"/>
              <a:t>Controller</a:t>
            </a:r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dirty="0"/>
              <a:t>Model </a:t>
            </a:r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dirty="0"/>
              <a:t>View / Moteur de </a:t>
            </a:r>
            <a:r>
              <a:rPr lang="fr-FR" sz="1400" dirty="0" err="1"/>
              <a:t>template</a:t>
            </a:r>
            <a:r>
              <a:rPr lang="fr-FR" sz="1400" dirty="0"/>
              <a:t> TWIG</a:t>
            </a:r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endParaRPr lang="fr-FR" sz="1400" dirty="0"/>
          </a:p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18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92CD8A-A297-4574-BC2C-9E32FE4D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3" r="24701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dirty="0"/>
              <a:t>POO</a:t>
            </a:r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dirty="0"/>
              <a:t>Class</a:t>
            </a:r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dirty="0"/>
              <a:t>Ajax</a:t>
            </a:r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dirty="0"/>
              <a:t>JQuery </a:t>
            </a:r>
          </a:p>
          <a:p>
            <a:pPr>
              <a:lnSpc>
                <a:spcPct val="90000"/>
              </a:lnSpc>
            </a:pPr>
            <a:endParaRPr lang="fr-FR" sz="1400" dirty="0"/>
          </a:p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>
              <a:lnSpc>
                <a:spcPct val="90000"/>
              </a:lnSpc>
            </a:pPr>
            <a:endParaRPr lang="fr-FR" sz="1400" dirty="0"/>
          </a:p>
          <a:p>
            <a:pPr>
              <a:lnSpc>
                <a:spcPct val="90000"/>
              </a:lnSpc>
            </a:pPr>
            <a:endParaRPr lang="fr-FR" sz="1400" dirty="0"/>
          </a:p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52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C0B75C-4D6B-4134-8846-BBA615C55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7" r="20133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HTML/CSS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CSS</a:t>
            </a:r>
          </a:p>
          <a:p>
            <a:endParaRPr lang="fr-FR" dirty="0"/>
          </a:p>
          <a:p>
            <a:r>
              <a:rPr lang="fr-FR" dirty="0"/>
              <a:t>Bootstrap</a:t>
            </a:r>
          </a:p>
          <a:p>
            <a:endParaRPr lang="fr-FR" dirty="0"/>
          </a:p>
          <a:p>
            <a:r>
              <a:rPr lang="fr-FR" dirty="0"/>
              <a:t>Validation W3C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08564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153</Words>
  <Application>Microsoft Office PowerPoint</Application>
  <PresentationFormat>Grand écran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Facette</vt:lpstr>
      <vt:lpstr> Projet MyTeamStats   </vt:lpstr>
      <vt:lpstr>Sommaire</vt:lpstr>
      <vt:lpstr>L’Application   </vt:lpstr>
      <vt:lpstr>Les fonctionnalités</vt:lpstr>
      <vt:lpstr>Présentation visuelle</vt:lpstr>
      <vt:lpstr>Le Code   </vt:lpstr>
      <vt:lpstr> PHP / MySQL</vt:lpstr>
      <vt:lpstr> JS</vt:lpstr>
      <vt:lpstr> HTML/CSS</vt:lpstr>
      <vt:lpstr>A venir 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MyTeamStats</dc:title>
  <dc:creator>Marine Minard</dc:creator>
  <cp:lastModifiedBy>Marine Minard</cp:lastModifiedBy>
  <cp:revision>9</cp:revision>
  <dcterms:created xsi:type="dcterms:W3CDTF">2020-04-20T10:29:08Z</dcterms:created>
  <dcterms:modified xsi:type="dcterms:W3CDTF">2020-04-21T12:20:37Z</dcterms:modified>
</cp:coreProperties>
</file>