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3bbc7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83bbc7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6f25cd2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6f25cd2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3bbc7f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3bbc7f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a672d0e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a672d0e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a6f25c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a6f25c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6f25cd2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6f25cd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a6f25cd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a6f25cd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a6f25cd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a6f25cd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a6f25cd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a6f25cd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a6f25cd2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a6f25cd2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 Libs: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traditional mad libs word game, the person playing will be asked a series of questions that have no specific context or clue about the content of the story. These include questions such as </a:t>
            </a:r>
            <a:r>
              <a:rPr i="1" lang="en"/>
              <a:t>“Enter a verb”</a:t>
            </a:r>
            <a:r>
              <a:rPr lang="en"/>
              <a:t> or </a:t>
            </a:r>
            <a:r>
              <a:rPr i="1" lang="en"/>
              <a:t>“Enter a noun”</a:t>
            </a:r>
            <a:r>
              <a:rPr lang="en"/>
              <a:t>. </a:t>
            </a:r>
            <a:endParaRPr/>
          </a:p>
          <a:p>
            <a:pPr indent="0" lvl="0" marL="0" rtl="0" algn="l">
              <a:spcBef>
                <a:spcPts val="1600"/>
              </a:spcBef>
              <a:spcAft>
                <a:spcPts val="0"/>
              </a:spcAft>
              <a:buNone/>
            </a:pPr>
            <a:r>
              <a:rPr lang="en"/>
              <a:t>Then, those entries are inserted at certain points in a pre-built story to reveal what is usually a comic, surreal and somewhat nonsensical anecdote.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0" y="0"/>
            <a:ext cx="9099300" cy="50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rgbClr val="222222"/>
                </a:solidFill>
              </a:rPr>
              <a:t>Official Methodology and Explanation of Data Structure Representation:</a:t>
            </a:r>
            <a:endParaRPr b="1" u="sng">
              <a:solidFill>
                <a:srgbClr val="222222"/>
              </a:solidFill>
            </a:endParaRPr>
          </a:p>
          <a:p>
            <a:pPr indent="457200" lvl="0" marL="0" rtl="0" algn="just">
              <a:spcBef>
                <a:spcPts val="1600"/>
              </a:spcBef>
              <a:spcAft>
                <a:spcPts val="0"/>
              </a:spcAft>
              <a:buClr>
                <a:schemeClr val="dk1"/>
              </a:buClr>
              <a:buSzPts val="1100"/>
              <a:buFont typeface="Arial"/>
              <a:buNone/>
            </a:pPr>
            <a:r>
              <a:rPr lang="en" sz="1400">
                <a:solidFill>
                  <a:srgbClr val="222222"/>
                </a:solidFill>
              </a:rPr>
              <a:t>For this project we really wanted to capture the essence of Data Structures. Initially we thought a game of cops and robbers using graphs would be complex, and kind of fun, but no its too specific. Then brilliance struck and we were gifted with the comedic wonder of the Mad Lib. But how were we going to use this to capture that essence!? After countless units of time deliberating, we settled that the classic queue implemented through a linked list was our calling. Granted, there was some “topic turbulence” that delayed our departure, but from there the structure pretty much built its self. It was like clockwork, first the foundation was set with the classes and structs. Then that set the path for the constructor, destructor, with the int main lingering in the distance. Bam, we were hit with a giant list functions we needed. It was an onslaught. At first all we had was an addWord function. Though it was lonesome, it was a sturdy construct consisting of checks for edge cases, temp variables to set to head, next, and next again! After numerous quarrels with declaration errors, and even a dreaded seg fault, we were worn down, and lost. But then...popWord! We had it! With this tool, we had everything we needed. Every single function fell into place like clockwork. Saw a part in the story we could insert a funny verb? Bam! addVerb(). Funny adjective? Bam! AddAdj(). They were comin' at us like hobo's on a ham sandwich; addNoun, addParent, addCelebrity, addBadBand. The humor was writing its self, functions were being called recursively, getlines allowed input of multiple names for single people, and the menu was perfectly divided into its three snug categories, you, as the master user, get to explore. Enjoy : )</a:t>
            </a:r>
            <a:endParaRPr sz="1400">
              <a:solidFill>
                <a:srgbClr val="222222"/>
              </a:solidFill>
            </a:endParaRPr>
          </a:p>
          <a:p>
            <a:pPr indent="0" lvl="0" marL="0" rtl="0" algn="l">
              <a:spcBef>
                <a:spcPts val="0"/>
              </a:spcBef>
              <a:spcAft>
                <a:spcPts val="16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Mad Libs Game: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version of mad libs,  the user answers questions similar to those in a traditional mad libs game, which are then added to a queue. </a:t>
            </a:r>
            <a:endParaRPr/>
          </a:p>
          <a:p>
            <a:pPr indent="0" lvl="0" marL="0" rtl="0" algn="l">
              <a:spcBef>
                <a:spcPts val="1600"/>
              </a:spcBef>
              <a:spcAft>
                <a:spcPts val="0"/>
              </a:spcAft>
              <a:buNone/>
            </a:pPr>
            <a:r>
              <a:rPr lang="en"/>
              <a:t>Then, the pre-built story is revealed and the blanks spots are filled by the words stored in the queue. </a:t>
            </a:r>
            <a:endParaRPr/>
          </a:p>
          <a:p>
            <a:pPr indent="0" lvl="0" marL="0" rtl="0" algn="l">
              <a:spcBef>
                <a:spcPts val="1600"/>
              </a:spcBef>
              <a:spcAft>
                <a:spcPts val="1600"/>
              </a:spcAft>
              <a:buNone/>
            </a:pPr>
            <a:r>
              <a:rPr lang="en"/>
              <a:t>The result is a story that is sure to make you laugh out loud!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9060900" cy="5074500"/>
          </a:xfrm>
          <a:prstGeom prst="rect">
            <a:avLst/>
          </a:prstGeom>
        </p:spPr>
        <p:txBody>
          <a:bodyPr anchorCtr="0" anchor="t" bIns="91425" lIns="91425" spcFirstLastPara="1" rIns="91425" wrap="square" tIns="91425">
            <a:noAutofit/>
          </a:bodyPr>
          <a:lstStyle/>
          <a:p>
            <a:pPr indent="0" lvl="0" marL="0" rtl="0" algn="just">
              <a:lnSpc>
                <a:spcPct val="153967"/>
              </a:lnSpc>
              <a:spcBef>
                <a:spcPts val="1000"/>
              </a:spcBef>
              <a:spcAft>
                <a:spcPts val="0"/>
              </a:spcAft>
              <a:buClr>
                <a:srgbClr val="000000"/>
              </a:buClr>
              <a:buSzPts val="1100"/>
              <a:buFont typeface="Arial"/>
              <a:buNone/>
            </a:pPr>
            <a:r>
              <a:rPr b="1" lang="en">
                <a:solidFill>
                  <a:srgbClr val="FF9900"/>
                </a:solidFill>
              </a:rPr>
              <a:t>Linked List Implementation of a Queue</a:t>
            </a:r>
            <a:endParaRPr b="1">
              <a:solidFill>
                <a:srgbClr val="FF9900"/>
              </a:solidFill>
            </a:endParaRPr>
          </a:p>
          <a:p>
            <a:pPr indent="0" lvl="0" marL="0" rtl="0" algn="just">
              <a:lnSpc>
                <a:spcPct val="152166"/>
              </a:lnSpc>
              <a:spcBef>
                <a:spcPts val="0"/>
              </a:spcBef>
              <a:spcAft>
                <a:spcPts val="0"/>
              </a:spcAft>
              <a:buClr>
                <a:srgbClr val="000000"/>
              </a:buClr>
              <a:buSzPts val="1100"/>
              <a:buFont typeface="Arial"/>
              <a:buNone/>
            </a:pPr>
            <a:r>
              <a:rPr lang="en" sz="1400">
                <a:solidFill>
                  <a:srgbClr val="000000"/>
                </a:solidFill>
              </a:rPr>
              <a:t>In a linked list implementation of a queue, the </a:t>
            </a:r>
            <a:r>
              <a:rPr i="1" lang="en" sz="1400">
                <a:solidFill>
                  <a:srgbClr val="000000"/>
                </a:solidFill>
              </a:rPr>
              <a:t>head</a:t>
            </a:r>
            <a:r>
              <a:rPr lang="en" sz="1400">
                <a:solidFill>
                  <a:srgbClr val="000000"/>
                </a:solidFill>
              </a:rPr>
              <a:t> and </a:t>
            </a:r>
            <a:r>
              <a:rPr i="1" lang="en" sz="1400">
                <a:solidFill>
                  <a:srgbClr val="000000"/>
                </a:solidFill>
              </a:rPr>
              <a:t>tail</a:t>
            </a:r>
            <a:r>
              <a:rPr lang="en" sz="1400">
                <a:solidFill>
                  <a:srgbClr val="000000"/>
                </a:solidFill>
              </a:rPr>
              <a:t> of the queue are nodes in the list. The size of the queue can change dynamically as elements are added and removed. To implement a linked list queue with a fixed size, variables for the current queue size and the maximum queue size could be included in the ADT. In the linked list queue shown in </a:t>
            </a:r>
            <a:r>
              <a:rPr lang="en" sz="1400">
                <a:solidFill>
                  <a:srgbClr val="FF0000"/>
                </a:solidFill>
              </a:rPr>
              <a:t>Figure 17</a:t>
            </a:r>
            <a:r>
              <a:rPr lang="en" sz="1400">
                <a:solidFill>
                  <a:srgbClr val="000000"/>
                </a:solidFill>
              </a:rPr>
              <a:t>, each node has a pointer to the next node in the list. The </a:t>
            </a:r>
            <a:r>
              <a:rPr i="1" lang="en" sz="1400">
                <a:solidFill>
                  <a:srgbClr val="000000"/>
                </a:solidFill>
              </a:rPr>
              <a:t>tail</a:t>
            </a:r>
            <a:r>
              <a:rPr lang="en" sz="1400">
                <a:solidFill>
                  <a:srgbClr val="000000"/>
                </a:solidFill>
              </a:rPr>
              <a:t> node is the last node and it has a </a:t>
            </a:r>
            <a:r>
              <a:rPr i="1" lang="en" sz="1400">
                <a:solidFill>
                  <a:srgbClr val="000000"/>
                </a:solidFill>
              </a:rPr>
              <a:t>next</a:t>
            </a:r>
            <a:r>
              <a:rPr lang="en" sz="1400">
                <a:solidFill>
                  <a:srgbClr val="000000"/>
                </a:solidFill>
              </a:rPr>
              <a:t> pointer of NULL.</a:t>
            </a:r>
            <a:endParaRPr sz="1400">
              <a:solidFill>
                <a:srgbClr val="000000"/>
              </a:solidFill>
            </a:endParaRPr>
          </a:p>
          <a:p>
            <a:pPr indent="0" lvl="0" marL="0" rtl="0" algn="just">
              <a:lnSpc>
                <a:spcPct val="152166"/>
              </a:lnSpc>
              <a:spcBef>
                <a:spcPts val="0"/>
              </a:spcBef>
              <a:spcAft>
                <a:spcPts val="0"/>
              </a:spcAft>
              <a:buNone/>
            </a:pPr>
            <a:r>
              <a:rPr lang="en" sz="1400">
                <a:solidFill>
                  <a:srgbClr val="000000"/>
                </a:solidFill>
              </a:rPr>
              <a:t> </a:t>
            </a:r>
            <a:endParaRPr sz="1400">
              <a:solidFill>
                <a:srgbClr val="000000"/>
              </a:solidFill>
            </a:endParaRPr>
          </a:p>
          <a:p>
            <a:pPr indent="0" lvl="0" marL="0" rtl="0" algn="just">
              <a:lnSpc>
                <a:spcPct val="152166"/>
              </a:lnSpc>
              <a:spcBef>
                <a:spcPts val="0"/>
              </a:spcBef>
              <a:spcAft>
                <a:spcPts val="0"/>
              </a:spcAft>
              <a:buClr>
                <a:srgbClr val="000000"/>
              </a:buClr>
              <a:buSzPts val="1100"/>
              <a:buFont typeface="Arial"/>
              <a:buNone/>
            </a:pPr>
            <a:r>
              <a:rPr lang="en" sz="1400">
                <a:solidFill>
                  <a:srgbClr val="000000"/>
                </a:solidFill>
              </a:rPr>
              <a:t>In another implementation of a linked list queue, the queue is a circular buffer where the </a:t>
            </a:r>
            <a:r>
              <a:rPr i="1" lang="en" sz="1400">
                <a:solidFill>
                  <a:srgbClr val="000000"/>
                </a:solidFill>
              </a:rPr>
              <a:t>tail</a:t>
            </a:r>
            <a:r>
              <a:rPr lang="en" sz="1400">
                <a:solidFill>
                  <a:srgbClr val="000000"/>
                </a:solidFill>
              </a:rPr>
              <a:t> node points to the </a:t>
            </a:r>
            <a:r>
              <a:rPr i="1" lang="en" sz="1400">
                <a:solidFill>
                  <a:srgbClr val="000000"/>
                </a:solidFill>
              </a:rPr>
              <a:t>head</a:t>
            </a:r>
            <a:r>
              <a:rPr lang="en" sz="1400">
                <a:solidFill>
                  <a:srgbClr val="000000"/>
                </a:solidFill>
              </a:rPr>
              <a:t> node as the next node in the list. </a:t>
            </a:r>
            <a:r>
              <a:rPr lang="en" sz="1400">
                <a:solidFill>
                  <a:srgbClr val="FF0000"/>
                </a:solidFill>
              </a:rPr>
              <a:t>Figure 18</a:t>
            </a:r>
            <a:r>
              <a:rPr lang="en" sz="1400">
                <a:solidFill>
                  <a:srgbClr val="000000"/>
                </a:solidFill>
              </a:rPr>
              <a:t> shows an example of a circular, linked list queue.</a:t>
            </a:r>
            <a:endParaRPr b="1" sz="1400">
              <a:solidFill>
                <a:srgbClr val="FF9900"/>
              </a:solidFill>
            </a:endParaRPr>
          </a:p>
          <a:p>
            <a:pPr indent="0" lvl="0" marL="0" rtl="0" algn="just">
              <a:lnSpc>
                <a:spcPct val="152166"/>
              </a:lnSpc>
              <a:spcBef>
                <a:spcPts val="0"/>
              </a:spcBef>
              <a:spcAft>
                <a:spcPts val="0"/>
              </a:spcAft>
              <a:buNone/>
            </a:pPr>
            <a:r>
              <a:t/>
            </a:r>
            <a:endParaRPr b="1" sz="1200">
              <a:solidFill>
                <a:srgbClr val="FF9900"/>
              </a:solidFill>
            </a:endParaRPr>
          </a:p>
          <a:p>
            <a:pPr indent="0" lvl="0" marL="0" rtl="0" algn="just">
              <a:lnSpc>
                <a:spcPct val="152166"/>
              </a:lnSpc>
              <a:spcBef>
                <a:spcPts val="0"/>
              </a:spcBef>
              <a:spcAft>
                <a:spcPts val="0"/>
              </a:spcAft>
              <a:buNone/>
            </a:pPr>
            <a:r>
              <a:t/>
            </a:r>
            <a:endParaRPr b="1" sz="1200">
              <a:solidFill>
                <a:srgbClr val="FF9900"/>
              </a:solidFill>
            </a:endParaRPr>
          </a:p>
          <a:p>
            <a:pPr indent="0" lvl="0" marL="0" rtl="0" algn="just">
              <a:lnSpc>
                <a:spcPct val="152166"/>
              </a:lnSpc>
              <a:spcBef>
                <a:spcPts val="0"/>
              </a:spcBef>
              <a:spcAft>
                <a:spcPts val="0"/>
              </a:spcAft>
              <a:buNone/>
            </a:pPr>
            <a:r>
              <a:t/>
            </a:r>
            <a:endParaRPr b="1" sz="1200">
              <a:solidFill>
                <a:srgbClr val="FF9900"/>
              </a:solidFill>
            </a:endParaRPr>
          </a:p>
          <a:p>
            <a:pPr indent="0" lvl="0" marL="0" rtl="0" algn="just">
              <a:lnSpc>
                <a:spcPct val="152166"/>
              </a:lnSpc>
              <a:spcBef>
                <a:spcPts val="0"/>
              </a:spcBef>
              <a:spcAft>
                <a:spcPts val="0"/>
              </a:spcAft>
              <a:buNone/>
            </a:pPr>
            <a:r>
              <a:t/>
            </a:r>
            <a:endParaRPr b="1" sz="1200">
              <a:solidFill>
                <a:srgbClr val="FF9900"/>
              </a:solidFill>
            </a:endParaRPr>
          </a:p>
          <a:p>
            <a:pPr indent="0" lvl="0" marL="0" rtl="0" algn="just">
              <a:lnSpc>
                <a:spcPct val="152166"/>
              </a:lnSpc>
              <a:spcBef>
                <a:spcPts val="0"/>
              </a:spcBef>
              <a:spcAft>
                <a:spcPts val="0"/>
              </a:spcAft>
              <a:buNone/>
            </a:pPr>
            <a:r>
              <a:rPr lang="en" sz="1200">
                <a:solidFill>
                  <a:srgbClr val="FF00FF"/>
                </a:solidFill>
              </a:rPr>
              <a:t>SOURCE: Visualizing Data Structures, Rhonda Hoenigman, Boulder, CO 80303, Distributor: Lulu Publishing </a:t>
            </a:r>
            <a:endParaRPr sz="1200">
              <a:solidFill>
                <a:srgbClr val="FF00FF"/>
              </a:solidFill>
            </a:endParaRPr>
          </a:p>
          <a:p>
            <a:pPr indent="0" lvl="0" marL="0" rtl="0" algn="just">
              <a:lnSpc>
                <a:spcPct val="152166"/>
              </a:lnSpc>
              <a:spcBef>
                <a:spcPts val="0"/>
              </a:spcBef>
              <a:spcAft>
                <a:spcPts val="0"/>
              </a:spcAft>
              <a:buClr>
                <a:srgbClr val="000000"/>
              </a:buClr>
              <a:buSzPts val="1100"/>
              <a:buFont typeface="Arial"/>
              <a:buNone/>
            </a:pPr>
            <a:r>
              <a:t/>
            </a:r>
            <a:endParaRPr sz="1200">
              <a:solidFill>
                <a:srgbClr val="000000"/>
              </a:solidFill>
            </a:endParaRPr>
          </a:p>
          <a:p>
            <a:pPr indent="0" lvl="0" marL="0" rtl="0" algn="l">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0" y="0"/>
            <a:ext cx="9099300" cy="50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sz="2400">
                <a:solidFill>
                  <a:srgbClr val="4F81BD"/>
                </a:solidFill>
              </a:rPr>
              <a:t>Figure 17. Queue implemented with a linked list. The head is the first node in the list. Each node has a pointer to the next node in the list. The tail node, as the last node in the list, has a next pointer that points to NULL.</a:t>
            </a:r>
            <a:endParaRPr sz="2400"/>
          </a:p>
        </p:txBody>
      </p:sp>
      <p:pic>
        <p:nvPicPr>
          <p:cNvPr id="72" name="Google Shape;72;p16"/>
          <p:cNvPicPr preferRelativeResize="0"/>
          <p:nvPr/>
        </p:nvPicPr>
        <p:blipFill>
          <a:blip r:embed="rId3">
            <a:alphaModFix/>
          </a:blip>
          <a:stretch>
            <a:fillRect/>
          </a:stretch>
        </p:blipFill>
        <p:spPr>
          <a:xfrm>
            <a:off x="1559725" y="670480"/>
            <a:ext cx="6024551" cy="139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0" y="0"/>
            <a:ext cx="9041700" cy="50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sz="2400">
                <a:solidFill>
                  <a:srgbClr val="4F81BD"/>
                </a:solidFill>
              </a:rPr>
              <a:t>Figure 18. Example of a circular queue implemented with a linked list. The next pointer for the tail node points to the head node in the list.</a:t>
            </a:r>
            <a:endParaRPr sz="2400"/>
          </a:p>
        </p:txBody>
      </p:sp>
      <p:pic>
        <p:nvPicPr>
          <p:cNvPr id="78" name="Google Shape;78;p17"/>
          <p:cNvPicPr preferRelativeResize="0"/>
          <p:nvPr/>
        </p:nvPicPr>
        <p:blipFill>
          <a:blip r:embed="rId3">
            <a:alphaModFix/>
          </a:blip>
          <a:stretch>
            <a:fillRect/>
          </a:stretch>
        </p:blipFill>
        <p:spPr>
          <a:xfrm>
            <a:off x="1217468" y="682980"/>
            <a:ext cx="6709076" cy="148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84" name="Google Shape;84;p18"/>
          <p:cNvPicPr preferRelativeResize="0"/>
          <p:nvPr/>
        </p:nvPicPr>
        <p:blipFill>
          <a:blip r:embed="rId3">
            <a:alphaModFix/>
          </a:blip>
          <a:stretch>
            <a:fillRect/>
          </a:stretch>
        </p:blipFill>
        <p:spPr>
          <a:xfrm>
            <a:off x="2432025" y="431775"/>
            <a:ext cx="4279950" cy="427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0" y="0"/>
            <a:ext cx="9089700" cy="509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Roboto Mono"/>
                <a:ea typeface="Roboto Mono"/>
                <a:cs typeface="Roboto Mono"/>
                <a:sym typeface="Roboto Mono"/>
              </a:rPr>
              <a:t>EXAMPLE HEADER FILE CODE:</a:t>
            </a:r>
            <a:endParaRPr b="1"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#ifndef QUEUELINKEDLIST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#define QUEUELINKEDLIST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struct MadLibNode</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string word;</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 *next;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class MadLibLinkedList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public:</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MadLibLinkedList();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~MadLibLinkedList();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bool isEmpty();</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void enqueue(string wordToInput);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void dequeue();</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MadLibNode* peek();</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MadLibNode* getQueueFront() { return queueFront;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MadLibNode* getQueueEnd() { return queueEnd; }</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private:</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MadLibNode* queueFront; // the item in the list that will be dequeued next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    MadLibNode* queueEnd; // the item in the list that was most recently enqueued</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latin typeface="Roboto Mono"/>
                <a:ea typeface="Roboto Mono"/>
                <a:cs typeface="Roboto Mono"/>
                <a:sym typeface="Roboto Mono"/>
              </a:rPr>
              <a:t>#endif</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0" y="0"/>
            <a:ext cx="9080100" cy="509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latin typeface="Roboto Mono"/>
                <a:ea typeface="Roboto Mono"/>
                <a:cs typeface="Roboto Mono"/>
                <a:sym typeface="Roboto Mono"/>
              </a:rPr>
              <a:t>EXAMPLE SOURCE FILE CODE:</a:t>
            </a:r>
            <a:endParaRPr b="1" sz="8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#include "MadLibLinkedList.hpp"</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#include &lt;iostream&gt;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using namespace std;</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MadLibLinkedList::MadLibLinkedList()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queueFront=NULL;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MadLibLinkedList::~MadLibLinkedList()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while(queueFront!=NULL)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MadLibNode* temp=queueFront-&gt;next;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delete queueFront;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queueFront=temp;</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bool MadLibLinkedList::isEmpty()</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return queueFront==NULL;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void MadLibLinkedList::enqueue(string wordToInput)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MadLibNode* newNode=new MadLibNode;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newNode-&gt;word=wordToInput;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newNode-&gt;next=NULL;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if(isEmpty())</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queueFront=newNode;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}else{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queueEnd-&gt;next=newNode;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0" y="0"/>
            <a:ext cx="9060900" cy="508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void MadLibLinkedList::enqueue(string wordToInput)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MadLibNode* newNode=new MadLibNode;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newNode-&gt;word=wordToInput;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newNode-&gt;next=NULL;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if(isEmpty())</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queueFront=newNode;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}else{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queueEnd-&gt;next=newNode;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queueEnd=newNode;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void MadLibLinkedList::dequeue()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if(isEmpty())</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cout&lt;&lt;"Queue empty, cannot dequeue an item."&lt;&lt;endl;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}else{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MadLibNode* nodeToDelete=queueFront;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queueFront=queueFront-&gt;next;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delete nodeToDelete;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MadLibNode* MadLibLinkedList::peek()</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if(queueFront==NULL)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cout&lt;&lt;"Queue empty, cannot peek."&lt;&lt;endl;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}else{</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cout&lt;&lt;"The first item in the queue is: "&lt;&lt;queueFront-&gt;word&lt;&lt;endl;</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return queueFront;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    return queueFront;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800">
              <a:latin typeface="Roboto Mono"/>
              <a:ea typeface="Roboto Mono"/>
              <a:cs typeface="Roboto Mono"/>
              <a:sym typeface="Roboto Mono"/>
            </a:endParaRPr>
          </a:p>
          <a:p>
            <a:pPr indent="0" lvl="0" marL="0" rtl="0" algn="l">
              <a:lnSpc>
                <a:spcPct val="100000"/>
              </a:lnSpc>
              <a:spcBef>
                <a:spcPts val="0"/>
              </a:spcBef>
              <a:spcAft>
                <a:spcPts val="1600"/>
              </a:spcAft>
              <a:buNone/>
            </a:pPr>
            <a:r>
              <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